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0" r:id="rId3"/>
    <p:sldId id="273" r:id="rId4"/>
    <p:sldId id="274" r:id="rId5"/>
    <p:sldId id="275" r:id="rId6"/>
    <p:sldId id="276" r:id="rId7"/>
    <p:sldId id="281" r:id="rId8"/>
    <p:sldId id="282" r:id="rId9"/>
    <p:sldId id="283" r:id="rId10"/>
    <p:sldId id="284" r:id="rId11"/>
    <p:sldId id="289" r:id="rId12"/>
    <p:sldId id="290" r:id="rId13"/>
    <p:sldId id="297" r:id="rId14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6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4343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4343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8190" y="2552827"/>
            <a:ext cx="2155190" cy="3592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4343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6794" y="356743"/>
            <a:ext cx="6982459" cy="9410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4343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99389" y="1795729"/>
            <a:ext cx="8345220" cy="4110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800" y="762000"/>
            <a:ext cx="7696200" cy="21287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735"/>
              </a:lnSpc>
              <a:spcBef>
                <a:spcPts val="1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Примерная рабочая программа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735"/>
              </a:lnSpc>
              <a:spcBef>
                <a:spcPts val="1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учебного модуля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«Самбо»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735"/>
              </a:lnSpc>
              <a:spcBef>
                <a:spcPts val="1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предмету «Физическая культура» </a:t>
            </a:r>
          </a:p>
          <a:p>
            <a:pPr algn="ctr">
              <a:lnSpc>
                <a:spcPts val="2735"/>
              </a:lnSpc>
              <a:spcBef>
                <a:spcPts val="1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(НОО, ООО, СОО в</a:t>
            </a:r>
            <a:r>
              <a:rPr lang="ru-RU" sz="28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5" dirty="0" smtClean="0">
                <a:latin typeface="Times New Roman" pitchFamily="18" charset="0"/>
                <a:cs typeface="Times New Roman" pitchFamily="18" charset="0"/>
              </a:rPr>
              <a:t>соответствии</a:t>
            </a:r>
            <a:r>
              <a:rPr lang="ru-RU" sz="2800" spc="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15" dirty="0" smtClean="0">
                <a:latin typeface="Times New Roman" pitchFamily="18" charset="0"/>
                <a:cs typeface="Times New Roman" pitchFamily="18" charset="0"/>
              </a:rPr>
              <a:t>ФГО</a:t>
            </a:r>
            <a:r>
              <a:rPr sz="2800" spc="-15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735"/>
              </a:lnSpc>
              <a:spcBef>
                <a:spcPts val="1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образовательных организаций, участвующих в федеральном проекте «Самбо в школу»)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400" y="3581400"/>
            <a:ext cx="838200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Разработчики программы: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Копач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А.А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 физической культуры высшей категории МАОУ СОШ №19 г.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Новороссийска,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член РУМО Краснодарского края</a:t>
            </a:r>
            <a:endParaRPr lang="ru-RU" sz="1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Комиссарова Е.В.,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учитель физической культуры высшей категории МБОУ СОШ №4 имени четырежды Героя Советского союза маршала Г.К. Жукова </a:t>
            </a:r>
            <a:r>
              <a:rPr lang="ru-RU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пгт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Афипского МО Северский район</a:t>
            </a:r>
            <a:endParaRPr lang="ru-RU" sz="7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Шестаков Ю.А.,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учитель высшей категории МБОУ Гимназия №3, г. Краснодара, «Почётный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работник общего образования РФ», </a:t>
            </a:r>
            <a:endParaRPr lang="ru-RU" sz="1400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Васильева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Т.В.,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учитель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физической культуры высшей категории, МБОУ СОШ №3 г.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Апшеронск,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кандидат педагогических наук, </a:t>
            </a:r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Крокуль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Е. Н.,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учитель физической культуры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первой категории «</a:t>
            </a:r>
            <a:r>
              <a:rPr lang="ru-RU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Курганинский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казачий кадетский корпус», МО </a:t>
            </a:r>
            <a:r>
              <a:rPr lang="ru-RU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Курганинский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район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Деревщуков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Д.В.,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учитель физической культуры высшей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категории «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Курганинский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казачий кадетский корпус», МО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Курганинский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район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811" y="282842"/>
            <a:ext cx="9043214" cy="583749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304800"/>
            <a:ext cx="8084311" cy="16113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79625">
              <a:lnSpc>
                <a:spcPts val="2280"/>
              </a:lnSpc>
              <a:spcBef>
                <a:spcPts val="105"/>
              </a:spcBef>
            </a:pPr>
            <a:r>
              <a:rPr lang="ru-RU" sz="2000" b="1" spc="-5" dirty="0" smtClean="0">
                <a:solidFill>
                  <a:srgbClr val="006FC0"/>
                </a:solidFill>
                <a:latin typeface="Times New Roman"/>
                <a:cs typeface="Times New Roman"/>
              </a:rPr>
              <a:t>Место Модуля «Самбо» в предметной области</a:t>
            </a:r>
            <a:r>
              <a:rPr sz="2000" b="1" spc="-5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FC0"/>
                </a:solidFill>
                <a:latin typeface="Times New Roman"/>
                <a:cs typeface="Times New Roman"/>
              </a:rPr>
              <a:t>«</a:t>
            </a:r>
            <a:r>
              <a:rPr sz="2000" b="1" spc="-5" dirty="0" err="1">
                <a:solidFill>
                  <a:srgbClr val="006FC0"/>
                </a:solidFill>
                <a:latin typeface="Times New Roman"/>
                <a:cs typeface="Times New Roman"/>
              </a:rPr>
              <a:t>Физическая</a:t>
            </a:r>
            <a:r>
              <a:rPr sz="2000" b="1" spc="-2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000" b="1" spc="-2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культура</a:t>
            </a:r>
            <a:r>
              <a:rPr sz="2000" b="1" spc="-20" dirty="0" smtClean="0">
                <a:solidFill>
                  <a:srgbClr val="006FC0"/>
                </a:solidFill>
                <a:latin typeface="Times New Roman"/>
                <a:cs typeface="Times New Roman"/>
              </a:rPr>
              <a:t>»</a:t>
            </a:r>
            <a:endParaRPr sz="2000" dirty="0">
              <a:latin typeface="Times New Roman"/>
              <a:cs typeface="Times New Roman"/>
            </a:endParaRPr>
          </a:p>
          <a:p>
            <a:pPr marL="514350" indent="-514350">
              <a:lnSpc>
                <a:spcPct val="100000"/>
              </a:lnSpc>
              <a:spcBef>
                <a:spcPts val="30"/>
              </a:spcBef>
            </a:pPr>
            <a:r>
              <a:rPr lang="ru-RU" sz="2550" dirty="0" smtClean="0">
                <a:latin typeface="Times New Roman"/>
                <a:cs typeface="Times New Roman"/>
              </a:rPr>
              <a:t>	</a:t>
            </a:r>
            <a:r>
              <a:rPr lang="ru-RU" sz="2000" dirty="0" smtClean="0">
                <a:latin typeface="Times New Roman"/>
                <a:cs typeface="Times New Roman"/>
              </a:rPr>
              <a:t>1. В рамках 3 часа из расчёта 3 часов в неделю.</a:t>
            </a:r>
          </a:p>
          <a:p>
            <a:pPr marL="514350" indent="-514350">
              <a:lnSpc>
                <a:spcPct val="100000"/>
              </a:lnSpc>
              <a:spcBef>
                <a:spcPts val="30"/>
              </a:spcBef>
            </a:pPr>
            <a:r>
              <a:rPr lang="ru-RU" sz="2000" dirty="0" smtClean="0">
                <a:latin typeface="Times New Roman"/>
                <a:cs typeface="Times New Roman"/>
              </a:rPr>
              <a:t>	2. Самостоятельная реализация Модуля «Самбо» как отдельного предмета.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606955"/>
              </p:ext>
            </p:extLst>
          </p:nvPr>
        </p:nvGraphicFramePr>
        <p:xfrm>
          <a:off x="914400" y="1965960"/>
          <a:ext cx="73152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Классы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 </a:t>
                      </a:r>
                      <a:r>
                        <a:rPr lang="ru-RU" dirty="0" smtClean="0"/>
                        <a:t>учебные </a:t>
                      </a:r>
                      <a:r>
                        <a:rPr lang="ru-RU" dirty="0" smtClean="0"/>
                        <a:t>недели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 учебных недель</a:t>
                      </a:r>
                      <a:endParaRPr lang="ru-RU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35</a:t>
                      </a:r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762000"/>
            <a:ext cx="7315200" cy="70211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644525" marR="5080" indent="-632460" algn="ctr">
              <a:lnSpc>
                <a:spcPts val="2530"/>
              </a:lnSpc>
              <a:spcBef>
                <a:spcPts val="475"/>
              </a:spcBef>
            </a:pP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Программа составлена в соответствии с требованиями ФГОС </a:t>
            </a:r>
            <a:endParaRPr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399389" y="1795729"/>
            <a:ext cx="8345220" cy="28751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rtl="0" fontAlgn="base"/>
            <a:r>
              <a:rPr lang="ru-RU" dirty="0" smtClean="0"/>
              <a:t>	</a:t>
            </a:r>
            <a:r>
              <a:rPr lang="ru-RU" sz="3200" dirty="0" smtClean="0"/>
              <a:t>1. Планируемые результаты</a:t>
            </a:r>
          </a:p>
          <a:p>
            <a:pPr rtl="0" fontAlgn="base"/>
            <a:endParaRPr lang="ru-RU" sz="3200" dirty="0" smtClean="0"/>
          </a:p>
          <a:p>
            <a:pPr rtl="0" fontAlgn="base"/>
            <a:r>
              <a:rPr lang="ru-RU" sz="3200" dirty="0" smtClean="0"/>
              <a:t>	2. Содержание программы</a:t>
            </a:r>
          </a:p>
          <a:p>
            <a:pPr rtl="0" fontAlgn="base"/>
            <a:endParaRPr lang="ru-RU" sz="3200" dirty="0" smtClean="0"/>
          </a:p>
          <a:p>
            <a:pPr rtl="0" fontAlgn="base"/>
            <a:r>
              <a:rPr lang="ru-RU" sz="3200" dirty="0" smtClean="0"/>
              <a:t>	3. Тематическое планирование </a:t>
            </a:r>
          </a:p>
          <a:p>
            <a:pPr>
              <a:lnSpc>
                <a:spcPct val="100000"/>
              </a:lnSpc>
            </a:pPr>
            <a:endParaRPr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295399" y="3452241"/>
            <a:ext cx="7213853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4000" b="1" spc="-25" dirty="0">
                <a:solidFill>
                  <a:srgbClr val="1F4E79"/>
                </a:solidFill>
                <a:latin typeface="Times New Roman"/>
                <a:cs typeface="Times New Roman"/>
              </a:rPr>
              <a:t>СПАСИБО</a:t>
            </a:r>
            <a:r>
              <a:rPr sz="4000" b="1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1F4E79"/>
                </a:solidFill>
                <a:latin typeface="Times New Roman"/>
                <a:cs typeface="Times New Roman"/>
              </a:rPr>
              <a:t>ЗА</a:t>
            </a:r>
            <a:r>
              <a:rPr sz="4000" b="1" spc="-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1F4E79"/>
                </a:solidFill>
                <a:latin typeface="Times New Roman"/>
                <a:cs typeface="Times New Roman"/>
              </a:rPr>
              <a:t>ВНИМАНИЕ</a:t>
            </a:r>
            <a:r>
              <a:rPr sz="4000" b="1" spc="-5" dirty="0" smtClean="0">
                <a:solidFill>
                  <a:srgbClr val="1F4E79"/>
                </a:solidFill>
                <a:latin typeface="Times New Roman"/>
                <a:cs typeface="Times New Roman"/>
              </a:rPr>
              <a:t>!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339978"/>
            <a:ext cx="7696200" cy="1443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2735"/>
              </a:lnSpc>
              <a:spcBef>
                <a:spcPts val="100"/>
              </a:spcBef>
            </a:pPr>
            <a:r>
              <a:rPr lang="ru-RU" sz="2400" b="1" spc="-15" dirty="0" smtClean="0">
                <a:solidFill>
                  <a:srgbClr val="005595"/>
                </a:solidFill>
                <a:latin typeface="Times New Roman"/>
                <a:cs typeface="Times New Roman"/>
              </a:rPr>
              <a:t>Примерная</a:t>
            </a:r>
            <a:r>
              <a:rPr sz="2400" b="1" spc="-30" dirty="0" smtClean="0">
                <a:solidFill>
                  <a:srgbClr val="005595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 err="1" smtClean="0">
                <a:solidFill>
                  <a:srgbClr val="005595"/>
                </a:solidFill>
                <a:latin typeface="Times New Roman"/>
                <a:cs typeface="Times New Roman"/>
              </a:rPr>
              <a:t>программа</a:t>
            </a:r>
            <a:r>
              <a:rPr lang="ru-RU" sz="2400" b="1" spc="-10" dirty="0" smtClean="0">
                <a:solidFill>
                  <a:srgbClr val="005595"/>
                </a:solidFill>
                <a:latin typeface="Times New Roman"/>
                <a:cs typeface="Times New Roman"/>
              </a:rPr>
              <a:t> </a:t>
            </a:r>
            <a:r>
              <a:rPr lang="ru-RU" sz="2400" b="1" spc="-10" dirty="0" smtClean="0">
                <a:solidFill>
                  <a:srgbClr val="005595"/>
                </a:solidFill>
                <a:latin typeface="Times New Roman"/>
                <a:cs typeface="Times New Roman"/>
              </a:rPr>
              <a:t>учебного Модуля </a:t>
            </a:r>
            <a:r>
              <a:rPr lang="ru-RU" sz="2400" b="1" spc="-10" dirty="0" smtClean="0">
                <a:solidFill>
                  <a:srgbClr val="005595"/>
                </a:solidFill>
                <a:latin typeface="Times New Roman"/>
                <a:cs typeface="Times New Roman"/>
              </a:rPr>
              <a:t>«Самбо»</a:t>
            </a:r>
            <a:endParaRPr sz="2400" dirty="0">
              <a:latin typeface="Times New Roman"/>
              <a:cs typeface="Times New Roman"/>
            </a:endParaRPr>
          </a:p>
          <a:p>
            <a:pPr marL="361315" algn="ctr">
              <a:lnSpc>
                <a:spcPts val="2735"/>
              </a:lnSpc>
            </a:pPr>
            <a:r>
              <a:rPr sz="2400" b="1" spc="-5" dirty="0">
                <a:solidFill>
                  <a:srgbClr val="005595"/>
                </a:solidFill>
                <a:latin typeface="Times New Roman"/>
                <a:cs typeface="Times New Roman"/>
              </a:rPr>
              <a:t>по</a:t>
            </a:r>
            <a:r>
              <a:rPr sz="2400" b="1" spc="-10" dirty="0">
                <a:solidFill>
                  <a:srgbClr val="005595"/>
                </a:solidFill>
                <a:latin typeface="Times New Roman"/>
                <a:cs typeface="Times New Roman"/>
              </a:rPr>
              <a:t> </a:t>
            </a:r>
            <a:r>
              <a:rPr sz="2400" b="1" spc="-15" dirty="0">
                <a:solidFill>
                  <a:srgbClr val="005595"/>
                </a:solidFill>
                <a:latin typeface="Times New Roman"/>
                <a:cs typeface="Times New Roman"/>
              </a:rPr>
              <a:t>предмету</a:t>
            </a:r>
            <a:r>
              <a:rPr sz="2400" b="1" spc="5" dirty="0">
                <a:solidFill>
                  <a:srgbClr val="005595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5595"/>
                </a:solidFill>
                <a:latin typeface="Times New Roman"/>
                <a:cs typeface="Times New Roman"/>
              </a:rPr>
              <a:t>«Физическая</a:t>
            </a:r>
            <a:r>
              <a:rPr sz="2400" b="1" dirty="0">
                <a:solidFill>
                  <a:srgbClr val="005595"/>
                </a:solidFill>
                <a:latin typeface="Times New Roman"/>
                <a:cs typeface="Times New Roman"/>
              </a:rPr>
              <a:t> </a:t>
            </a:r>
            <a:r>
              <a:rPr sz="2400" b="1" spc="-30" dirty="0" err="1">
                <a:solidFill>
                  <a:srgbClr val="005595"/>
                </a:solidFill>
                <a:latin typeface="Times New Roman"/>
                <a:cs typeface="Times New Roman"/>
              </a:rPr>
              <a:t>культура</a:t>
            </a:r>
            <a:r>
              <a:rPr sz="2400" b="1" spc="-30" dirty="0" smtClean="0">
                <a:solidFill>
                  <a:srgbClr val="005595"/>
                </a:solidFill>
                <a:latin typeface="Times New Roman"/>
                <a:cs typeface="Times New Roman"/>
              </a:rPr>
              <a:t>»</a:t>
            </a:r>
            <a:r>
              <a:rPr lang="ru-RU" sz="2400" b="1" spc="-30" dirty="0" smtClean="0">
                <a:solidFill>
                  <a:srgbClr val="005595"/>
                </a:solidFill>
                <a:latin typeface="Times New Roman"/>
                <a:cs typeface="Times New Roman"/>
              </a:rPr>
              <a:t/>
            </a:r>
            <a:br>
              <a:rPr lang="ru-RU" sz="2400" b="1" spc="-30" dirty="0" smtClean="0">
                <a:solidFill>
                  <a:srgbClr val="005595"/>
                </a:solidFill>
                <a:latin typeface="Times New Roman"/>
                <a:cs typeface="Times New Roman"/>
              </a:rPr>
            </a:br>
            <a:r>
              <a:rPr lang="ru-RU" sz="2400" b="1" dirty="0">
                <a:solidFill>
                  <a:srgbClr val="7A2B29"/>
                </a:solidFill>
              </a:rPr>
              <a:t>р</a:t>
            </a:r>
            <a:r>
              <a:rPr lang="ru-RU" sz="2400" b="1" spc="-5" dirty="0">
                <a:solidFill>
                  <a:srgbClr val="7A2B29"/>
                </a:solidFill>
              </a:rPr>
              <a:t>азработана</a:t>
            </a:r>
            <a:r>
              <a:rPr lang="ru-RU" sz="2400" b="1" spc="-25" dirty="0">
                <a:solidFill>
                  <a:srgbClr val="7A2B29"/>
                </a:solidFill>
              </a:rPr>
              <a:t> </a:t>
            </a:r>
            <a:r>
              <a:rPr lang="ru-RU" sz="2400" b="1" dirty="0">
                <a:solidFill>
                  <a:srgbClr val="7A2B29"/>
                </a:solidFill>
              </a:rPr>
              <a:t>в</a:t>
            </a:r>
            <a:r>
              <a:rPr lang="ru-RU" sz="2400" b="1" spc="-20" dirty="0">
                <a:solidFill>
                  <a:srgbClr val="7A2B29"/>
                </a:solidFill>
              </a:rPr>
              <a:t> </a:t>
            </a:r>
            <a:r>
              <a:rPr lang="ru-RU" sz="2400" b="1" spc="-5" dirty="0">
                <a:solidFill>
                  <a:srgbClr val="7A2B29"/>
                </a:solidFill>
              </a:rPr>
              <a:t>соответствии</a:t>
            </a:r>
            <a:r>
              <a:rPr lang="ru-RU" sz="2400" b="1" dirty="0">
                <a:solidFill>
                  <a:srgbClr val="7A2B29"/>
                </a:solidFill>
              </a:rPr>
              <a:t> с:</a:t>
            </a:r>
            <a:r>
              <a:rPr lang="ru-RU" sz="2400" dirty="0"/>
              <a:t/>
            </a:r>
            <a:br>
              <a:rPr lang="ru-RU" sz="2400" dirty="0"/>
            </a:b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4980" y="1600200"/>
            <a:ext cx="8270240" cy="47686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595630" indent="-457200" algn="just">
              <a:lnSpc>
                <a:spcPct val="100000"/>
              </a:lnSpc>
              <a:spcBef>
                <a:spcPts val="300"/>
              </a:spcBef>
              <a:buFont typeface="Wingdings"/>
              <a:buChar char=""/>
              <a:tabLst>
                <a:tab pos="469900" algn="l"/>
              </a:tabLst>
            </a:pPr>
            <a:r>
              <a:rPr sz="1600" spc="-5" dirty="0" err="1" smtClean="0">
                <a:latin typeface="Times New Roman" pitchFamily="18" charset="0"/>
                <a:cs typeface="Times New Roman" pitchFamily="18" charset="0"/>
              </a:rPr>
              <a:t>федеральным</a:t>
            </a:r>
            <a:r>
              <a:rPr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 err="1" smtClean="0">
                <a:latin typeface="Times New Roman" pitchFamily="18" charset="0"/>
                <a:cs typeface="Times New Roman" pitchFamily="18" charset="0"/>
              </a:rPr>
              <a:t>государственным</a:t>
            </a:r>
            <a:r>
              <a:rPr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 err="1" smtClean="0">
                <a:latin typeface="Times New Roman" pitchFamily="18" charset="0"/>
                <a:cs typeface="Times New Roman" pitchFamily="18" charset="0"/>
              </a:rPr>
              <a:t>образовательным</a:t>
            </a:r>
            <a:r>
              <a:rPr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 err="1" smtClean="0">
                <a:latin typeface="Times New Roman" pitchFamily="18" charset="0"/>
                <a:cs typeface="Times New Roman" pitchFamily="18" charset="0"/>
              </a:rPr>
              <a:t>стандарт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8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 err="1" smtClean="0">
                <a:latin typeface="Times New Roman" pitchFamily="18" charset="0"/>
                <a:cs typeface="Times New Roman" pitchFamily="18" charset="0"/>
              </a:rPr>
              <a:t>начального</a:t>
            </a:r>
            <a:r>
              <a:rPr lang="ru-RU" sz="1600" spc="5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sz="1600" dirty="0" err="1" smtClean="0">
                <a:latin typeface="Times New Roman" pitchFamily="18" charset="0"/>
                <a:cs typeface="Times New Roman" pitchFamily="18" charset="0"/>
              </a:rPr>
              <a:t>основного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 err="1" smtClean="0">
                <a:latin typeface="Times New Roman" pitchFamily="18" charset="0"/>
                <a:cs typeface="Times New Roman" pitchFamily="18" charset="0"/>
              </a:rPr>
              <a:t>среднего</a:t>
            </a:r>
            <a:r>
              <a:rPr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общего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образования;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469900" indent="-457200" algn="just">
              <a:lnSpc>
                <a:spcPct val="100000"/>
              </a:lnSpc>
              <a:spcBef>
                <a:spcPts val="300"/>
              </a:spcBef>
              <a:buFont typeface="Wingdings"/>
              <a:buChar char=""/>
              <a:tabLst>
                <a:tab pos="46990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примерной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программой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физической </a:t>
            </a:r>
            <a:r>
              <a:rPr sz="1600" spc="-25" dirty="0" err="1">
                <a:latin typeface="Times New Roman" pitchFamily="18" charset="0"/>
                <a:cs typeface="Times New Roman" pitchFamily="18" charset="0"/>
              </a:rPr>
              <a:t>культуре</a:t>
            </a:r>
            <a:r>
              <a:rPr sz="1600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 err="1" smtClean="0">
                <a:latin typeface="Times New Roman" pitchFamily="18" charset="0"/>
                <a:cs typeface="Times New Roman" pitchFamily="18" charset="0"/>
              </a:rPr>
              <a:t>начального</a:t>
            </a:r>
            <a:r>
              <a:rPr lang="ru-RU" sz="1600" spc="-15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469900" algn="just">
              <a:lnSpc>
                <a:spcPct val="100000"/>
              </a:lnSpc>
              <a:spcBef>
                <a:spcPts val="5"/>
              </a:spcBef>
            </a:pPr>
            <a:r>
              <a:rPr sz="1600" dirty="0" err="1" smtClean="0">
                <a:latin typeface="Times New Roman" pitchFamily="18" charset="0"/>
                <a:cs typeface="Times New Roman" pitchFamily="18" charset="0"/>
              </a:rPr>
              <a:t>основного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 err="1" smtClean="0">
                <a:latin typeface="Times New Roman" pitchFamily="18" charset="0"/>
                <a:cs typeface="Times New Roman" pitchFamily="18" charset="0"/>
              </a:rPr>
              <a:t>среднего</a:t>
            </a:r>
            <a:r>
              <a:rPr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общего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образования;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469900" marR="720090" indent="-457200" algn="just">
              <a:lnSpc>
                <a:spcPct val="100000"/>
              </a:lnSpc>
              <a:spcBef>
                <a:spcPts val="300"/>
              </a:spcBef>
              <a:buFont typeface="Wingdings"/>
              <a:buChar char=""/>
              <a:tabLst>
                <a:tab pos="469900" algn="l"/>
              </a:tabLst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римерной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программой учебного предмета «Физическая культура» для образовательных организаций, реализующих программы начального, основного и среднего общего образования разработана под общей редакцией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Каганова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В. Ш. – заместителя министра образования и науки Российской Федерации, доктора экономических наук, авторами – составителями: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Табаковым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С.Е. – кандидатом педагогических наук, профессором кафедры теории и методики единоборств Российского государственного университета физической культуры, спорта, молодёжи и туризма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РГУФКСМиТ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), руководителем научно-методической комиссии ОФ-СОО «Всероссийская федерация Самбо», исполнительный директор международной федерации Самбо (ФИАС), Ломакиной Е.В. – руководителя ресурсного центра инновационного развития физического воспитания ФГБУ «Федеральный центр организационно- методического обеспечения физического воспитания», одобренной решением федерального учебно-методического объединения по общему образованию (протокол от 20 сентября 2016 г. № 3/16).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66338" y="3287648"/>
            <a:ext cx="4154170" cy="96393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400810" marR="5080" indent="-1388745">
              <a:lnSpc>
                <a:spcPts val="2380"/>
              </a:lnSpc>
              <a:spcBef>
                <a:spcPts val="390"/>
              </a:spcBef>
            </a:pPr>
            <a:r>
              <a:rPr sz="2200" b="1" spc="-15" dirty="0">
                <a:solidFill>
                  <a:srgbClr val="663300"/>
                </a:solidFill>
                <a:latin typeface="Times New Roman"/>
                <a:cs typeface="Times New Roman"/>
              </a:rPr>
              <a:t>методические</a:t>
            </a:r>
            <a:r>
              <a:rPr sz="2200" b="1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200" b="1" spc="-15" dirty="0">
                <a:solidFill>
                  <a:srgbClr val="663300"/>
                </a:solidFill>
                <a:latin typeface="Times New Roman"/>
                <a:cs typeface="Times New Roman"/>
              </a:rPr>
              <a:t>рекомендации</a:t>
            </a:r>
            <a:r>
              <a:rPr sz="2200" b="1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663300"/>
                </a:solidFill>
                <a:latin typeface="Times New Roman"/>
                <a:cs typeface="Times New Roman"/>
              </a:rPr>
              <a:t>для </a:t>
            </a:r>
            <a:r>
              <a:rPr sz="2200" b="1" spc="-535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663300"/>
                </a:solidFill>
                <a:latin typeface="Times New Roman"/>
                <a:cs typeface="Times New Roman"/>
              </a:rPr>
              <a:t>написания</a:t>
            </a:r>
            <a:endParaRPr sz="2200">
              <a:latin typeface="Times New Roman"/>
              <a:cs typeface="Times New Roman"/>
            </a:endParaRPr>
          </a:p>
          <a:p>
            <a:pPr marL="289560">
              <a:lnSpc>
                <a:spcPts val="2335"/>
              </a:lnSpc>
            </a:pPr>
            <a:r>
              <a:rPr sz="2200" b="1" spc="-15" dirty="0">
                <a:solidFill>
                  <a:srgbClr val="663300"/>
                </a:solidFill>
                <a:latin typeface="Times New Roman"/>
                <a:cs typeface="Times New Roman"/>
              </a:rPr>
              <a:t>рабочей</a:t>
            </a:r>
            <a:r>
              <a:rPr sz="2200" b="1" spc="-25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663300"/>
                </a:solidFill>
                <a:latin typeface="Times New Roman"/>
                <a:cs typeface="Times New Roman"/>
              </a:rPr>
              <a:t>программы учителя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75457" y="1865833"/>
            <a:ext cx="490029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rgbClr val="7A2B29"/>
                </a:solidFill>
                <a:latin typeface="Times New Roman"/>
                <a:cs typeface="Times New Roman"/>
              </a:rPr>
              <a:t>ПРЕДМЕТ</a:t>
            </a:r>
            <a:endParaRPr sz="2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800" b="1" spc="-5" dirty="0">
                <a:solidFill>
                  <a:srgbClr val="7A2B29"/>
                </a:solidFill>
                <a:latin typeface="Times New Roman"/>
                <a:cs typeface="Times New Roman"/>
              </a:rPr>
              <a:t>«ФИЗИЧЕСКАЯ</a:t>
            </a:r>
            <a:r>
              <a:rPr sz="2800" b="1" spc="-30" dirty="0">
                <a:solidFill>
                  <a:srgbClr val="7A2B29"/>
                </a:solidFill>
                <a:latin typeface="Times New Roman"/>
                <a:cs typeface="Times New Roman"/>
              </a:rPr>
              <a:t> </a:t>
            </a:r>
            <a:r>
              <a:rPr sz="2800" b="1" spc="-120" dirty="0">
                <a:solidFill>
                  <a:srgbClr val="7A2B29"/>
                </a:solidFill>
                <a:latin typeface="Times New Roman"/>
                <a:cs typeface="Times New Roman"/>
              </a:rPr>
              <a:t>КУЛЬТУРА»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79364" y="256130"/>
            <a:ext cx="3311651" cy="94016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9831" y="1124711"/>
            <a:ext cx="2375916" cy="384352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4950" y="205867"/>
            <a:ext cx="3665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C00000"/>
                </a:solidFill>
              </a:rPr>
              <a:t>Программный</a:t>
            </a:r>
            <a:r>
              <a:rPr sz="2800" spc="-45" dirty="0">
                <a:solidFill>
                  <a:srgbClr val="C00000"/>
                </a:solidFill>
              </a:rPr>
              <a:t> </a:t>
            </a:r>
            <a:r>
              <a:rPr sz="2800" spc="-15" dirty="0">
                <a:solidFill>
                  <a:srgbClr val="C00000"/>
                </a:solidFill>
              </a:rPr>
              <a:t>материал</a:t>
            </a:r>
            <a:endParaRPr sz="2800"/>
          </a:p>
        </p:txBody>
      </p:sp>
      <p:grpSp>
        <p:nvGrpSpPr>
          <p:cNvPr id="3" name="object 3"/>
          <p:cNvGrpSpPr/>
          <p:nvPr/>
        </p:nvGrpSpPr>
        <p:grpSpPr>
          <a:xfrm>
            <a:off x="8006968" y="6053201"/>
            <a:ext cx="1140460" cy="763905"/>
            <a:chOff x="8006968" y="6053201"/>
            <a:chExt cx="1140460" cy="76390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10143" y="6056376"/>
              <a:ext cx="1133855" cy="75742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8010143" y="6056376"/>
              <a:ext cx="1134110" cy="757555"/>
            </a:xfrm>
            <a:custGeom>
              <a:avLst/>
              <a:gdLst/>
              <a:ahLst/>
              <a:cxnLst/>
              <a:rect l="l" t="t" r="r" b="b"/>
              <a:pathLst>
                <a:path w="1134109" h="757554">
                  <a:moveTo>
                    <a:pt x="0" y="126238"/>
                  </a:moveTo>
                  <a:lnTo>
                    <a:pt x="9919" y="77098"/>
                  </a:lnTo>
                  <a:lnTo>
                    <a:pt x="36972" y="36972"/>
                  </a:lnTo>
                  <a:lnTo>
                    <a:pt x="77098" y="9919"/>
                  </a:lnTo>
                  <a:lnTo>
                    <a:pt x="126237" y="0"/>
                  </a:lnTo>
                  <a:lnTo>
                    <a:pt x="1007617" y="0"/>
                  </a:lnTo>
                  <a:lnTo>
                    <a:pt x="1056757" y="9919"/>
                  </a:lnTo>
                  <a:lnTo>
                    <a:pt x="1096883" y="36972"/>
                  </a:lnTo>
                  <a:lnTo>
                    <a:pt x="1123936" y="77098"/>
                  </a:lnTo>
                  <a:lnTo>
                    <a:pt x="1133855" y="126238"/>
                  </a:lnTo>
                  <a:lnTo>
                    <a:pt x="1133855" y="631190"/>
                  </a:lnTo>
                  <a:lnTo>
                    <a:pt x="1123936" y="680326"/>
                  </a:lnTo>
                  <a:lnTo>
                    <a:pt x="1096883" y="720453"/>
                  </a:lnTo>
                  <a:lnTo>
                    <a:pt x="1056757" y="747507"/>
                  </a:lnTo>
                  <a:lnTo>
                    <a:pt x="1007617" y="757428"/>
                  </a:lnTo>
                  <a:lnTo>
                    <a:pt x="126237" y="757428"/>
                  </a:lnTo>
                  <a:lnTo>
                    <a:pt x="77098" y="747507"/>
                  </a:lnTo>
                  <a:lnTo>
                    <a:pt x="36972" y="720453"/>
                  </a:lnTo>
                  <a:lnTo>
                    <a:pt x="9919" y="680326"/>
                  </a:lnTo>
                  <a:lnTo>
                    <a:pt x="0" y="631190"/>
                  </a:lnTo>
                  <a:lnTo>
                    <a:pt x="0" y="126238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164448" y="6203696"/>
            <a:ext cx="82867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Игра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spc="-20" dirty="0">
                <a:latin typeface="Times New Roman"/>
                <a:cs typeface="Times New Roman"/>
              </a:rPr>
              <a:t>«Городки»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263269" y="833500"/>
            <a:ext cx="2254250" cy="638175"/>
            <a:chOff x="1263269" y="833500"/>
            <a:chExt cx="2254250" cy="63817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66444" y="836675"/>
              <a:ext cx="2247900" cy="585215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266444" y="836675"/>
              <a:ext cx="2247900" cy="585470"/>
            </a:xfrm>
            <a:custGeom>
              <a:avLst/>
              <a:gdLst/>
              <a:ahLst/>
              <a:cxnLst/>
              <a:rect l="l" t="t" r="r" b="b"/>
              <a:pathLst>
                <a:path w="2247900" h="585469">
                  <a:moveTo>
                    <a:pt x="0" y="97536"/>
                  </a:moveTo>
                  <a:lnTo>
                    <a:pt x="7667" y="59578"/>
                  </a:lnTo>
                  <a:lnTo>
                    <a:pt x="28575" y="28575"/>
                  </a:lnTo>
                  <a:lnTo>
                    <a:pt x="59578" y="7667"/>
                  </a:lnTo>
                  <a:lnTo>
                    <a:pt x="97536" y="0"/>
                  </a:lnTo>
                  <a:lnTo>
                    <a:pt x="2150364" y="0"/>
                  </a:lnTo>
                  <a:lnTo>
                    <a:pt x="2188321" y="7667"/>
                  </a:lnTo>
                  <a:lnTo>
                    <a:pt x="2219325" y="28575"/>
                  </a:lnTo>
                  <a:lnTo>
                    <a:pt x="2240232" y="59578"/>
                  </a:lnTo>
                  <a:lnTo>
                    <a:pt x="2247900" y="97536"/>
                  </a:lnTo>
                  <a:lnTo>
                    <a:pt x="2247900" y="487679"/>
                  </a:lnTo>
                  <a:lnTo>
                    <a:pt x="2240232" y="525637"/>
                  </a:lnTo>
                  <a:lnTo>
                    <a:pt x="2219325" y="556640"/>
                  </a:lnTo>
                  <a:lnTo>
                    <a:pt x="2188321" y="577548"/>
                  </a:lnTo>
                  <a:lnTo>
                    <a:pt x="2150364" y="585215"/>
                  </a:lnTo>
                  <a:lnTo>
                    <a:pt x="97536" y="585215"/>
                  </a:lnTo>
                  <a:lnTo>
                    <a:pt x="59578" y="577548"/>
                  </a:lnTo>
                  <a:lnTo>
                    <a:pt x="28575" y="556640"/>
                  </a:lnTo>
                  <a:lnTo>
                    <a:pt x="7667" y="525637"/>
                  </a:lnTo>
                  <a:lnTo>
                    <a:pt x="0" y="487679"/>
                  </a:lnTo>
                  <a:lnTo>
                    <a:pt x="0" y="97536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91056" y="856500"/>
              <a:ext cx="1658874" cy="40156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81556" y="1069860"/>
              <a:ext cx="1276350" cy="401561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692020" y="897763"/>
            <a:ext cx="139827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3200" marR="5080" indent="-1905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Times New Roman"/>
                <a:cs typeface="Times New Roman"/>
              </a:rPr>
              <a:t>н</a:t>
            </a:r>
            <a:r>
              <a:rPr sz="1400" b="1" spc="-55" dirty="0">
                <a:latin typeface="Times New Roman"/>
                <a:cs typeface="Times New Roman"/>
              </a:rPr>
              <a:t>а</a:t>
            </a:r>
            <a:r>
              <a:rPr sz="1400" b="1" dirty="0">
                <a:latin typeface="Times New Roman"/>
                <a:cs typeface="Times New Roman"/>
              </a:rPr>
              <a:t>ч</a:t>
            </a:r>
            <a:r>
              <a:rPr sz="1400" b="1" spc="15" dirty="0">
                <a:latin typeface="Times New Roman"/>
                <a:cs typeface="Times New Roman"/>
              </a:rPr>
              <a:t>а</a:t>
            </a:r>
            <a:r>
              <a:rPr sz="1400" b="1" dirty="0">
                <a:latin typeface="Times New Roman"/>
                <a:cs typeface="Times New Roman"/>
              </a:rPr>
              <a:t>льное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об</a:t>
            </a:r>
            <a:r>
              <a:rPr sz="1400" b="1" spc="-10" dirty="0">
                <a:latin typeface="Times New Roman"/>
                <a:cs typeface="Times New Roman"/>
              </a:rPr>
              <a:t>щ</a:t>
            </a:r>
            <a:r>
              <a:rPr sz="1400" b="1" dirty="0">
                <a:latin typeface="Times New Roman"/>
                <a:cs typeface="Times New Roman"/>
              </a:rPr>
              <a:t>ее  </a:t>
            </a:r>
            <a:r>
              <a:rPr sz="1400" b="1" spc="-5" dirty="0">
                <a:latin typeface="Times New Roman"/>
                <a:cs typeface="Times New Roman"/>
              </a:rPr>
              <a:t>образование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034028" y="833627"/>
            <a:ext cx="2255520" cy="638175"/>
            <a:chOff x="4034028" y="833627"/>
            <a:chExt cx="2255520" cy="638175"/>
          </a:xfrm>
        </p:grpSpPr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37076" y="836675"/>
              <a:ext cx="2249424" cy="58521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37076" y="836675"/>
              <a:ext cx="2249805" cy="585470"/>
            </a:xfrm>
            <a:custGeom>
              <a:avLst/>
              <a:gdLst/>
              <a:ahLst/>
              <a:cxnLst/>
              <a:rect l="l" t="t" r="r" b="b"/>
              <a:pathLst>
                <a:path w="2249804" h="585469">
                  <a:moveTo>
                    <a:pt x="0" y="97536"/>
                  </a:moveTo>
                  <a:lnTo>
                    <a:pt x="7667" y="59578"/>
                  </a:lnTo>
                  <a:lnTo>
                    <a:pt x="28575" y="28575"/>
                  </a:lnTo>
                  <a:lnTo>
                    <a:pt x="59578" y="7667"/>
                  </a:lnTo>
                  <a:lnTo>
                    <a:pt x="97536" y="0"/>
                  </a:lnTo>
                  <a:lnTo>
                    <a:pt x="2151888" y="0"/>
                  </a:lnTo>
                  <a:lnTo>
                    <a:pt x="2189845" y="7667"/>
                  </a:lnTo>
                  <a:lnTo>
                    <a:pt x="2220849" y="28575"/>
                  </a:lnTo>
                  <a:lnTo>
                    <a:pt x="2241756" y="59578"/>
                  </a:lnTo>
                  <a:lnTo>
                    <a:pt x="2249424" y="97536"/>
                  </a:lnTo>
                  <a:lnTo>
                    <a:pt x="2249424" y="487679"/>
                  </a:lnTo>
                  <a:lnTo>
                    <a:pt x="2241756" y="525637"/>
                  </a:lnTo>
                  <a:lnTo>
                    <a:pt x="2220849" y="556640"/>
                  </a:lnTo>
                  <a:lnTo>
                    <a:pt x="2189845" y="577548"/>
                  </a:lnTo>
                  <a:lnTo>
                    <a:pt x="2151888" y="585215"/>
                  </a:lnTo>
                  <a:lnTo>
                    <a:pt x="97536" y="585215"/>
                  </a:lnTo>
                  <a:lnTo>
                    <a:pt x="59578" y="577548"/>
                  </a:lnTo>
                  <a:lnTo>
                    <a:pt x="28575" y="556640"/>
                  </a:lnTo>
                  <a:lnTo>
                    <a:pt x="7667" y="525637"/>
                  </a:lnTo>
                  <a:lnTo>
                    <a:pt x="0" y="487679"/>
                  </a:lnTo>
                  <a:lnTo>
                    <a:pt x="0" y="97536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21124" y="856500"/>
              <a:ext cx="1540002" cy="401561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52188" y="1069860"/>
              <a:ext cx="1276350" cy="401561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4522089" y="897763"/>
            <a:ext cx="127952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4145" marR="5080" indent="-131445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Times New Roman"/>
                <a:cs typeface="Times New Roman"/>
              </a:rPr>
              <a:t>осн</a:t>
            </a:r>
            <a:r>
              <a:rPr sz="1400" b="1" spc="-35" dirty="0">
                <a:latin typeface="Times New Roman"/>
                <a:cs typeface="Times New Roman"/>
              </a:rPr>
              <a:t>о</a:t>
            </a:r>
            <a:r>
              <a:rPr sz="1400" b="1" spc="-5" dirty="0">
                <a:latin typeface="Times New Roman"/>
                <a:cs typeface="Times New Roman"/>
              </a:rPr>
              <a:t>в</a:t>
            </a:r>
            <a:r>
              <a:rPr sz="1400" b="1" spc="-10" dirty="0">
                <a:latin typeface="Times New Roman"/>
                <a:cs typeface="Times New Roman"/>
              </a:rPr>
              <a:t>н</a:t>
            </a:r>
            <a:r>
              <a:rPr sz="1400" b="1" dirty="0">
                <a:latin typeface="Times New Roman"/>
                <a:cs typeface="Times New Roman"/>
              </a:rPr>
              <a:t>ое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об</a:t>
            </a:r>
            <a:r>
              <a:rPr sz="1400" b="1" spc="-10" dirty="0">
                <a:latin typeface="Times New Roman"/>
                <a:cs typeface="Times New Roman"/>
              </a:rPr>
              <a:t>щ</a:t>
            </a:r>
            <a:r>
              <a:rPr sz="1400" b="1" dirty="0">
                <a:latin typeface="Times New Roman"/>
                <a:cs typeface="Times New Roman"/>
              </a:rPr>
              <a:t>ее  </a:t>
            </a:r>
            <a:r>
              <a:rPr sz="1400" b="1" spc="-5" dirty="0">
                <a:latin typeface="Times New Roman"/>
                <a:cs typeface="Times New Roman"/>
              </a:rPr>
              <a:t>образование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6781800" y="833627"/>
            <a:ext cx="1972310" cy="638175"/>
            <a:chOff x="6781800" y="833627"/>
            <a:chExt cx="1972310" cy="638175"/>
          </a:xfrm>
        </p:grpSpPr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784847" y="836675"/>
              <a:ext cx="1965959" cy="585215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6784847" y="836675"/>
              <a:ext cx="1965960" cy="585470"/>
            </a:xfrm>
            <a:custGeom>
              <a:avLst/>
              <a:gdLst/>
              <a:ahLst/>
              <a:cxnLst/>
              <a:rect l="l" t="t" r="r" b="b"/>
              <a:pathLst>
                <a:path w="1965959" h="585469">
                  <a:moveTo>
                    <a:pt x="0" y="97536"/>
                  </a:moveTo>
                  <a:lnTo>
                    <a:pt x="7667" y="59578"/>
                  </a:lnTo>
                  <a:lnTo>
                    <a:pt x="28575" y="28575"/>
                  </a:lnTo>
                  <a:lnTo>
                    <a:pt x="59578" y="7667"/>
                  </a:lnTo>
                  <a:lnTo>
                    <a:pt x="97535" y="0"/>
                  </a:lnTo>
                  <a:lnTo>
                    <a:pt x="1868424" y="0"/>
                  </a:lnTo>
                  <a:lnTo>
                    <a:pt x="1906381" y="7667"/>
                  </a:lnTo>
                  <a:lnTo>
                    <a:pt x="1937384" y="28575"/>
                  </a:lnTo>
                  <a:lnTo>
                    <a:pt x="1958292" y="59578"/>
                  </a:lnTo>
                  <a:lnTo>
                    <a:pt x="1965959" y="97536"/>
                  </a:lnTo>
                  <a:lnTo>
                    <a:pt x="1965959" y="487679"/>
                  </a:lnTo>
                  <a:lnTo>
                    <a:pt x="1958292" y="525637"/>
                  </a:lnTo>
                  <a:lnTo>
                    <a:pt x="1937384" y="556640"/>
                  </a:lnTo>
                  <a:lnTo>
                    <a:pt x="1906381" y="577548"/>
                  </a:lnTo>
                  <a:lnTo>
                    <a:pt x="1868424" y="585215"/>
                  </a:lnTo>
                  <a:lnTo>
                    <a:pt x="97535" y="585215"/>
                  </a:lnTo>
                  <a:lnTo>
                    <a:pt x="59578" y="577548"/>
                  </a:lnTo>
                  <a:lnTo>
                    <a:pt x="28575" y="556640"/>
                  </a:lnTo>
                  <a:lnTo>
                    <a:pt x="7667" y="525637"/>
                  </a:lnTo>
                  <a:lnTo>
                    <a:pt x="0" y="487679"/>
                  </a:lnTo>
                  <a:lnTo>
                    <a:pt x="0" y="97536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083552" y="856500"/>
              <a:ext cx="1425702" cy="401561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158227" y="1069860"/>
              <a:ext cx="1276350" cy="401561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7185406" y="897763"/>
            <a:ext cx="116522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6995" marR="5080" indent="-7493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Times New Roman"/>
                <a:cs typeface="Times New Roman"/>
              </a:rPr>
              <a:t>среднее</a:t>
            </a:r>
            <a:r>
              <a:rPr sz="1400" b="1" spc="-6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общее </a:t>
            </a:r>
            <a:r>
              <a:rPr sz="1400" b="1" spc="-33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образование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819911" y="1677923"/>
            <a:ext cx="1452880" cy="683260"/>
          </a:xfrm>
          <a:custGeom>
            <a:avLst/>
            <a:gdLst/>
            <a:ahLst/>
            <a:cxnLst/>
            <a:rect l="l" t="t" r="r" b="b"/>
            <a:pathLst>
              <a:path w="1452880" h="683260">
                <a:moveTo>
                  <a:pt x="0" y="113791"/>
                </a:moveTo>
                <a:lnTo>
                  <a:pt x="8943" y="69490"/>
                </a:lnTo>
                <a:lnTo>
                  <a:pt x="33331" y="33321"/>
                </a:lnTo>
                <a:lnTo>
                  <a:pt x="69501" y="8939"/>
                </a:lnTo>
                <a:lnTo>
                  <a:pt x="113791" y="0"/>
                </a:lnTo>
                <a:lnTo>
                  <a:pt x="1338580" y="0"/>
                </a:lnTo>
                <a:lnTo>
                  <a:pt x="1382881" y="8939"/>
                </a:lnTo>
                <a:lnTo>
                  <a:pt x="1419050" y="33321"/>
                </a:lnTo>
                <a:lnTo>
                  <a:pt x="1443432" y="69490"/>
                </a:lnTo>
                <a:lnTo>
                  <a:pt x="1452371" y="113791"/>
                </a:lnTo>
                <a:lnTo>
                  <a:pt x="1452371" y="568960"/>
                </a:lnTo>
                <a:lnTo>
                  <a:pt x="1443432" y="613261"/>
                </a:lnTo>
                <a:lnTo>
                  <a:pt x="1419050" y="649430"/>
                </a:lnTo>
                <a:lnTo>
                  <a:pt x="1382881" y="673812"/>
                </a:lnTo>
                <a:lnTo>
                  <a:pt x="1338580" y="682751"/>
                </a:lnTo>
                <a:lnTo>
                  <a:pt x="113791" y="682751"/>
                </a:lnTo>
                <a:lnTo>
                  <a:pt x="69501" y="673812"/>
                </a:lnTo>
                <a:lnTo>
                  <a:pt x="33331" y="649430"/>
                </a:lnTo>
                <a:lnTo>
                  <a:pt x="8943" y="613261"/>
                </a:lnTo>
                <a:lnTo>
                  <a:pt x="0" y="568960"/>
                </a:lnTo>
                <a:lnTo>
                  <a:pt x="0" y="113791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971803" y="1787779"/>
            <a:ext cx="114744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0955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1 класс – 99 ч.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(3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ч.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неделю)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345435" y="1690116"/>
            <a:ext cx="1463040" cy="683260"/>
          </a:xfrm>
          <a:custGeom>
            <a:avLst/>
            <a:gdLst/>
            <a:ahLst/>
            <a:cxnLst/>
            <a:rect l="l" t="t" r="r" b="b"/>
            <a:pathLst>
              <a:path w="1463039" h="683260">
                <a:moveTo>
                  <a:pt x="0" y="113792"/>
                </a:moveTo>
                <a:lnTo>
                  <a:pt x="8939" y="69490"/>
                </a:lnTo>
                <a:lnTo>
                  <a:pt x="33321" y="33321"/>
                </a:lnTo>
                <a:lnTo>
                  <a:pt x="69490" y="8939"/>
                </a:lnTo>
                <a:lnTo>
                  <a:pt x="113791" y="0"/>
                </a:lnTo>
                <a:lnTo>
                  <a:pt x="1349248" y="0"/>
                </a:lnTo>
                <a:lnTo>
                  <a:pt x="1393549" y="8939"/>
                </a:lnTo>
                <a:lnTo>
                  <a:pt x="1429718" y="33321"/>
                </a:lnTo>
                <a:lnTo>
                  <a:pt x="1454100" y="69490"/>
                </a:lnTo>
                <a:lnTo>
                  <a:pt x="1463039" y="113792"/>
                </a:lnTo>
                <a:lnTo>
                  <a:pt x="1463039" y="568960"/>
                </a:lnTo>
                <a:lnTo>
                  <a:pt x="1454100" y="613261"/>
                </a:lnTo>
                <a:lnTo>
                  <a:pt x="1429718" y="649430"/>
                </a:lnTo>
                <a:lnTo>
                  <a:pt x="1393549" y="673812"/>
                </a:lnTo>
                <a:lnTo>
                  <a:pt x="1349248" y="682751"/>
                </a:lnTo>
                <a:lnTo>
                  <a:pt x="113791" y="682751"/>
                </a:lnTo>
                <a:lnTo>
                  <a:pt x="69490" y="673812"/>
                </a:lnTo>
                <a:lnTo>
                  <a:pt x="33321" y="649430"/>
                </a:lnTo>
                <a:lnTo>
                  <a:pt x="8939" y="613261"/>
                </a:lnTo>
                <a:lnTo>
                  <a:pt x="0" y="568960"/>
                </a:lnTo>
                <a:lnTo>
                  <a:pt x="0" y="113792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503677" y="1693240"/>
            <a:ext cx="1147445" cy="667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2-4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класс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-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102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ч.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(3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ч.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неделю)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779008" y="1734311"/>
            <a:ext cx="2971800" cy="681355"/>
          </a:xfrm>
          <a:custGeom>
            <a:avLst/>
            <a:gdLst/>
            <a:ahLst/>
            <a:cxnLst/>
            <a:rect l="l" t="t" r="r" b="b"/>
            <a:pathLst>
              <a:path w="2971800" h="681355">
                <a:moveTo>
                  <a:pt x="0" y="113537"/>
                </a:moveTo>
                <a:lnTo>
                  <a:pt x="8917" y="69330"/>
                </a:lnTo>
                <a:lnTo>
                  <a:pt x="33242" y="33242"/>
                </a:lnTo>
                <a:lnTo>
                  <a:pt x="69330" y="8917"/>
                </a:lnTo>
                <a:lnTo>
                  <a:pt x="113537" y="0"/>
                </a:lnTo>
                <a:lnTo>
                  <a:pt x="2858262" y="0"/>
                </a:lnTo>
                <a:lnTo>
                  <a:pt x="2902469" y="8917"/>
                </a:lnTo>
                <a:lnTo>
                  <a:pt x="2938557" y="33242"/>
                </a:lnTo>
                <a:lnTo>
                  <a:pt x="2962882" y="69330"/>
                </a:lnTo>
                <a:lnTo>
                  <a:pt x="2971799" y="113537"/>
                </a:lnTo>
                <a:lnTo>
                  <a:pt x="2971799" y="567689"/>
                </a:lnTo>
                <a:lnTo>
                  <a:pt x="2962882" y="611897"/>
                </a:lnTo>
                <a:lnTo>
                  <a:pt x="2938557" y="647985"/>
                </a:lnTo>
                <a:lnTo>
                  <a:pt x="2902469" y="672310"/>
                </a:lnTo>
                <a:lnTo>
                  <a:pt x="2858262" y="681227"/>
                </a:lnTo>
                <a:lnTo>
                  <a:pt x="113537" y="681227"/>
                </a:lnTo>
                <a:lnTo>
                  <a:pt x="69330" y="672310"/>
                </a:lnTo>
                <a:lnTo>
                  <a:pt x="33242" y="647985"/>
                </a:lnTo>
                <a:lnTo>
                  <a:pt x="8917" y="611897"/>
                </a:lnTo>
                <a:lnTo>
                  <a:pt x="0" y="567689"/>
                </a:lnTo>
                <a:lnTo>
                  <a:pt x="0" y="113537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929121" y="1736598"/>
            <a:ext cx="2669540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5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11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класс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105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часов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ежегодно</a:t>
            </a:r>
            <a:endParaRPr sz="14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(3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часа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неделю,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35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учебных</a:t>
            </a:r>
            <a:endParaRPr sz="1400">
              <a:latin typeface="Times New Roman"/>
              <a:cs typeface="Times New Roman"/>
            </a:endParaRPr>
          </a:p>
          <a:p>
            <a:pPr marL="3175" algn="ctr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недель)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1656460" y="2796413"/>
            <a:ext cx="2383790" cy="762635"/>
            <a:chOff x="1656460" y="2796413"/>
            <a:chExt cx="2383790" cy="762635"/>
          </a:xfrm>
        </p:grpSpPr>
        <p:pic>
          <p:nvPicPr>
            <p:cNvPr id="32" name="object 3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59635" y="2799588"/>
              <a:ext cx="2377440" cy="755903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1659635" y="2799588"/>
              <a:ext cx="2377440" cy="756285"/>
            </a:xfrm>
            <a:custGeom>
              <a:avLst/>
              <a:gdLst/>
              <a:ahLst/>
              <a:cxnLst/>
              <a:rect l="l" t="t" r="r" b="b"/>
              <a:pathLst>
                <a:path w="2377440" h="756285">
                  <a:moveTo>
                    <a:pt x="0" y="125984"/>
                  </a:moveTo>
                  <a:lnTo>
                    <a:pt x="9898" y="76938"/>
                  </a:lnTo>
                  <a:lnTo>
                    <a:pt x="36893" y="36893"/>
                  </a:lnTo>
                  <a:lnTo>
                    <a:pt x="76938" y="9898"/>
                  </a:lnTo>
                  <a:lnTo>
                    <a:pt x="125983" y="0"/>
                  </a:lnTo>
                  <a:lnTo>
                    <a:pt x="2251455" y="0"/>
                  </a:lnTo>
                  <a:lnTo>
                    <a:pt x="2300501" y="9898"/>
                  </a:lnTo>
                  <a:lnTo>
                    <a:pt x="2340546" y="36893"/>
                  </a:lnTo>
                  <a:lnTo>
                    <a:pt x="2367541" y="76938"/>
                  </a:lnTo>
                  <a:lnTo>
                    <a:pt x="2377440" y="125984"/>
                  </a:lnTo>
                  <a:lnTo>
                    <a:pt x="2377440" y="629920"/>
                  </a:lnTo>
                  <a:lnTo>
                    <a:pt x="2367541" y="678965"/>
                  </a:lnTo>
                  <a:lnTo>
                    <a:pt x="2340546" y="719010"/>
                  </a:lnTo>
                  <a:lnTo>
                    <a:pt x="2300501" y="746005"/>
                  </a:lnTo>
                  <a:lnTo>
                    <a:pt x="2251455" y="755903"/>
                  </a:lnTo>
                  <a:lnTo>
                    <a:pt x="125983" y="755903"/>
                  </a:lnTo>
                  <a:lnTo>
                    <a:pt x="76938" y="746005"/>
                  </a:lnTo>
                  <a:lnTo>
                    <a:pt x="36893" y="719010"/>
                  </a:lnTo>
                  <a:lnTo>
                    <a:pt x="9898" y="678965"/>
                  </a:lnTo>
                  <a:lnTo>
                    <a:pt x="0" y="629920"/>
                  </a:lnTo>
                  <a:lnTo>
                    <a:pt x="0" y="125984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153157" y="3052699"/>
            <a:ext cx="13963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5" dirty="0">
                <a:latin typeface="Times New Roman"/>
                <a:cs typeface="Times New Roman"/>
              </a:rPr>
              <a:t>О</a:t>
            </a:r>
            <a:r>
              <a:rPr sz="1400" spc="-80" dirty="0">
                <a:latin typeface="Times New Roman"/>
                <a:cs typeface="Times New Roman"/>
              </a:rPr>
              <a:t>б</a:t>
            </a:r>
            <a:r>
              <a:rPr sz="1400" spc="-50" dirty="0">
                <a:latin typeface="Times New Roman"/>
                <a:cs typeface="Times New Roman"/>
              </a:rPr>
              <a:t>я</a:t>
            </a:r>
            <a:r>
              <a:rPr sz="1400" spc="-55" dirty="0">
                <a:latin typeface="Times New Roman"/>
                <a:cs typeface="Times New Roman"/>
              </a:rPr>
              <a:t>з</a:t>
            </a:r>
            <a:r>
              <a:rPr sz="1400" spc="-85" dirty="0">
                <a:latin typeface="Times New Roman"/>
                <a:cs typeface="Times New Roman"/>
              </a:rPr>
              <a:t>а</a:t>
            </a:r>
            <a:r>
              <a:rPr sz="1400" spc="-50" dirty="0">
                <a:latin typeface="Times New Roman"/>
                <a:cs typeface="Times New Roman"/>
              </a:rPr>
              <a:t>те</a:t>
            </a:r>
            <a:r>
              <a:rPr sz="1400" spc="-55" dirty="0">
                <a:latin typeface="Times New Roman"/>
                <a:cs typeface="Times New Roman"/>
              </a:rPr>
              <a:t>ль</a:t>
            </a:r>
            <a:r>
              <a:rPr sz="1400" spc="-45" dirty="0">
                <a:latin typeface="Times New Roman"/>
                <a:cs typeface="Times New Roman"/>
              </a:rPr>
              <a:t>н</a:t>
            </a:r>
            <a:r>
              <a:rPr sz="1400" spc="-50" dirty="0">
                <a:latin typeface="Times New Roman"/>
                <a:cs typeface="Times New Roman"/>
              </a:rPr>
              <a:t>а</a:t>
            </a: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120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част</a:t>
            </a:r>
            <a:r>
              <a:rPr sz="1400" dirty="0">
                <a:latin typeface="Times New Roman"/>
                <a:cs typeface="Times New Roman"/>
              </a:rPr>
              <a:t>ь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5780404" y="2796413"/>
            <a:ext cx="3216275" cy="762635"/>
            <a:chOff x="5780404" y="2796413"/>
            <a:chExt cx="3216275" cy="762635"/>
          </a:xfrm>
        </p:grpSpPr>
        <p:pic>
          <p:nvPicPr>
            <p:cNvPr id="36" name="object 3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83579" y="2799588"/>
              <a:ext cx="3209544" cy="755903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5783579" y="2799588"/>
              <a:ext cx="3209925" cy="756285"/>
            </a:xfrm>
            <a:custGeom>
              <a:avLst/>
              <a:gdLst/>
              <a:ahLst/>
              <a:cxnLst/>
              <a:rect l="l" t="t" r="r" b="b"/>
              <a:pathLst>
                <a:path w="3209925" h="756285">
                  <a:moveTo>
                    <a:pt x="0" y="125984"/>
                  </a:moveTo>
                  <a:lnTo>
                    <a:pt x="9898" y="76938"/>
                  </a:lnTo>
                  <a:lnTo>
                    <a:pt x="36893" y="36893"/>
                  </a:lnTo>
                  <a:lnTo>
                    <a:pt x="76938" y="9898"/>
                  </a:lnTo>
                  <a:lnTo>
                    <a:pt x="125984" y="0"/>
                  </a:lnTo>
                  <a:lnTo>
                    <a:pt x="3083560" y="0"/>
                  </a:lnTo>
                  <a:lnTo>
                    <a:pt x="3132605" y="9898"/>
                  </a:lnTo>
                  <a:lnTo>
                    <a:pt x="3172650" y="36893"/>
                  </a:lnTo>
                  <a:lnTo>
                    <a:pt x="3199645" y="76938"/>
                  </a:lnTo>
                  <a:lnTo>
                    <a:pt x="3209544" y="125984"/>
                  </a:lnTo>
                  <a:lnTo>
                    <a:pt x="3209544" y="629920"/>
                  </a:lnTo>
                  <a:lnTo>
                    <a:pt x="3199645" y="678965"/>
                  </a:lnTo>
                  <a:lnTo>
                    <a:pt x="3172650" y="719010"/>
                  </a:lnTo>
                  <a:lnTo>
                    <a:pt x="3132605" y="746005"/>
                  </a:lnTo>
                  <a:lnTo>
                    <a:pt x="3083560" y="755903"/>
                  </a:lnTo>
                  <a:lnTo>
                    <a:pt x="125984" y="755903"/>
                  </a:lnTo>
                  <a:lnTo>
                    <a:pt x="76938" y="746005"/>
                  </a:lnTo>
                  <a:lnTo>
                    <a:pt x="36893" y="719010"/>
                  </a:lnTo>
                  <a:lnTo>
                    <a:pt x="9898" y="678965"/>
                  </a:lnTo>
                  <a:lnTo>
                    <a:pt x="0" y="629920"/>
                  </a:lnTo>
                  <a:lnTo>
                    <a:pt x="0" y="125984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6281420" y="2946019"/>
            <a:ext cx="221488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765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Часть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выбору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участников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об</a:t>
            </a:r>
            <a:r>
              <a:rPr sz="1400" spc="5" dirty="0">
                <a:latin typeface="Times New Roman"/>
                <a:cs typeface="Times New Roman"/>
              </a:rPr>
              <a:t>р</a:t>
            </a:r>
            <a:r>
              <a:rPr sz="1400" dirty="0">
                <a:latin typeface="Times New Roman"/>
                <a:cs typeface="Times New Roman"/>
              </a:rPr>
              <a:t>а</a:t>
            </a:r>
            <a:r>
              <a:rPr sz="1400" spc="-20" dirty="0">
                <a:latin typeface="Times New Roman"/>
                <a:cs typeface="Times New Roman"/>
              </a:rPr>
              <a:t>з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30" dirty="0">
                <a:latin typeface="Times New Roman"/>
                <a:cs typeface="Times New Roman"/>
              </a:rPr>
              <a:t>в</a:t>
            </a:r>
            <a:r>
              <a:rPr sz="1400" spc="-40" dirty="0">
                <a:latin typeface="Times New Roman"/>
                <a:cs typeface="Times New Roman"/>
              </a:rPr>
              <a:t>а</a:t>
            </a:r>
            <a:r>
              <a:rPr sz="1400" dirty="0">
                <a:latin typeface="Times New Roman"/>
                <a:cs typeface="Times New Roman"/>
              </a:rPr>
              <a:t>те</a:t>
            </a:r>
            <a:r>
              <a:rPr sz="1400" spc="-10" dirty="0">
                <a:latin typeface="Times New Roman"/>
                <a:cs typeface="Times New Roman"/>
              </a:rPr>
              <a:t>ль</a:t>
            </a:r>
            <a:r>
              <a:rPr sz="1400" spc="-5" dirty="0">
                <a:latin typeface="Times New Roman"/>
                <a:cs typeface="Times New Roman"/>
              </a:rPr>
              <a:t>н</a:t>
            </a:r>
            <a:r>
              <a:rPr sz="1400" spc="5" dirty="0">
                <a:latin typeface="Times New Roman"/>
                <a:cs typeface="Times New Roman"/>
              </a:rPr>
              <a:t>ы</a:t>
            </a:r>
            <a:r>
              <a:rPr sz="1400" dirty="0">
                <a:latin typeface="Times New Roman"/>
                <a:cs typeface="Times New Roman"/>
              </a:rPr>
              <a:t>х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о</a:t>
            </a:r>
            <a:r>
              <a:rPr sz="1400" dirty="0">
                <a:latin typeface="Times New Roman"/>
                <a:cs typeface="Times New Roman"/>
              </a:rPr>
              <a:t>тношений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187452" y="3992879"/>
            <a:ext cx="1454150" cy="852169"/>
          </a:xfrm>
          <a:custGeom>
            <a:avLst/>
            <a:gdLst/>
            <a:ahLst/>
            <a:cxnLst/>
            <a:rect l="l" t="t" r="r" b="b"/>
            <a:pathLst>
              <a:path w="1454150" h="852170">
                <a:moveTo>
                  <a:pt x="0" y="141986"/>
                </a:moveTo>
                <a:lnTo>
                  <a:pt x="7239" y="97129"/>
                </a:lnTo>
                <a:lnTo>
                  <a:pt x="27397" y="58155"/>
                </a:lnTo>
                <a:lnTo>
                  <a:pt x="58133" y="27411"/>
                </a:lnTo>
                <a:lnTo>
                  <a:pt x="97110" y="7244"/>
                </a:lnTo>
                <a:lnTo>
                  <a:pt x="141986" y="0"/>
                </a:lnTo>
                <a:lnTo>
                  <a:pt x="1311910" y="0"/>
                </a:lnTo>
                <a:lnTo>
                  <a:pt x="1356766" y="7244"/>
                </a:lnTo>
                <a:lnTo>
                  <a:pt x="1395740" y="27411"/>
                </a:lnTo>
                <a:lnTo>
                  <a:pt x="1426484" y="58155"/>
                </a:lnTo>
                <a:lnTo>
                  <a:pt x="1446651" y="97129"/>
                </a:lnTo>
                <a:lnTo>
                  <a:pt x="1453896" y="141986"/>
                </a:lnTo>
                <a:lnTo>
                  <a:pt x="1453896" y="709930"/>
                </a:lnTo>
                <a:lnTo>
                  <a:pt x="1446651" y="754786"/>
                </a:lnTo>
                <a:lnTo>
                  <a:pt x="1426484" y="793760"/>
                </a:lnTo>
                <a:lnTo>
                  <a:pt x="1395740" y="824504"/>
                </a:lnTo>
                <a:lnTo>
                  <a:pt x="1356766" y="844671"/>
                </a:lnTo>
                <a:lnTo>
                  <a:pt x="1311910" y="851916"/>
                </a:lnTo>
                <a:lnTo>
                  <a:pt x="141986" y="851916"/>
                </a:lnTo>
                <a:lnTo>
                  <a:pt x="97110" y="844671"/>
                </a:lnTo>
                <a:lnTo>
                  <a:pt x="58133" y="824504"/>
                </a:lnTo>
                <a:lnTo>
                  <a:pt x="27397" y="793760"/>
                </a:lnTo>
                <a:lnTo>
                  <a:pt x="7239" y="754786"/>
                </a:lnTo>
                <a:lnTo>
                  <a:pt x="0" y="709930"/>
                </a:lnTo>
                <a:lnTo>
                  <a:pt x="0" y="141986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428345" y="4081017"/>
            <a:ext cx="972819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100"/>
              </a:spcBef>
            </a:pPr>
            <a:r>
              <a:rPr sz="1400" spc="-25" dirty="0">
                <a:latin typeface="Times New Roman"/>
                <a:cs typeface="Times New Roman"/>
              </a:rPr>
              <a:t>Модуль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Спортивные</a:t>
            </a:r>
            <a:endParaRPr sz="140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игры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705355" y="3918203"/>
            <a:ext cx="1508760" cy="960119"/>
          </a:xfrm>
          <a:custGeom>
            <a:avLst/>
            <a:gdLst/>
            <a:ahLst/>
            <a:cxnLst/>
            <a:rect l="l" t="t" r="r" b="b"/>
            <a:pathLst>
              <a:path w="1508760" h="960120">
                <a:moveTo>
                  <a:pt x="0" y="160020"/>
                </a:moveTo>
                <a:lnTo>
                  <a:pt x="8156" y="109435"/>
                </a:lnTo>
                <a:lnTo>
                  <a:pt x="30870" y="65507"/>
                </a:lnTo>
                <a:lnTo>
                  <a:pt x="65507" y="30870"/>
                </a:lnTo>
                <a:lnTo>
                  <a:pt x="109435" y="8156"/>
                </a:lnTo>
                <a:lnTo>
                  <a:pt x="160019" y="0"/>
                </a:lnTo>
                <a:lnTo>
                  <a:pt x="1348739" y="0"/>
                </a:lnTo>
                <a:lnTo>
                  <a:pt x="1399324" y="8156"/>
                </a:lnTo>
                <a:lnTo>
                  <a:pt x="1443252" y="30870"/>
                </a:lnTo>
                <a:lnTo>
                  <a:pt x="1477889" y="65507"/>
                </a:lnTo>
                <a:lnTo>
                  <a:pt x="1500603" y="109435"/>
                </a:lnTo>
                <a:lnTo>
                  <a:pt x="1508760" y="160020"/>
                </a:lnTo>
                <a:lnTo>
                  <a:pt x="1508760" y="800100"/>
                </a:lnTo>
                <a:lnTo>
                  <a:pt x="1500603" y="850684"/>
                </a:lnTo>
                <a:lnTo>
                  <a:pt x="1477889" y="894612"/>
                </a:lnTo>
                <a:lnTo>
                  <a:pt x="1443252" y="929249"/>
                </a:lnTo>
                <a:lnTo>
                  <a:pt x="1399324" y="951963"/>
                </a:lnTo>
                <a:lnTo>
                  <a:pt x="1348739" y="960120"/>
                </a:lnTo>
                <a:lnTo>
                  <a:pt x="160019" y="960120"/>
                </a:lnTo>
                <a:lnTo>
                  <a:pt x="109435" y="951963"/>
                </a:lnTo>
                <a:lnTo>
                  <a:pt x="65507" y="929249"/>
                </a:lnTo>
                <a:lnTo>
                  <a:pt x="30870" y="894612"/>
                </a:lnTo>
                <a:lnTo>
                  <a:pt x="8156" y="850684"/>
                </a:lnTo>
                <a:lnTo>
                  <a:pt x="0" y="800100"/>
                </a:lnTo>
                <a:lnTo>
                  <a:pt x="0" y="160020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067814" y="4060316"/>
            <a:ext cx="782955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7640" marR="5080" indent="-155575">
              <a:lnSpc>
                <a:spcPct val="100000"/>
              </a:lnSpc>
              <a:spcBef>
                <a:spcPts val="100"/>
              </a:spcBef>
            </a:pPr>
            <a:r>
              <a:rPr sz="1400" spc="-40" dirty="0">
                <a:latin typeface="Times New Roman"/>
                <a:cs typeface="Times New Roman"/>
              </a:rPr>
              <a:t>М</a:t>
            </a:r>
            <a:r>
              <a:rPr sz="1400" spc="-30" dirty="0">
                <a:latin typeface="Times New Roman"/>
                <a:cs typeface="Times New Roman"/>
              </a:rPr>
              <a:t>о</a:t>
            </a:r>
            <a:r>
              <a:rPr sz="1400" dirty="0">
                <a:latin typeface="Times New Roman"/>
                <a:cs typeface="Times New Roman"/>
              </a:rPr>
              <a:t>д</a:t>
            </a:r>
            <a:r>
              <a:rPr sz="1400" spc="-80" dirty="0">
                <a:latin typeface="Times New Roman"/>
                <a:cs typeface="Times New Roman"/>
              </a:rPr>
              <a:t>у</a:t>
            </a:r>
            <a:r>
              <a:rPr sz="1400" spc="-5" dirty="0">
                <a:latin typeface="Times New Roman"/>
                <a:cs typeface="Times New Roman"/>
              </a:rPr>
              <a:t>л</a:t>
            </a:r>
            <a:r>
              <a:rPr sz="1400" dirty="0">
                <a:latin typeface="Times New Roman"/>
                <a:cs typeface="Times New Roman"/>
              </a:rPr>
              <a:t>ь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2.  Самбо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7095743" y="3721608"/>
            <a:ext cx="2048510" cy="1150620"/>
          </a:xfrm>
          <a:custGeom>
            <a:avLst/>
            <a:gdLst/>
            <a:ahLst/>
            <a:cxnLst/>
            <a:rect l="l" t="t" r="r" b="b"/>
            <a:pathLst>
              <a:path w="2048509" h="1150620">
                <a:moveTo>
                  <a:pt x="0" y="191770"/>
                </a:moveTo>
                <a:lnTo>
                  <a:pt x="5064" y="147796"/>
                </a:lnTo>
                <a:lnTo>
                  <a:pt x="19490" y="107431"/>
                </a:lnTo>
                <a:lnTo>
                  <a:pt x="42127" y="71824"/>
                </a:lnTo>
                <a:lnTo>
                  <a:pt x="71824" y="42127"/>
                </a:lnTo>
                <a:lnTo>
                  <a:pt x="107431" y="19490"/>
                </a:lnTo>
                <a:lnTo>
                  <a:pt x="147796" y="5064"/>
                </a:lnTo>
                <a:lnTo>
                  <a:pt x="191770" y="0"/>
                </a:lnTo>
                <a:lnTo>
                  <a:pt x="1856485" y="0"/>
                </a:lnTo>
                <a:lnTo>
                  <a:pt x="1900459" y="5064"/>
                </a:lnTo>
                <a:lnTo>
                  <a:pt x="1940824" y="19490"/>
                </a:lnTo>
                <a:lnTo>
                  <a:pt x="1976431" y="42127"/>
                </a:lnTo>
                <a:lnTo>
                  <a:pt x="2006128" y="71824"/>
                </a:lnTo>
                <a:lnTo>
                  <a:pt x="2028765" y="107431"/>
                </a:lnTo>
                <a:lnTo>
                  <a:pt x="2043191" y="147796"/>
                </a:lnTo>
                <a:lnTo>
                  <a:pt x="2048255" y="191770"/>
                </a:lnTo>
                <a:lnTo>
                  <a:pt x="2048255" y="958850"/>
                </a:lnTo>
                <a:lnTo>
                  <a:pt x="2043191" y="1002823"/>
                </a:lnTo>
                <a:lnTo>
                  <a:pt x="2028765" y="1043188"/>
                </a:lnTo>
                <a:lnTo>
                  <a:pt x="2006128" y="1078795"/>
                </a:lnTo>
                <a:lnTo>
                  <a:pt x="1976431" y="1108492"/>
                </a:lnTo>
                <a:lnTo>
                  <a:pt x="1940824" y="1131129"/>
                </a:lnTo>
                <a:lnTo>
                  <a:pt x="1900459" y="1145555"/>
                </a:lnTo>
                <a:lnTo>
                  <a:pt x="1856485" y="1150620"/>
                </a:lnTo>
                <a:lnTo>
                  <a:pt x="191770" y="1150620"/>
                </a:lnTo>
                <a:lnTo>
                  <a:pt x="147796" y="1145555"/>
                </a:lnTo>
                <a:lnTo>
                  <a:pt x="107431" y="1131129"/>
                </a:lnTo>
                <a:lnTo>
                  <a:pt x="71824" y="1108492"/>
                </a:lnTo>
                <a:lnTo>
                  <a:pt x="42127" y="1078795"/>
                </a:lnTo>
                <a:lnTo>
                  <a:pt x="19490" y="1043188"/>
                </a:lnTo>
                <a:lnTo>
                  <a:pt x="5064" y="1002823"/>
                </a:lnTo>
                <a:lnTo>
                  <a:pt x="0" y="958850"/>
                </a:lnTo>
                <a:lnTo>
                  <a:pt x="0" y="191770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7403083" y="3745484"/>
            <a:ext cx="1433830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3675" marR="182880" indent="144780">
              <a:lnSpc>
                <a:spcPct val="100000"/>
              </a:lnSpc>
              <a:spcBef>
                <a:spcPts val="100"/>
              </a:spcBef>
            </a:pPr>
            <a:r>
              <a:rPr sz="1400" spc="-25" dirty="0">
                <a:latin typeface="Times New Roman"/>
                <a:cs typeface="Times New Roman"/>
              </a:rPr>
              <a:t>Модуль </a:t>
            </a:r>
            <a:r>
              <a:rPr sz="1400" dirty="0">
                <a:latin typeface="Times New Roman"/>
                <a:cs typeface="Times New Roman"/>
              </a:rPr>
              <a:t>6. 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национ</a:t>
            </a:r>
            <a:r>
              <a:rPr sz="1400" spc="10" dirty="0">
                <a:latin typeface="Times New Roman"/>
                <a:cs typeface="Times New Roman"/>
              </a:rPr>
              <a:t>а</a:t>
            </a:r>
            <a:r>
              <a:rPr sz="1400" spc="-5" dirty="0">
                <a:latin typeface="Times New Roman"/>
                <a:cs typeface="Times New Roman"/>
              </a:rPr>
              <a:t>ль</a:t>
            </a:r>
            <a:r>
              <a:rPr sz="1400" dirty="0">
                <a:latin typeface="Times New Roman"/>
                <a:cs typeface="Times New Roman"/>
              </a:rPr>
              <a:t>н</a:t>
            </a:r>
            <a:r>
              <a:rPr sz="1400" spc="15" dirty="0">
                <a:latin typeface="Times New Roman"/>
                <a:cs typeface="Times New Roman"/>
              </a:rPr>
              <a:t>о</a:t>
            </a:r>
            <a:r>
              <a:rPr sz="1400" dirty="0">
                <a:latin typeface="Times New Roman"/>
                <a:cs typeface="Times New Roman"/>
              </a:rPr>
              <a:t>-</a:t>
            </a:r>
            <a:endParaRPr sz="14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региональный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или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этнокультурный </a:t>
            </a:r>
            <a:r>
              <a:rPr sz="1400" spc="-10" dirty="0">
                <a:latin typeface="Times New Roman"/>
                <a:cs typeface="Times New Roman"/>
              </a:rPr>
              <a:t> компонент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3334511" y="3874008"/>
            <a:ext cx="1257300" cy="958850"/>
          </a:xfrm>
          <a:custGeom>
            <a:avLst/>
            <a:gdLst/>
            <a:ahLst/>
            <a:cxnLst/>
            <a:rect l="l" t="t" r="r" b="b"/>
            <a:pathLst>
              <a:path w="1257300" h="958850">
                <a:moveTo>
                  <a:pt x="0" y="159766"/>
                </a:moveTo>
                <a:lnTo>
                  <a:pt x="8142" y="109256"/>
                </a:lnTo>
                <a:lnTo>
                  <a:pt x="30817" y="65397"/>
                </a:lnTo>
                <a:lnTo>
                  <a:pt x="65397" y="30817"/>
                </a:lnTo>
                <a:lnTo>
                  <a:pt x="109256" y="8142"/>
                </a:lnTo>
                <a:lnTo>
                  <a:pt x="159765" y="0"/>
                </a:lnTo>
                <a:lnTo>
                  <a:pt x="1097534" y="0"/>
                </a:lnTo>
                <a:lnTo>
                  <a:pt x="1148043" y="8142"/>
                </a:lnTo>
                <a:lnTo>
                  <a:pt x="1191902" y="30817"/>
                </a:lnTo>
                <a:lnTo>
                  <a:pt x="1226482" y="65397"/>
                </a:lnTo>
                <a:lnTo>
                  <a:pt x="1249157" y="109256"/>
                </a:lnTo>
                <a:lnTo>
                  <a:pt x="1257300" y="159766"/>
                </a:lnTo>
                <a:lnTo>
                  <a:pt x="1257300" y="798830"/>
                </a:lnTo>
                <a:lnTo>
                  <a:pt x="1249157" y="849339"/>
                </a:lnTo>
                <a:lnTo>
                  <a:pt x="1226482" y="893198"/>
                </a:lnTo>
                <a:lnTo>
                  <a:pt x="1191902" y="927778"/>
                </a:lnTo>
                <a:lnTo>
                  <a:pt x="1148043" y="950453"/>
                </a:lnTo>
                <a:lnTo>
                  <a:pt x="1097534" y="958596"/>
                </a:lnTo>
                <a:lnTo>
                  <a:pt x="159765" y="958596"/>
                </a:lnTo>
                <a:lnTo>
                  <a:pt x="109256" y="950453"/>
                </a:lnTo>
                <a:lnTo>
                  <a:pt x="65397" y="927778"/>
                </a:lnTo>
                <a:lnTo>
                  <a:pt x="30817" y="893198"/>
                </a:lnTo>
                <a:lnTo>
                  <a:pt x="8142" y="849339"/>
                </a:lnTo>
                <a:lnTo>
                  <a:pt x="0" y="798830"/>
                </a:lnTo>
                <a:lnTo>
                  <a:pt x="0" y="159766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3572002" y="4015232"/>
            <a:ext cx="78295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spc="-40" dirty="0">
                <a:latin typeface="Times New Roman"/>
                <a:cs typeface="Times New Roman"/>
              </a:rPr>
              <a:t>М</a:t>
            </a:r>
            <a:r>
              <a:rPr sz="1400" spc="-30" dirty="0">
                <a:latin typeface="Times New Roman"/>
                <a:cs typeface="Times New Roman"/>
              </a:rPr>
              <a:t>о</a:t>
            </a:r>
            <a:r>
              <a:rPr sz="1400" dirty="0">
                <a:latin typeface="Times New Roman"/>
                <a:cs typeface="Times New Roman"/>
              </a:rPr>
              <a:t>д</a:t>
            </a:r>
            <a:r>
              <a:rPr sz="1400" spc="-80" dirty="0">
                <a:latin typeface="Times New Roman"/>
                <a:cs typeface="Times New Roman"/>
              </a:rPr>
              <a:t>у</a:t>
            </a:r>
            <a:r>
              <a:rPr sz="1400" spc="-5" dirty="0">
                <a:latin typeface="Times New Roman"/>
                <a:cs typeface="Times New Roman"/>
              </a:rPr>
              <a:t>л</a:t>
            </a:r>
            <a:r>
              <a:rPr sz="1400" dirty="0">
                <a:latin typeface="Times New Roman"/>
                <a:cs typeface="Times New Roman"/>
              </a:rPr>
              <a:t>ь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3.  </a:t>
            </a:r>
            <a:r>
              <a:rPr sz="1400" spc="-10" dirty="0">
                <a:latin typeface="Times New Roman"/>
                <a:cs typeface="Times New Roman"/>
              </a:rPr>
              <a:t>Лёгкая 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атлетика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4686300" y="3904488"/>
            <a:ext cx="1266825" cy="928369"/>
          </a:xfrm>
          <a:custGeom>
            <a:avLst/>
            <a:gdLst/>
            <a:ahLst/>
            <a:cxnLst/>
            <a:rect l="l" t="t" r="r" b="b"/>
            <a:pathLst>
              <a:path w="1266825" h="928370">
                <a:moveTo>
                  <a:pt x="0" y="154686"/>
                </a:moveTo>
                <a:lnTo>
                  <a:pt x="7882" y="105777"/>
                </a:lnTo>
                <a:lnTo>
                  <a:pt x="29833" y="63313"/>
                </a:lnTo>
                <a:lnTo>
                  <a:pt x="63313" y="29833"/>
                </a:lnTo>
                <a:lnTo>
                  <a:pt x="105777" y="7882"/>
                </a:lnTo>
                <a:lnTo>
                  <a:pt x="154686" y="0"/>
                </a:lnTo>
                <a:lnTo>
                  <a:pt x="1111758" y="0"/>
                </a:lnTo>
                <a:lnTo>
                  <a:pt x="1160666" y="7882"/>
                </a:lnTo>
                <a:lnTo>
                  <a:pt x="1203130" y="29833"/>
                </a:lnTo>
                <a:lnTo>
                  <a:pt x="1236610" y="63313"/>
                </a:lnTo>
                <a:lnTo>
                  <a:pt x="1258561" y="105777"/>
                </a:lnTo>
                <a:lnTo>
                  <a:pt x="1266444" y="154686"/>
                </a:lnTo>
                <a:lnTo>
                  <a:pt x="1266444" y="773430"/>
                </a:lnTo>
                <a:lnTo>
                  <a:pt x="1258561" y="822338"/>
                </a:lnTo>
                <a:lnTo>
                  <a:pt x="1236610" y="864802"/>
                </a:lnTo>
                <a:lnTo>
                  <a:pt x="1203130" y="898282"/>
                </a:lnTo>
                <a:lnTo>
                  <a:pt x="1160666" y="920233"/>
                </a:lnTo>
                <a:lnTo>
                  <a:pt x="1111758" y="928116"/>
                </a:lnTo>
                <a:lnTo>
                  <a:pt x="154686" y="928116"/>
                </a:lnTo>
                <a:lnTo>
                  <a:pt x="105777" y="920233"/>
                </a:lnTo>
                <a:lnTo>
                  <a:pt x="63313" y="898282"/>
                </a:lnTo>
                <a:lnTo>
                  <a:pt x="29833" y="864802"/>
                </a:lnTo>
                <a:lnTo>
                  <a:pt x="7882" y="822338"/>
                </a:lnTo>
                <a:lnTo>
                  <a:pt x="0" y="773430"/>
                </a:lnTo>
                <a:lnTo>
                  <a:pt x="0" y="154686"/>
                </a:lnTo>
                <a:close/>
              </a:path>
            </a:pathLst>
          </a:custGeom>
          <a:ln w="1219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4888229" y="4029913"/>
            <a:ext cx="864869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sz="1400" spc="-25" dirty="0">
                <a:latin typeface="Times New Roman"/>
                <a:cs typeface="Times New Roman"/>
              </a:rPr>
              <a:t>Модуль </a:t>
            </a:r>
            <a:r>
              <a:rPr sz="1400" dirty="0">
                <a:latin typeface="Times New Roman"/>
                <a:cs typeface="Times New Roman"/>
              </a:rPr>
              <a:t>4. 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Лыжная 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</a:t>
            </a:r>
            <a:r>
              <a:rPr sz="1400" spc="-30" dirty="0">
                <a:latin typeface="Times New Roman"/>
                <a:cs typeface="Times New Roman"/>
              </a:rPr>
              <a:t>о</a:t>
            </a:r>
            <a:r>
              <a:rPr sz="1400" dirty="0">
                <a:latin typeface="Times New Roman"/>
                <a:cs typeface="Times New Roman"/>
              </a:rPr>
              <a:t>д</a:t>
            </a:r>
            <a:r>
              <a:rPr sz="1400" spc="-40" dirty="0">
                <a:latin typeface="Times New Roman"/>
                <a:cs typeface="Times New Roman"/>
              </a:rPr>
              <a:t>г</a:t>
            </a:r>
            <a:r>
              <a:rPr sz="1400" spc="-20" dirty="0">
                <a:latin typeface="Times New Roman"/>
                <a:cs typeface="Times New Roman"/>
              </a:rPr>
              <a:t>о</a:t>
            </a:r>
            <a:r>
              <a:rPr sz="1400" spc="-30" dirty="0">
                <a:latin typeface="Times New Roman"/>
                <a:cs typeface="Times New Roman"/>
              </a:rPr>
              <a:t>т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5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к</a:t>
            </a:r>
            <a:r>
              <a:rPr sz="1400" dirty="0">
                <a:latin typeface="Times New Roman"/>
                <a:cs typeface="Times New Roman"/>
              </a:rPr>
              <a:t>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6048755" y="3867911"/>
            <a:ext cx="1010919" cy="965200"/>
          </a:xfrm>
          <a:custGeom>
            <a:avLst/>
            <a:gdLst/>
            <a:ahLst/>
            <a:cxnLst/>
            <a:rect l="l" t="t" r="r" b="b"/>
            <a:pathLst>
              <a:path w="1010920" h="965200">
                <a:moveTo>
                  <a:pt x="0" y="160781"/>
                </a:moveTo>
                <a:lnTo>
                  <a:pt x="8199" y="109971"/>
                </a:lnTo>
                <a:lnTo>
                  <a:pt x="31028" y="65836"/>
                </a:lnTo>
                <a:lnTo>
                  <a:pt x="65836" y="31028"/>
                </a:lnTo>
                <a:lnTo>
                  <a:pt x="109971" y="8199"/>
                </a:lnTo>
                <a:lnTo>
                  <a:pt x="160782" y="0"/>
                </a:lnTo>
                <a:lnTo>
                  <a:pt x="849629" y="0"/>
                </a:lnTo>
                <a:lnTo>
                  <a:pt x="900440" y="8199"/>
                </a:lnTo>
                <a:lnTo>
                  <a:pt x="944575" y="31028"/>
                </a:lnTo>
                <a:lnTo>
                  <a:pt x="979383" y="65836"/>
                </a:lnTo>
                <a:lnTo>
                  <a:pt x="1002212" y="109971"/>
                </a:lnTo>
                <a:lnTo>
                  <a:pt x="1010412" y="160781"/>
                </a:lnTo>
                <a:lnTo>
                  <a:pt x="1010412" y="803910"/>
                </a:lnTo>
                <a:lnTo>
                  <a:pt x="1002212" y="854720"/>
                </a:lnTo>
                <a:lnTo>
                  <a:pt x="979383" y="898855"/>
                </a:lnTo>
                <a:lnTo>
                  <a:pt x="944575" y="933663"/>
                </a:lnTo>
                <a:lnTo>
                  <a:pt x="900440" y="956492"/>
                </a:lnTo>
                <a:lnTo>
                  <a:pt x="849629" y="964692"/>
                </a:lnTo>
                <a:lnTo>
                  <a:pt x="160782" y="964692"/>
                </a:lnTo>
                <a:lnTo>
                  <a:pt x="109971" y="956492"/>
                </a:lnTo>
                <a:lnTo>
                  <a:pt x="65836" y="933663"/>
                </a:lnTo>
                <a:lnTo>
                  <a:pt x="31028" y="898855"/>
                </a:lnTo>
                <a:lnTo>
                  <a:pt x="8199" y="854720"/>
                </a:lnTo>
                <a:lnTo>
                  <a:pt x="0" y="803910"/>
                </a:lnTo>
                <a:lnTo>
                  <a:pt x="0" y="160781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6178677" y="3904944"/>
            <a:ext cx="75247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spc="-25" dirty="0">
                <a:latin typeface="Times New Roman"/>
                <a:cs typeface="Times New Roman"/>
              </a:rPr>
              <a:t>Модуль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5.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Плавание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-3175" y="5655436"/>
            <a:ext cx="1311275" cy="762635"/>
            <a:chOff x="-3175" y="5655436"/>
            <a:chExt cx="1311275" cy="762635"/>
          </a:xfrm>
        </p:grpSpPr>
        <p:pic>
          <p:nvPicPr>
            <p:cNvPr id="52" name="object 5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0" y="5658611"/>
              <a:ext cx="1304544" cy="755904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0" y="5658611"/>
              <a:ext cx="1304925" cy="756285"/>
            </a:xfrm>
            <a:custGeom>
              <a:avLst/>
              <a:gdLst/>
              <a:ahLst/>
              <a:cxnLst/>
              <a:rect l="l" t="t" r="r" b="b"/>
              <a:pathLst>
                <a:path w="1304925" h="756285">
                  <a:moveTo>
                    <a:pt x="0" y="57722"/>
                  </a:moveTo>
                  <a:lnTo>
                    <a:pt x="14040" y="36898"/>
                  </a:lnTo>
                  <a:lnTo>
                    <a:pt x="54086" y="9899"/>
                  </a:lnTo>
                  <a:lnTo>
                    <a:pt x="103125" y="0"/>
                  </a:lnTo>
                  <a:lnTo>
                    <a:pt x="1178560" y="0"/>
                  </a:lnTo>
                  <a:lnTo>
                    <a:pt x="1227600" y="9899"/>
                  </a:lnTo>
                  <a:lnTo>
                    <a:pt x="1267645" y="36898"/>
                  </a:lnTo>
                  <a:lnTo>
                    <a:pt x="1294644" y="76943"/>
                  </a:lnTo>
                  <a:lnTo>
                    <a:pt x="1304544" y="125984"/>
                  </a:lnTo>
                  <a:lnTo>
                    <a:pt x="1304544" y="629919"/>
                  </a:lnTo>
                  <a:lnTo>
                    <a:pt x="1294644" y="678960"/>
                  </a:lnTo>
                  <a:lnTo>
                    <a:pt x="1267645" y="719005"/>
                  </a:lnTo>
                  <a:lnTo>
                    <a:pt x="1227600" y="746004"/>
                  </a:lnTo>
                  <a:lnTo>
                    <a:pt x="1178560" y="755904"/>
                  </a:lnTo>
                  <a:lnTo>
                    <a:pt x="103125" y="755904"/>
                  </a:lnTo>
                  <a:lnTo>
                    <a:pt x="54086" y="746004"/>
                  </a:lnTo>
                  <a:lnTo>
                    <a:pt x="14040" y="719005"/>
                  </a:lnTo>
                  <a:lnTo>
                    <a:pt x="0" y="698181"/>
                  </a:lnTo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244551" y="5912611"/>
            <a:ext cx="7924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Times New Roman"/>
                <a:cs typeface="Times New Roman"/>
              </a:rPr>
              <a:t>Баскетбол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638429" y="5082413"/>
            <a:ext cx="1140460" cy="760730"/>
            <a:chOff x="638429" y="5082413"/>
            <a:chExt cx="1140460" cy="760730"/>
          </a:xfrm>
        </p:grpSpPr>
        <p:pic>
          <p:nvPicPr>
            <p:cNvPr id="56" name="object 5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1604" y="5085588"/>
              <a:ext cx="1133856" cy="754380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641604" y="5085588"/>
              <a:ext cx="1134110" cy="754380"/>
            </a:xfrm>
            <a:custGeom>
              <a:avLst/>
              <a:gdLst/>
              <a:ahLst/>
              <a:cxnLst/>
              <a:rect l="l" t="t" r="r" b="b"/>
              <a:pathLst>
                <a:path w="1134110" h="754379">
                  <a:moveTo>
                    <a:pt x="0" y="125730"/>
                  </a:moveTo>
                  <a:lnTo>
                    <a:pt x="9879" y="76777"/>
                  </a:lnTo>
                  <a:lnTo>
                    <a:pt x="36823" y="36814"/>
                  </a:lnTo>
                  <a:lnTo>
                    <a:pt x="76788" y="9876"/>
                  </a:lnTo>
                  <a:lnTo>
                    <a:pt x="125729" y="0"/>
                  </a:lnTo>
                  <a:lnTo>
                    <a:pt x="1008126" y="0"/>
                  </a:lnTo>
                  <a:lnTo>
                    <a:pt x="1057078" y="9876"/>
                  </a:lnTo>
                  <a:lnTo>
                    <a:pt x="1097041" y="36814"/>
                  </a:lnTo>
                  <a:lnTo>
                    <a:pt x="1123979" y="76777"/>
                  </a:lnTo>
                  <a:lnTo>
                    <a:pt x="1133856" y="125730"/>
                  </a:lnTo>
                  <a:lnTo>
                    <a:pt x="1133856" y="628650"/>
                  </a:lnTo>
                  <a:lnTo>
                    <a:pt x="1123979" y="677586"/>
                  </a:lnTo>
                  <a:lnTo>
                    <a:pt x="1097041" y="717551"/>
                  </a:lnTo>
                  <a:lnTo>
                    <a:pt x="1057078" y="744498"/>
                  </a:lnTo>
                  <a:lnTo>
                    <a:pt x="1008126" y="754380"/>
                  </a:lnTo>
                  <a:lnTo>
                    <a:pt x="125729" y="754380"/>
                  </a:lnTo>
                  <a:lnTo>
                    <a:pt x="76788" y="744498"/>
                  </a:lnTo>
                  <a:lnTo>
                    <a:pt x="36823" y="717551"/>
                  </a:lnTo>
                  <a:lnTo>
                    <a:pt x="9879" y="677586"/>
                  </a:lnTo>
                  <a:lnTo>
                    <a:pt x="0" y="628650"/>
                  </a:lnTo>
                  <a:lnTo>
                    <a:pt x="0" y="125730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909929" y="5338698"/>
            <a:ext cx="5975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Times New Roman"/>
                <a:cs typeface="Times New Roman"/>
              </a:rPr>
              <a:t>Футбол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2508376" y="5655436"/>
            <a:ext cx="1303655" cy="762635"/>
            <a:chOff x="2508376" y="5655436"/>
            <a:chExt cx="1303655" cy="762635"/>
          </a:xfrm>
        </p:grpSpPr>
        <p:pic>
          <p:nvPicPr>
            <p:cNvPr id="60" name="object 6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511551" y="5658611"/>
              <a:ext cx="1296924" cy="755904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2511551" y="5658611"/>
              <a:ext cx="1297305" cy="756285"/>
            </a:xfrm>
            <a:custGeom>
              <a:avLst/>
              <a:gdLst/>
              <a:ahLst/>
              <a:cxnLst/>
              <a:rect l="l" t="t" r="r" b="b"/>
              <a:pathLst>
                <a:path w="1297304" h="756285">
                  <a:moveTo>
                    <a:pt x="0" y="125984"/>
                  </a:moveTo>
                  <a:lnTo>
                    <a:pt x="9898" y="76943"/>
                  </a:lnTo>
                  <a:lnTo>
                    <a:pt x="36893" y="36898"/>
                  </a:lnTo>
                  <a:lnTo>
                    <a:pt x="76938" y="9899"/>
                  </a:lnTo>
                  <a:lnTo>
                    <a:pt x="125984" y="0"/>
                  </a:lnTo>
                  <a:lnTo>
                    <a:pt x="1170939" y="0"/>
                  </a:lnTo>
                  <a:lnTo>
                    <a:pt x="1219985" y="9899"/>
                  </a:lnTo>
                  <a:lnTo>
                    <a:pt x="1260030" y="36898"/>
                  </a:lnTo>
                  <a:lnTo>
                    <a:pt x="1287025" y="76943"/>
                  </a:lnTo>
                  <a:lnTo>
                    <a:pt x="1296924" y="125984"/>
                  </a:lnTo>
                  <a:lnTo>
                    <a:pt x="1296924" y="629919"/>
                  </a:lnTo>
                  <a:lnTo>
                    <a:pt x="1287025" y="678960"/>
                  </a:lnTo>
                  <a:lnTo>
                    <a:pt x="1260030" y="719005"/>
                  </a:lnTo>
                  <a:lnTo>
                    <a:pt x="1219985" y="746004"/>
                  </a:lnTo>
                  <a:lnTo>
                    <a:pt x="1170939" y="755904"/>
                  </a:lnTo>
                  <a:lnTo>
                    <a:pt x="125984" y="755904"/>
                  </a:lnTo>
                  <a:lnTo>
                    <a:pt x="76938" y="746004"/>
                  </a:lnTo>
                  <a:lnTo>
                    <a:pt x="36893" y="719005"/>
                  </a:lnTo>
                  <a:lnTo>
                    <a:pt x="9898" y="678960"/>
                  </a:lnTo>
                  <a:lnTo>
                    <a:pt x="0" y="629919"/>
                  </a:lnTo>
                  <a:lnTo>
                    <a:pt x="0" y="125984"/>
                  </a:lnTo>
                  <a:close/>
                </a:path>
              </a:pathLst>
            </a:custGeom>
            <a:ln w="609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/>
          <p:cNvSpPr txBox="1"/>
          <p:nvPr/>
        </p:nvSpPr>
        <p:spPr>
          <a:xfrm>
            <a:off x="2697860" y="5912611"/>
            <a:ext cx="9226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5" dirty="0">
                <a:latin typeface="Times New Roman"/>
                <a:cs typeface="Times New Roman"/>
              </a:rPr>
              <a:t>Г</a:t>
            </a:r>
            <a:r>
              <a:rPr sz="1400" dirty="0">
                <a:latin typeface="Times New Roman"/>
                <a:cs typeface="Times New Roman"/>
              </a:rPr>
              <a:t>имнасти</a:t>
            </a:r>
            <a:r>
              <a:rPr sz="1400" spc="-20" dirty="0">
                <a:latin typeface="Times New Roman"/>
                <a:cs typeface="Times New Roman"/>
              </a:rPr>
              <a:t>к</a:t>
            </a:r>
            <a:r>
              <a:rPr sz="1400" dirty="0">
                <a:latin typeface="Times New Roman"/>
                <a:cs typeface="Times New Roman"/>
              </a:rPr>
              <a:t>а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1834769" y="5082413"/>
            <a:ext cx="1140460" cy="760730"/>
            <a:chOff x="1834769" y="5082413"/>
            <a:chExt cx="1140460" cy="760730"/>
          </a:xfrm>
        </p:grpSpPr>
        <p:pic>
          <p:nvPicPr>
            <p:cNvPr id="64" name="object 6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837944" y="5085588"/>
              <a:ext cx="1133856" cy="754380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1837944" y="5085588"/>
              <a:ext cx="1134110" cy="754380"/>
            </a:xfrm>
            <a:custGeom>
              <a:avLst/>
              <a:gdLst/>
              <a:ahLst/>
              <a:cxnLst/>
              <a:rect l="l" t="t" r="r" b="b"/>
              <a:pathLst>
                <a:path w="1134110" h="754379">
                  <a:moveTo>
                    <a:pt x="0" y="125730"/>
                  </a:moveTo>
                  <a:lnTo>
                    <a:pt x="9876" y="76777"/>
                  </a:lnTo>
                  <a:lnTo>
                    <a:pt x="36814" y="36814"/>
                  </a:lnTo>
                  <a:lnTo>
                    <a:pt x="76777" y="9876"/>
                  </a:lnTo>
                  <a:lnTo>
                    <a:pt x="125730" y="0"/>
                  </a:lnTo>
                  <a:lnTo>
                    <a:pt x="1008126" y="0"/>
                  </a:lnTo>
                  <a:lnTo>
                    <a:pt x="1057078" y="9876"/>
                  </a:lnTo>
                  <a:lnTo>
                    <a:pt x="1097041" y="36814"/>
                  </a:lnTo>
                  <a:lnTo>
                    <a:pt x="1123979" y="76777"/>
                  </a:lnTo>
                  <a:lnTo>
                    <a:pt x="1133856" y="125730"/>
                  </a:lnTo>
                  <a:lnTo>
                    <a:pt x="1133856" y="628650"/>
                  </a:lnTo>
                  <a:lnTo>
                    <a:pt x="1123979" y="677586"/>
                  </a:lnTo>
                  <a:lnTo>
                    <a:pt x="1097041" y="717551"/>
                  </a:lnTo>
                  <a:lnTo>
                    <a:pt x="1057078" y="744498"/>
                  </a:lnTo>
                  <a:lnTo>
                    <a:pt x="1008126" y="754380"/>
                  </a:lnTo>
                  <a:lnTo>
                    <a:pt x="125730" y="754380"/>
                  </a:lnTo>
                  <a:lnTo>
                    <a:pt x="76777" y="744498"/>
                  </a:lnTo>
                  <a:lnTo>
                    <a:pt x="36814" y="717551"/>
                  </a:lnTo>
                  <a:lnTo>
                    <a:pt x="9876" y="677586"/>
                  </a:lnTo>
                  <a:lnTo>
                    <a:pt x="0" y="628650"/>
                  </a:lnTo>
                  <a:lnTo>
                    <a:pt x="0" y="125730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6" name="object 66"/>
          <p:cNvSpPr txBox="1"/>
          <p:nvPr/>
        </p:nvSpPr>
        <p:spPr>
          <a:xfrm>
            <a:off x="2146807" y="5338698"/>
            <a:ext cx="5168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Самбо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7261732" y="5594477"/>
            <a:ext cx="1139190" cy="762635"/>
            <a:chOff x="7261732" y="5594477"/>
            <a:chExt cx="1139190" cy="762635"/>
          </a:xfrm>
        </p:grpSpPr>
        <p:pic>
          <p:nvPicPr>
            <p:cNvPr id="68" name="object 6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264907" y="5597652"/>
              <a:ext cx="1132332" cy="755904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7264907" y="5597652"/>
              <a:ext cx="1132840" cy="756285"/>
            </a:xfrm>
            <a:custGeom>
              <a:avLst/>
              <a:gdLst/>
              <a:ahLst/>
              <a:cxnLst/>
              <a:rect l="l" t="t" r="r" b="b"/>
              <a:pathLst>
                <a:path w="1132840" h="756285">
                  <a:moveTo>
                    <a:pt x="0" y="125984"/>
                  </a:moveTo>
                  <a:lnTo>
                    <a:pt x="9898" y="76943"/>
                  </a:lnTo>
                  <a:lnTo>
                    <a:pt x="36893" y="36898"/>
                  </a:lnTo>
                  <a:lnTo>
                    <a:pt x="76938" y="9899"/>
                  </a:lnTo>
                  <a:lnTo>
                    <a:pt x="125984" y="0"/>
                  </a:lnTo>
                  <a:lnTo>
                    <a:pt x="1006348" y="0"/>
                  </a:lnTo>
                  <a:lnTo>
                    <a:pt x="1055393" y="9899"/>
                  </a:lnTo>
                  <a:lnTo>
                    <a:pt x="1095438" y="36898"/>
                  </a:lnTo>
                  <a:lnTo>
                    <a:pt x="1122433" y="76943"/>
                  </a:lnTo>
                  <a:lnTo>
                    <a:pt x="1132332" y="125984"/>
                  </a:lnTo>
                  <a:lnTo>
                    <a:pt x="1132332" y="629920"/>
                  </a:lnTo>
                  <a:lnTo>
                    <a:pt x="1122433" y="678960"/>
                  </a:lnTo>
                  <a:lnTo>
                    <a:pt x="1095438" y="719005"/>
                  </a:lnTo>
                  <a:lnTo>
                    <a:pt x="1055393" y="746004"/>
                  </a:lnTo>
                  <a:lnTo>
                    <a:pt x="1006348" y="755904"/>
                  </a:lnTo>
                  <a:lnTo>
                    <a:pt x="125984" y="755904"/>
                  </a:lnTo>
                  <a:lnTo>
                    <a:pt x="76938" y="746004"/>
                  </a:lnTo>
                  <a:lnTo>
                    <a:pt x="36893" y="719005"/>
                  </a:lnTo>
                  <a:lnTo>
                    <a:pt x="9898" y="678960"/>
                  </a:lnTo>
                  <a:lnTo>
                    <a:pt x="0" y="629920"/>
                  </a:lnTo>
                  <a:lnTo>
                    <a:pt x="0" y="125984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7505192" y="5744667"/>
            <a:ext cx="65405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Игра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«Лапта»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71" name="object 71"/>
          <p:cNvGrpSpPr/>
          <p:nvPr/>
        </p:nvGrpSpPr>
        <p:grpSpPr>
          <a:xfrm>
            <a:off x="6417436" y="5184521"/>
            <a:ext cx="1139190" cy="763905"/>
            <a:chOff x="6417436" y="5184521"/>
            <a:chExt cx="1139190" cy="763905"/>
          </a:xfrm>
        </p:grpSpPr>
        <p:pic>
          <p:nvPicPr>
            <p:cNvPr id="72" name="object 72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420611" y="5187696"/>
              <a:ext cx="1132332" cy="757428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6420611" y="5187696"/>
              <a:ext cx="1132840" cy="757555"/>
            </a:xfrm>
            <a:custGeom>
              <a:avLst/>
              <a:gdLst/>
              <a:ahLst/>
              <a:cxnLst/>
              <a:rect l="l" t="t" r="r" b="b"/>
              <a:pathLst>
                <a:path w="1132840" h="757554">
                  <a:moveTo>
                    <a:pt x="0" y="126237"/>
                  </a:moveTo>
                  <a:lnTo>
                    <a:pt x="9919" y="77098"/>
                  </a:lnTo>
                  <a:lnTo>
                    <a:pt x="36972" y="36972"/>
                  </a:lnTo>
                  <a:lnTo>
                    <a:pt x="77098" y="9919"/>
                  </a:lnTo>
                  <a:lnTo>
                    <a:pt x="126237" y="0"/>
                  </a:lnTo>
                  <a:lnTo>
                    <a:pt x="1006093" y="0"/>
                  </a:lnTo>
                  <a:lnTo>
                    <a:pt x="1055233" y="9919"/>
                  </a:lnTo>
                  <a:lnTo>
                    <a:pt x="1095359" y="36972"/>
                  </a:lnTo>
                  <a:lnTo>
                    <a:pt x="1122412" y="77098"/>
                  </a:lnTo>
                  <a:lnTo>
                    <a:pt x="1132332" y="126237"/>
                  </a:lnTo>
                  <a:lnTo>
                    <a:pt x="1132332" y="631189"/>
                  </a:lnTo>
                  <a:lnTo>
                    <a:pt x="1122412" y="680329"/>
                  </a:lnTo>
                  <a:lnTo>
                    <a:pt x="1095359" y="720455"/>
                  </a:lnTo>
                  <a:lnTo>
                    <a:pt x="1055233" y="747508"/>
                  </a:lnTo>
                  <a:lnTo>
                    <a:pt x="1006093" y="757427"/>
                  </a:lnTo>
                  <a:lnTo>
                    <a:pt x="126237" y="757427"/>
                  </a:lnTo>
                  <a:lnTo>
                    <a:pt x="77098" y="747508"/>
                  </a:lnTo>
                  <a:lnTo>
                    <a:pt x="36972" y="720455"/>
                  </a:lnTo>
                  <a:lnTo>
                    <a:pt x="9919" y="680329"/>
                  </a:lnTo>
                  <a:lnTo>
                    <a:pt x="0" y="631189"/>
                  </a:lnTo>
                  <a:lnTo>
                    <a:pt x="0" y="126237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6545960" y="5335904"/>
            <a:ext cx="88328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7645" marR="5080" indent="-19558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Times New Roman"/>
                <a:cs typeface="Times New Roman"/>
              </a:rPr>
              <a:t>«Н</a:t>
            </a:r>
            <a:r>
              <a:rPr sz="1400" dirty="0">
                <a:latin typeface="Times New Roman"/>
                <a:cs typeface="Times New Roman"/>
              </a:rPr>
              <a:t>а</a:t>
            </a:r>
            <a:r>
              <a:rPr sz="1400" spc="5" dirty="0">
                <a:latin typeface="Times New Roman"/>
                <a:cs typeface="Times New Roman"/>
              </a:rPr>
              <a:t>р</a:t>
            </a:r>
            <a:r>
              <a:rPr sz="1400" spc="-30" dirty="0">
                <a:latin typeface="Times New Roman"/>
                <a:cs typeface="Times New Roman"/>
              </a:rPr>
              <a:t>о</a:t>
            </a:r>
            <a:r>
              <a:rPr sz="1400" dirty="0">
                <a:latin typeface="Times New Roman"/>
                <a:cs typeface="Times New Roman"/>
              </a:rPr>
              <a:t>дные  игры»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1661922" y="1418208"/>
            <a:ext cx="1494155" cy="259715"/>
          </a:xfrm>
          <a:custGeom>
            <a:avLst/>
            <a:gdLst/>
            <a:ahLst/>
            <a:cxnLst/>
            <a:rect l="l" t="t" r="r" b="b"/>
            <a:pathLst>
              <a:path w="1494155" h="259714">
                <a:moveTo>
                  <a:pt x="118745" y="5842"/>
                </a:moveTo>
                <a:lnTo>
                  <a:pt x="106807" y="1524"/>
                </a:lnTo>
                <a:lnTo>
                  <a:pt x="24168" y="223304"/>
                </a:lnTo>
                <a:lnTo>
                  <a:pt x="13081" y="159512"/>
                </a:lnTo>
                <a:lnTo>
                  <a:pt x="12573" y="156083"/>
                </a:lnTo>
                <a:lnTo>
                  <a:pt x="9271" y="153670"/>
                </a:lnTo>
                <a:lnTo>
                  <a:pt x="2273" y="154940"/>
                </a:lnTo>
                <a:lnTo>
                  <a:pt x="0" y="158242"/>
                </a:lnTo>
                <a:lnTo>
                  <a:pt x="635" y="161671"/>
                </a:lnTo>
                <a:lnTo>
                  <a:pt x="17526" y="259334"/>
                </a:lnTo>
                <a:lnTo>
                  <a:pt x="29298" y="249682"/>
                </a:lnTo>
                <a:lnTo>
                  <a:pt x="94234" y="196469"/>
                </a:lnTo>
                <a:lnTo>
                  <a:pt x="96901" y="194310"/>
                </a:lnTo>
                <a:lnTo>
                  <a:pt x="97282" y="190246"/>
                </a:lnTo>
                <a:lnTo>
                  <a:pt x="95123" y="187579"/>
                </a:lnTo>
                <a:lnTo>
                  <a:pt x="92837" y="184912"/>
                </a:lnTo>
                <a:lnTo>
                  <a:pt x="88900" y="184531"/>
                </a:lnTo>
                <a:lnTo>
                  <a:pt x="86106" y="186690"/>
                </a:lnTo>
                <a:lnTo>
                  <a:pt x="35979" y="227761"/>
                </a:lnTo>
                <a:lnTo>
                  <a:pt x="118745" y="5842"/>
                </a:lnTo>
                <a:close/>
              </a:path>
              <a:path w="1494155" h="259714">
                <a:moveTo>
                  <a:pt x="1494028" y="259334"/>
                </a:moveTo>
                <a:lnTo>
                  <a:pt x="1493380" y="252730"/>
                </a:lnTo>
                <a:lnTo>
                  <a:pt x="1484503" y="160655"/>
                </a:lnTo>
                <a:lnTo>
                  <a:pt x="1484122" y="157099"/>
                </a:lnTo>
                <a:lnTo>
                  <a:pt x="1481074" y="154559"/>
                </a:lnTo>
                <a:lnTo>
                  <a:pt x="1474089" y="155321"/>
                </a:lnTo>
                <a:lnTo>
                  <a:pt x="1471549" y="158369"/>
                </a:lnTo>
                <a:lnTo>
                  <a:pt x="1471930" y="161925"/>
                </a:lnTo>
                <a:lnTo>
                  <a:pt x="1478064" y="226212"/>
                </a:lnTo>
                <a:lnTo>
                  <a:pt x="1315085" y="0"/>
                </a:lnTo>
                <a:lnTo>
                  <a:pt x="1304671" y="7366"/>
                </a:lnTo>
                <a:lnTo>
                  <a:pt x="1467866" y="233730"/>
                </a:lnTo>
                <a:lnTo>
                  <a:pt x="1408684" y="207391"/>
                </a:lnTo>
                <a:lnTo>
                  <a:pt x="1405382" y="205994"/>
                </a:lnTo>
                <a:lnTo>
                  <a:pt x="1401699" y="207391"/>
                </a:lnTo>
                <a:lnTo>
                  <a:pt x="1400302" y="210693"/>
                </a:lnTo>
                <a:lnTo>
                  <a:pt x="1398905" y="213868"/>
                </a:lnTo>
                <a:lnTo>
                  <a:pt x="1400302" y="217551"/>
                </a:lnTo>
                <a:lnTo>
                  <a:pt x="1403477" y="219075"/>
                </a:lnTo>
                <a:lnTo>
                  <a:pt x="1494028" y="259334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6" name="object 76"/>
          <p:cNvGrpSpPr/>
          <p:nvPr/>
        </p:nvGrpSpPr>
        <p:grpSpPr>
          <a:xfrm>
            <a:off x="3390900" y="1126997"/>
            <a:ext cx="5303520" cy="1468755"/>
            <a:chOff x="3390900" y="1126997"/>
            <a:chExt cx="5303520" cy="1468755"/>
          </a:xfrm>
        </p:grpSpPr>
        <p:sp>
          <p:nvSpPr>
            <p:cNvPr id="77" name="object 77"/>
            <p:cNvSpPr/>
            <p:nvPr/>
          </p:nvSpPr>
          <p:spPr>
            <a:xfrm>
              <a:off x="3393947" y="2581655"/>
              <a:ext cx="5297805" cy="11430"/>
            </a:xfrm>
            <a:custGeom>
              <a:avLst/>
              <a:gdLst/>
              <a:ahLst/>
              <a:cxnLst/>
              <a:rect l="l" t="t" r="r" b="b"/>
              <a:pathLst>
                <a:path w="5297805" h="11430">
                  <a:moveTo>
                    <a:pt x="0" y="11049"/>
                  </a:moveTo>
                  <a:lnTo>
                    <a:pt x="5297424" y="0"/>
                  </a:lnTo>
                </a:path>
              </a:pathLst>
            </a:custGeom>
            <a:ln w="609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509264" y="1126997"/>
              <a:ext cx="3702685" cy="1458595"/>
            </a:xfrm>
            <a:custGeom>
              <a:avLst/>
              <a:gdLst/>
              <a:ahLst/>
              <a:cxnLst/>
              <a:rect l="l" t="t" r="r" b="b"/>
              <a:pathLst>
                <a:path w="3702684" h="1458595">
                  <a:moveTo>
                    <a:pt x="2582418" y="550545"/>
                  </a:moveTo>
                  <a:lnTo>
                    <a:pt x="2581618" y="544449"/>
                  </a:lnTo>
                  <a:lnTo>
                    <a:pt x="2569718" y="452247"/>
                  </a:lnTo>
                  <a:lnTo>
                    <a:pt x="2569337" y="448691"/>
                  </a:lnTo>
                  <a:lnTo>
                    <a:pt x="2566162" y="446278"/>
                  </a:lnTo>
                  <a:lnTo>
                    <a:pt x="2562606" y="446786"/>
                  </a:lnTo>
                  <a:lnTo>
                    <a:pt x="2559177" y="447167"/>
                  </a:lnTo>
                  <a:lnTo>
                    <a:pt x="2556764" y="450342"/>
                  </a:lnTo>
                  <a:lnTo>
                    <a:pt x="2557145" y="453898"/>
                  </a:lnTo>
                  <a:lnTo>
                    <a:pt x="2565450" y="518121"/>
                  </a:lnTo>
                  <a:lnTo>
                    <a:pt x="2390648" y="290957"/>
                  </a:lnTo>
                  <a:lnTo>
                    <a:pt x="2380488" y="298831"/>
                  </a:lnTo>
                  <a:lnTo>
                    <a:pt x="2555354" y="525830"/>
                  </a:lnTo>
                  <a:lnTo>
                    <a:pt x="2495423" y="501396"/>
                  </a:lnTo>
                  <a:lnTo>
                    <a:pt x="2492121" y="500126"/>
                  </a:lnTo>
                  <a:lnTo>
                    <a:pt x="2488438" y="501650"/>
                  </a:lnTo>
                  <a:lnTo>
                    <a:pt x="2487168" y="504825"/>
                  </a:lnTo>
                  <a:lnTo>
                    <a:pt x="2485771" y="508127"/>
                  </a:lnTo>
                  <a:lnTo>
                    <a:pt x="2487422" y="511810"/>
                  </a:lnTo>
                  <a:lnTo>
                    <a:pt x="2490597" y="513207"/>
                  </a:lnTo>
                  <a:lnTo>
                    <a:pt x="2582418" y="550545"/>
                  </a:lnTo>
                  <a:close/>
                </a:path>
                <a:path w="3702684" h="1458595">
                  <a:moveTo>
                    <a:pt x="3219958" y="300482"/>
                  </a:moveTo>
                  <a:lnTo>
                    <a:pt x="3214116" y="289306"/>
                  </a:lnTo>
                  <a:lnTo>
                    <a:pt x="1077315" y="1418018"/>
                  </a:lnTo>
                  <a:lnTo>
                    <a:pt x="1074737" y="1394777"/>
                  </a:lnTo>
                  <a:lnTo>
                    <a:pt x="1086231" y="1376299"/>
                  </a:lnTo>
                  <a:lnTo>
                    <a:pt x="1088136" y="1373378"/>
                  </a:lnTo>
                  <a:lnTo>
                    <a:pt x="1087120" y="1369441"/>
                  </a:lnTo>
                  <a:lnTo>
                    <a:pt x="1084199" y="1367663"/>
                  </a:lnTo>
                  <a:lnTo>
                    <a:pt x="1081278" y="1365758"/>
                  </a:lnTo>
                  <a:lnTo>
                    <a:pt x="1077341" y="1366647"/>
                  </a:lnTo>
                  <a:lnTo>
                    <a:pt x="1072476" y="1374457"/>
                  </a:lnTo>
                  <a:lnTo>
                    <a:pt x="1071981" y="1369949"/>
                  </a:lnTo>
                  <a:lnTo>
                    <a:pt x="1074801" y="1365123"/>
                  </a:lnTo>
                  <a:lnTo>
                    <a:pt x="1073785" y="1361313"/>
                  </a:lnTo>
                  <a:lnTo>
                    <a:pt x="1070838" y="1359598"/>
                  </a:lnTo>
                  <a:lnTo>
                    <a:pt x="1070483" y="1356360"/>
                  </a:lnTo>
                  <a:lnTo>
                    <a:pt x="1070102" y="1352804"/>
                  </a:lnTo>
                  <a:lnTo>
                    <a:pt x="1067054" y="1350264"/>
                  </a:lnTo>
                  <a:lnTo>
                    <a:pt x="1064996" y="1350492"/>
                  </a:lnTo>
                  <a:lnTo>
                    <a:pt x="1064996" y="1422082"/>
                  </a:lnTo>
                  <a:lnTo>
                    <a:pt x="1061046" y="1416786"/>
                  </a:lnTo>
                  <a:lnTo>
                    <a:pt x="1063904" y="1412189"/>
                  </a:lnTo>
                  <a:lnTo>
                    <a:pt x="1064996" y="1422082"/>
                  </a:lnTo>
                  <a:lnTo>
                    <a:pt x="1064996" y="1350492"/>
                  </a:lnTo>
                  <a:lnTo>
                    <a:pt x="1061656" y="1350860"/>
                  </a:lnTo>
                  <a:lnTo>
                    <a:pt x="1061656" y="1391843"/>
                  </a:lnTo>
                  <a:lnTo>
                    <a:pt x="1054912" y="1402676"/>
                  </a:lnTo>
                  <a:lnTo>
                    <a:pt x="1054912" y="1429677"/>
                  </a:lnTo>
                  <a:lnTo>
                    <a:pt x="1053414" y="1429042"/>
                  </a:lnTo>
                  <a:lnTo>
                    <a:pt x="1053884" y="1428305"/>
                  </a:lnTo>
                  <a:lnTo>
                    <a:pt x="1054912" y="1429677"/>
                  </a:lnTo>
                  <a:lnTo>
                    <a:pt x="1054912" y="1402676"/>
                  </a:lnTo>
                  <a:lnTo>
                    <a:pt x="1052931" y="1405851"/>
                  </a:lnTo>
                  <a:lnTo>
                    <a:pt x="1051877" y="1404416"/>
                  </a:lnTo>
                  <a:lnTo>
                    <a:pt x="1061275" y="1388313"/>
                  </a:lnTo>
                  <a:lnTo>
                    <a:pt x="1061656" y="1391843"/>
                  </a:lnTo>
                  <a:lnTo>
                    <a:pt x="1061656" y="1350860"/>
                  </a:lnTo>
                  <a:lnTo>
                    <a:pt x="1060069" y="1351026"/>
                  </a:lnTo>
                  <a:lnTo>
                    <a:pt x="1057529" y="1354201"/>
                  </a:lnTo>
                  <a:lnTo>
                    <a:pt x="1058951" y="1367218"/>
                  </a:lnTo>
                  <a:lnTo>
                    <a:pt x="1045768" y="1389837"/>
                  </a:lnTo>
                  <a:lnTo>
                    <a:pt x="1045768" y="1417370"/>
                  </a:lnTo>
                  <a:lnTo>
                    <a:pt x="1041641" y="1424000"/>
                  </a:lnTo>
                  <a:lnTo>
                    <a:pt x="1040701" y="1423593"/>
                  </a:lnTo>
                  <a:lnTo>
                    <a:pt x="1044968" y="1416278"/>
                  </a:lnTo>
                  <a:lnTo>
                    <a:pt x="1045768" y="1417370"/>
                  </a:lnTo>
                  <a:lnTo>
                    <a:pt x="1045768" y="1389837"/>
                  </a:lnTo>
                  <a:lnTo>
                    <a:pt x="1043698" y="1393380"/>
                  </a:lnTo>
                  <a:lnTo>
                    <a:pt x="1036777" y="1384046"/>
                  </a:lnTo>
                  <a:lnTo>
                    <a:pt x="1036777" y="1405242"/>
                  </a:lnTo>
                  <a:lnTo>
                    <a:pt x="1029462" y="1417777"/>
                  </a:lnTo>
                  <a:lnTo>
                    <a:pt x="1029462" y="1395374"/>
                  </a:lnTo>
                  <a:lnTo>
                    <a:pt x="1036777" y="1405242"/>
                  </a:lnTo>
                  <a:lnTo>
                    <a:pt x="1036777" y="1384046"/>
                  </a:lnTo>
                  <a:lnTo>
                    <a:pt x="1029462" y="1374178"/>
                  </a:lnTo>
                  <a:lnTo>
                    <a:pt x="1029462" y="294894"/>
                  </a:lnTo>
                  <a:lnTo>
                    <a:pt x="1016762" y="294894"/>
                  </a:lnTo>
                  <a:lnTo>
                    <a:pt x="1016762" y="1357058"/>
                  </a:lnTo>
                  <a:lnTo>
                    <a:pt x="10160" y="0"/>
                  </a:lnTo>
                  <a:lnTo>
                    <a:pt x="0" y="7620"/>
                  </a:lnTo>
                  <a:lnTo>
                    <a:pt x="1016762" y="1378254"/>
                  </a:lnTo>
                  <a:lnTo>
                    <a:pt x="1016762" y="1413319"/>
                  </a:lnTo>
                  <a:lnTo>
                    <a:pt x="1013282" y="1411833"/>
                  </a:lnTo>
                  <a:lnTo>
                    <a:pt x="982345" y="1358773"/>
                  </a:lnTo>
                  <a:lnTo>
                    <a:pt x="978535" y="1357757"/>
                  </a:lnTo>
                  <a:lnTo>
                    <a:pt x="972439" y="1361313"/>
                  </a:lnTo>
                  <a:lnTo>
                    <a:pt x="971423" y="1365123"/>
                  </a:lnTo>
                  <a:lnTo>
                    <a:pt x="993762" y="1403438"/>
                  </a:lnTo>
                  <a:lnTo>
                    <a:pt x="992124" y="1402715"/>
                  </a:lnTo>
                  <a:lnTo>
                    <a:pt x="988314" y="1404239"/>
                  </a:lnTo>
                  <a:lnTo>
                    <a:pt x="986917" y="1407414"/>
                  </a:lnTo>
                  <a:lnTo>
                    <a:pt x="985647" y="1410716"/>
                  </a:lnTo>
                  <a:lnTo>
                    <a:pt x="987044" y="1414399"/>
                  </a:lnTo>
                  <a:lnTo>
                    <a:pt x="1004506" y="1421879"/>
                  </a:lnTo>
                  <a:lnTo>
                    <a:pt x="1023112" y="1453769"/>
                  </a:lnTo>
                  <a:lnTo>
                    <a:pt x="1030439" y="1441196"/>
                  </a:lnTo>
                  <a:lnTo>
                    <a:pt x="1034275" y="1434617"/>
                  </a:lnTo>
                  <a:lnTo>
                    <a:pt x="1034872" y="1434884"/>
                  </a:lnTo>
                  <a:lnTo>
                    <a:pt x="1023112" y="1453769"/>
                  </a:lnTo>
                  <a:lnTo>
                    <a:pt x="1125601" y="1458087"/>
                  </a:lnTo>
                  <a:lnTo>
                    <a:pt x="1128522" y="1455420"/>
                  </a:lnTo>
                  <a:lnTo>
                    <a:pt x="1128649" y="1453515"/>
                  </a:lnTo>
                  <a:lnTo>
                    <a:pt x="1128776" y="1451864"/>
                  </a:lnTo>
                  <a:lnTo>
                    <a:pt x="1128903" y="1448435"/>
                  </a:lnTo>
                  <a:lnTo>
                    <a:pt x="1126109" y="1445387"/>
                  </a:lnTo>
                  <a:lnTo>
                    <a:pt x="1080135" y="1443494"/>
                  </a:lnTo>
                  <a:lnTo>
                    <a:pt x="1078814" y="1431544"/>
                  </a:lnTo>
                  <a:lnTo>
                    <a:pt x="3219958" y="300482"/>
                  </a:lnTo>
                  <a:close/>
                </a:path>
                <a:path w="3702684" h="1458595">
                  <a:moveTo>
                    <a:pt x="3702177" y="298323"/>
                  </a:moveTo>
                  <a:lnTo>
                    <a:pt x="3691509" y="291465"/>
                  </a:lnTo>
                  <a:lnTo>
                    <a:pt x="3543058" y="516953"/>
                  </a:lnTo>
                  <a:lnTo>
                    <a:pt x="3546602" y="452247"/>
                  </a:lnTo>
                  <a:lnTo>
                    <a:pt x="3546729" y="448691"/>
                  </a:lnTo>
                  <a:lnTo>
                    <a:pt x="3544062" y="445770"/>
                  </a:lnTo>
                  <a:lnTo>
                    <a:pt x="3540633" y="445516"/>
                  </a:lnTo>
                  <a:lnTo>
                    <a:pt x="3537077" y="445389"/>
                  </a:lnTo>
                  <a:lnTo>
                    <a:pt x="3534156" y="448056"/>
                  </a:lnTo>
                  <a:lnTo>
                    <a:pt x="3533851" y="452247"/>
                  </a:lnTo>
                  <a:lnTo>
                    <a:pt x="3528568" y="550545"/>
                  </a:lnTo>
                  <a:lnTo>
                    <a:pt x="3542893" y="543433"/>
                  </a:lnTo>
                  <a:lnTo>
                    <a:pt x="3617341" y="506476"/>
                  </a:lnTo>
                  <a:lnTo>
                    <a:pt x="3620516" y="504952"/>
                  </a:lnTo>
                  <a:lnTo>
                    <a:pt x="3621786" y="501142"/>
                  </a:lnTo>
                  <a:lnTo>
                    <a:pt x="3620135" y="497967"/>
                  </a:lnTo>
                  <a:lnTo>
                    <a:pt x="3618611" y="494792"/>
                  </a:lnTo>
                  <a:lnTo>
                    <a:pt x="3614801" y="493522"/>
                  </a:lnTo>
                  <a:lnTo>
                    <a:pt x="3611626" y="495046"/>
                  </a:lnTo>
                  <a:lnTo>
                    <a:pt x="3553650" y="523849"/>
                  </a:lnTo>
                  <a:lnTo>
                    <a:pt x="3702177" y="298323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79"/>
          <p:cNvSpPr/>
          <p:nvPr/>
        </p:nvSpPr>
        <p:spPr>
          <a:xfrm>
            <a:off x="1208506" y="3550539"/>
            <a:ext cx="396240" cy="322580"/>
          </a:xfrm>
          <a:custGeom>
            <a:avLst/>
            <a:gdLst/>
            <a:ahLst/>
            <a:cxnLst/>
            <a:rect l="l" t="t" r="r" b="b"/>
            <a:pathLst>
              <a:path w="396240" h="322579">
                <a:moveTo>
                  <a:pt x="40017" y="224917"/>
                </a:moveTo>
                <a:lnTo>
                  <a:pt x="36347" y="226568"/>
                </a:lnTo>
                <a:lnTo>
                  <a:pt x="35102" y="229743"/>
                </a:lnTo>
                <a:lnTo>
                  <a:pt x="0" y="322453"/>
                </a:lnTo>
                <a:lnTo>
                  <a:pt x="19090" y="319531"/>
                </a:lnTo>
                <a:lnTo>
                  <a:pt x="13792" y="319531"/>
                </a:lnTo>
                <a:lnTo>
                  <a:pt x="5803" y="309625"/>
                </a:lnTo>
                <a:lnTo>
                  <a:pt x="24028" y="294866"/>
                </a:lnTo>
                <a:lnTo>
                  <a:pt x="46990" y="234315"/>
                </a:lnTo>
                <a:lnTo>
                  <a:pt x="48221" y="231012"/>
                </a:lnTo>
                <a:lnTo>
                  <a:pt x="46570" y="227330"/>
                </a:lnTo>
                <a:lnTo>
                  <a:pt x="43294" y="226060"/>
                </a:lnTo>
                <a:lnTo>
                  <a:pt x="40017" y="224917"/>
                </a:lnTo>
                <a:close/>
              </a:path>
              <a:path w="396240" h="322579">
                <a:moveTo>
                  <a:pt x="24028" y="294866"/>
                </a:moveTo>
                <a:lnTo>
                  <a:pt x="5803" y="309625"/>
                </a:lnTo>
                <a:lnTo>
                  <a:pt x="13792" y="319531"/>
                </a:lnTo>
                <a:lnTo>
                  <a:pt x="17242" y="316738"/>
                </a:lnTo>
                <a:lnTo>
                  <a:pt x="15735" y="316738"/>
                </a:lnTo>
                <a:lnTo>
                  <a:pt x="8826" y="308229"/>
                </a:lnTo>
                <a:lnTo>
                  <a:pt x="19585" y="306583"/>
                </a:lnTo>
                <a:lnTo>
                  <a:pt x="24028" y="294866"/>
                </a:lnTo>
                <a:close/>
              </a:path>
              <a:path w="396240" h="322579">
                <a:moveTo>
                  <a:pt x="99466" y="294386"/>
                </a:moveTo>
                <a:lnTo>
                  <a:pt x="32154" y="304662"/>
                </a:lnTo>
                <a:lnTo>
                  <a:pt x="13792" y="319531"/>
                </a:lnTo>
                <a:lnTo>
                  <a:pt x="19090" y="319531"/>
                </a:lnTo>
                <a:lnTo>
                  <a:pt x="97942" y="307467"/>
                </a:lnTo>
                <a:lnTo>
                  <a:pt x="101371" y="306831"/>
                </a:lnTo>
                <a:lnTo>
                  <a:pt x="103784" y="303656"/>
                </a:lnTo>
                <a:lnTo>
                  <a:pt x="102768" y="296672"/>
                </a:lnTo>
                <a:lnTo>
                  <a:pt x="99466" y="294386"/>
                </a:lnTo>
                <a:close/>
              </a:path>
              <a:path w="396240" h="322579">
                <a:moveTo>
                  <a:pt x="19585" y="306583"/>
                </a:moveTo>
                <a:lnTo>
                  <a:pt x="8826" y="308229"/>
                </a:lnTo>
                <a:lnTo>
                  <a:pt x="15735" y="316738"/>
                </a:lnTo>
                <a:lnTo>
                  <a:pt x="19585" y="306583"/>
                </a:lnTo>
                <a:close/>
              </a:path>
              <a:path w="396240" h="322579">
                <a:moveTo>
                  <a:pt x="32154" y="304662"/>
                </a:moveTo>
                <a:lnTo>
                  <a:pt x="19585" y="306583"/>
                </a:lnTo>
                <a:lnTo>
                  <a:pt x="15735" y="316738"/>
                </a:lnTo>
                <a:lnTo>
                  <a:pt x="17242" y="316738"/>
                </a:lnTo>
                <a:lnTo>
                  <a:pt x="32154" y="304662"/>
                </a:lnTo>
                <a:close/>
              </a:path>
              <a:path w="396240" h="322579">
                <a:moveTo>
                  <a:pt x="388137" y="0"/>
                </a:moveTo>
                <a:lnTo>
                  <a:pt x="24028" y="294866"/>
                </a:lnTo>
                <a:lnTo>
                  <a:pt x="19585" y="306583"/>
                </a:lnTo>
                <a:lnTo>
                  <a:pt x="32154" y="304662"/>
                </a:lnTo>
                <a:lnTo>
                  <a:pt x="396138" y="9906"/>
                </a:lnTo>
                <a:lnTo>
                  <a:pt x="388137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602985" y="3553586"/>
            <a:ext cx="128270" cy="313055"/>
          </a:xfrm>
          <a:custGeom>
            <a:avLst/>
            <a:gdLst/>
            <a:ahLst/>
            <a:cxnLst/>
            <a:rect l="l" t="t" r="r" b="b"/>
            <a:pathLst>
              <a:path w="128270" h="313054">
                <a:moveTo>
                  <a:pt x="9016" y="208025"/>
                </a:moveTo>
                <a:lnTo>
                  <a:pt x="2159" y="209550"/>
                </a:lnTo>
                <a:lnTo>
                  <a:pt x="0" y="212851"/>
                </a:lnTo>
                <a:lnTo>
                  <a:pt x="22098" y="313055"/>
                </a:lnTo>
                <a:lnTo>
                  <a:pt x="33286" y="303021"/>
                </a:lnTo>
                <a:lnTo>
                  <a:pt x="32003" y="303021"/>
                </a:lnTo>
                <a:lnTo>
                  <a:pt x="19938" y="299085"/>
                </a:lnTo>
                <a:lnTo>
                  <a:pt x="27096" y="276819"/>
                </a:lnTo>
                <a:lnTo>
                  <a:pt x="12446" y="210185"/>
                </a:lnTo>
                <a:lnTo>
                  <a:pt x="9016" y="208025"/>
                </a:lnTo>
                <a:close/>
              </a:path>
              <a:path w="128270" h="313054">
                <a:moveTo>
                  <a:pt x="27096" y="276819"/>
                </a:moveTo>
                <a:lnTo>
                  <a:pt x="19938" y="299085"/>
                </a:lnTo>
                <a:lnTo>
                  <a:pt x="32003" y="303021"/>
                </a:lnTo>
                <a:lnTo>
                  <a:pt x="33064" y="299719"/>
                </a:lnTo>
                <a:lnTo>
                  <a:pt x="32130" y="299719"/>
                </a:lnTo>
                <a:lnTo>
                  <a:pt x="21716" y="296418"/>
                </a:lnTo>
                <a:lnTo>
                  <a:pt x="29805" y="289142"/>
                </a:lnTo>
                <a:lnTo>
                  <a:pt x="27096" y="276819"/>
                </a:lnTo>
                <a:close/>
              </a:path>
              <a:path w="128270" h="313054">
                <a:moveTo>
                  <a:pt x="89915" y="235076"/>
                </a:moveTo>
                <a:lnTo>
                  <a:pt x="39169" y="280720"/>
                </a:lnTo>
                <a:lnTo>
                  <a:pt x="32003" y="303021"/>
                </a:lnTo>
                <a:lnTo>
                  <a:pt x="33286" y="303021"/>
                </a:lnTo>
                <a:lnTo>
                  <a:pt x="95885" y="246887"/>
                </a:lnTo>
                <a:lnTo>
                  <a:pt x="98425" y="244475"/>
                </a:lnTo>
                <a:lnTo>
                  <a:pt x="98678" y="240537"/>
                </a:lnTo>
                <a:lnTo>
                  <a:pt x="93979" y="235331"/>
                </a:lnTo>
                <a:lnTo>
                  <a:pt x="89915" y="235076"/>
                </a:lnTo>
                <a:close/>
              </a:path>
              <a:path w="128270" h="313054">
                <a:moveTo>
                  <a:pt x="29805" y="289142"/>
                </a:moveTo>
                <a:lnTo>
                  <a:pt x="21716" y="296418"/>
                </a:lnTo>
                <a:lnTo>
                  <a:pt x="32130" y="299719"/>
                </a:lnTo>
                <a:lnTo>
                  <a:pt x="29805" y="289142"/>
                </a:lnTo>
                <a:close/>
              </a:path>
              <a:path w="128270" h="313054">
                <a:moveTo>
                  <a:pt x="39169" y="280720"/>
                </a:moveTo>
                <a:lnTo>
                  <a:pt x="29805" y="289142"/>
                </a:lnTo>
                <a:lnTo>
                  <a:pt x="32130" y="299719"/>
                </a:lnTo>
                <a:lnTo>
                  <a:pt x="33064" y="299719"/>
                </a:lnTo>
                <a:lnTo>
                  <a:pt x="39169" y="280720"/>
                </a:lnTo>
                <a:close/>
              </a:path>
              <a:path w="128270" h="313054">
                <a:moveTo>
                  <a:pt x="116077" y="0"/>
                </a:moveTo>
                <a:lnTo>
                  <a:pt x="27096" y="276819"/>
                </a:lnTo>
                <a:lnTo>
                  <a:pt x="29805" y="289142"/>
                </a:lnTo>
                <a:lnTo>
                  <a:pt x="39169" y="280720"/>
                </a:lnTo>
                <a:lnTo>
                  <a:pt x="128142" y="3810"/>
                </a:lnTo>
                <a:lnTo>
                  <a:pt x="116077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1" name="object 81"/>
          <p:cNvGrpSpPr/>
          <p:nvPr/>
        </p:nvGrpSpPr>
        <p:grpSpPr>
          <a:xfrm>
            <a:off x="446443" y="4875021"/>
            <a:ext cx="761365" cy="722630"/>
            <a:chOff x="446443" y="4875021"/>
            <a:chExt cx="761365" cy="722630"/>
          </a:xfrm>
        </p:grpSpPr>
        <p:sp>
          <p:nvSpPr>
            <p:cNvPr id="82" name="object 82"/>
            <p:cNvSpPr/>
            <p:nvPr/>
          </p:nvSpPr>
          <p:spPr>
            <a:xfrm>
              <a:off x="446443" y="4876926"/>
              <a:ext cx="201930" cy="720725"/>
            </a:xfrm>
            <a:custGeom>
              <a:avLst/>
              <a:gdLst/>
              <a:ahLst/>
              <a:cxnLst/>
              <a:rect l="l" t="t" r="r" b="b"/>
              <a:pathLst>
                <a:path w="201929" h="720725">
                  <a:moveTo>
                    <a:pt x="8572" y="616966"/>
                  </a:moveTo>
                  <a:lnTo>
                    <a:pt x="1866" y="618998"/>
                  </a:lnTo>
                  <a:lnTo>
                    <a:pt x="0" y="622554"/>
                  </a:lnTo>
                  <a:lnTo>
                    <a:pt x="30556" y="720559"/>
                  </a:lnTo>
                  <a:lnTo>
                    <a:pt x="40780" y="709676"/>
                  </a:lnTo>
                  <a:lnTo>
                    <a:pt x="39573" y="709676"/>
                  </a:lnTo>
                  <a:lnTo>
                    <a:pt x="27190" y="706882"/>
                  </a:lnTo>
                  <a:lnTo>
                    <a:pt x="32451" y="683968"/>
                  </a:lnTo>
                  <a:lnTo>
                    <a:pt x="12128" y="618871"/>
                  </a:lnTo>
                  <a:lnTo>
                    <a:pt x="8572" y="616966"/>
                  </a:lnTo>
                  <a:close/>
                </a:path>
                <a:path w="201929" h="720725">
                  <a:moveTo>
                    <a:pt x="32451" y="683968"/>
                  </a:moveTo>
                  <a:lnTo>
                    <a:pt x="27190" y="706882"/>
                  </a:lnTo>
                  <a:lnTo>
                    <a:pt x="39573" y="709676"/>
                  </a:lnTo>
                  <a:lnTo>
                    <a:pt x="40331" y="706374"/>
                  </a:lnTo>
                  <a:lnTo>
                    <a:pt x="39446" y="706374"/>
                  </a:lnTo>
                  <a:lnTo>
                    <a:pt x="28752" y="703961"/>
                  </a:lnTo>
                  <a:lnTo>
                    <a:pt x="36210" y="696008"/>
                  </a:lnTo>
                  <a:lnTo>
                    <a:pt x="32451" y="683968"/>
                  </a:lnTo>
                  <a:close/>
                </a:path>
                <a:path w="201929" h="720725">
                  <a:moveTo>
                    <a:pt x="95542" y="636905"/>
                  </a:moveTo>
                  <a:lnTo>
                    <a:pt x="91528" y="637032"/>
                  </a:lnTo>
                  <a:lnTo>
                    <a:pt x="44818" y="686827"/>
                  </a:lnTo>
                  <a:lnTo>
                    <a:pt x="39573" y="709676"/>
                  </a:lnTo>
                  <a:lnTo>
                    <a:pt x="40780" y="709676"/>
                  </a:lnTo>
                  <a:lnTo>
                    <a:pt x="100787" y="645795"/>
                  </a:lnTo>
                  <a:lnTo>
                    <a:pt x="100660" y="641731"/>
                  </a:lnTo>
                  <a:lnTo>
                    <a:pt x="95542" y="636905"/>
                  </a:lnTo>
                  <a:close/>
                </a:path>
                <a:path w="201929" h="720725">
                  <a:moveTo>
                    <a:pt x="36210" y="696008"/>
                  </a:moveTo>
                  <a:lnTo>
                    <a:pt x="28752" y="703961"/>
                  </a:lnTo>
                  <a:lnTo>
                    <a:pt x="39446" y="706374"/>
                  </a:lnTo>
                  <a:lnTo>
                    <a:pt x="36210" y="696008"/>
                  </a:lnTo>
                  <a:close/>
                </a:path>
                <a:path w="201929" h="720725">
                  <a:moveTo>
                    <a:pt x="44818" y="686827"/>
                  </a:moveTo>
                  <a:lnTo>
                    <a:pt x="36210" y="696008"/>
                  </a:lnTo>
                  <a:lnTo>
                    <a:pt x="39446" y="706374"/>
                  </a:lnTo>
                  <a:lnTo>
                    <a:pt x="40331" y="706374"/>
                  </a:lnTo>
                  <a:lnTo>
                    <a:pt x="44818" y="686827"/>
                  </a:lnTo>
                  <a:close/>
                </a:path>
                <a:path w="201929" h="720725">
                  <a:moveTo>
                    <a:pt x="189484" y="0"/>
                  </a:moveTo>
                  <a:lnTo>
                    <a:pt x="32451" y="683968"/>
                  </a:lnTo>
                  <a:lnTo>
                    <a:pt x="36210" y="696008"/>
                  </a:lnTo>
                  <a:lnTo>
                    <a:pt x="44818" y="686827"/>
                  </a:lnTo>
                  <a:lnTo>
                    <a:pt x="201853" y="2793"/>
                  </a:lnTo>
                  <a:lnTo>
                    <a:pt x="189484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3" name="object 83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75105" y="4875021"/>
              <a:ext cx="132422" cy="209676"/>
            </a:xfrm>
            <a:prstGeom prst="rect">
              <a:avLst/>
            </a:prstGeom>
          </p:spPr>
        </p:pic>
      </p:grpSp>
      <p:grpSp>
        <p:nvGrpSpPr>
          <p:cNvPr id="84" name="object 84"/>
          <p:cNvGrpSpPr/>
          <p:nvPr/>
        </p:nvGrpSpPr>
        <p:grpSpPr>
          <a:xfrm>
            <a:off x="2281554" y="2581655"/>
            <a:ext cx="1737995" cy="3076575"/>
            <a:chOff x="2281554" y="2581655"/>
            <a:chExt cx="1737995" cy="3076575"/>
          </a:xfrm>
        </p:grpSpPr>
        <p:pic>
          <p:nvPicPr>
            <p:cNvPr id="85" name="object 8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342258" y="2581655"/>
              <a:ext cx="103377" cy="217551"/>
            </a:xfrm>
            <a:prstGeom prst="rect">
              <a:avLst/>
            </a:prstGeom>
          </p:spPr>
        </p:pic>
        <p:sp>
          <p:nvSpPr>
            <p:cNvPr id="86" name="object 86"/>
            <p:cNvSpPr/>
            <p:nvPr/>
          </p:nvSpPr>
          <p:spPr>
            <a:xfrm>
              <a:off x="2281555" y="3553713"/>
              <a:ext cx="1737995" cy="313055"/>
            </a:xfrm>
            <a:custGeom>
              <a:avLst/>
              <a:gdLst/>
              <a:ahLst/>
              <a:cxnLst/>
              <a:rect l="l" t="t" r="r" b="b"/>
              <a:pathLst>
                <a:path w="1737995" h="313054">
                  <a:moveTo>
                    <a:pt x="103378" y="224282"/>
                  </a:moveTo>
                  <a:lnTo>
                    <a:pt x="102362" y="220472"/>
                  </a:lnTo>
                  <a:lnTo>
                    <a:pt x="96266" y="216916"/>
                  </a:lnTo>
                  <a:lnTo>
                    <a:pt x="92456" y="217932"/>
                  </a:lnTo>
                  <a:lnTo>
                    <a:pt x="58039" y="276936"/>
                  </a:lnTo>
                  <a:lnTo>
                    <a:pt x="58039" y="1778"/>
                  </a:lnTo>
                  <a:lnTo>
                    <a:pt x="45339" y="1778"/>
                  </a:lnTo>
                  <a:lnTo>
                    <a:pt x="45339" y="276936"/>
                  </a:lnTo>
                  <a:lnTo>
                    <a:pt x="10922" y="217932"/>
                  </a:lnTo>
                  <a:lnTo>
                    <a:pt x="7112" y="216916"/>
                  </a:lnTo>
                  <a:lnTo>
                    <a:pt x="1016" y="220472"/>
                  </a:lnTo>
                  <a:lnTo>
                    <a:pt x="0" y="224282"/>
                  </a:lnTo>
                  <a:lnTo>
                    <a:pt x="51689" y="312928"/>
                  </a:lnTo>
                  <a:lnTo>
                    <a:pt x="59016" y="300355"/>
                  </a:lnTo>
                  <a:lnTo>
                    <a:pt x="103378" y="224282"/>
                  </a:lnTo>
                  <a:close/>
                </a:path>
                <a:path w="1737995" h="313054">
                  <a:moveTo>
                    <a:pt x="1737868" y="213233"/>
                  </a:moveTo>
                  <a:lnTo>
                    <a:pt x="1735836" y="209804"/>
                  </a:lnTo>
                  <a:lnTo>
                    <a:pt x="1732407" y="209042"/>
                  </a:lnTo>
                  <a:lnTo>
                    <a:pt x="1728978" y="208153"/>
                  </a:lnTo>
                  <a:lnTo>
                    <a:pt x="1725549" y="210312"/>
                  </a:lnTo>
                  <a:lnTo>
                    <a:pt x="1724787" y="213741"/>
                  </a:lnTo>
                  <a:lnTo>
                    <a:pt x="1709331" y="276491"/>
                  </a:lnTo>
                  <a:lnTo>
                    <a:pt x="1627505" y="0"/>
                  </a:lnTo>
                  <a:lnTo>
                    <a:pt x="1615313" y="3568"/>
                  </a:lnTo>
                  <a:lnTo>
                    <a:pt x="1697202" y="280276"/>
                  </a:lnTo>
                  <a:lnTo>
                    <a:pt x="1647444" y="233426"/>
                  </a:lnTo>
                  <a:lnTo>
                    <a:pt x="1643507" y="233553"/>
                  </a:lnTo>
                  <a:lnTo>
                    <a:pt x="1638681" y="238633"/>
                  </a:lnTo>
                  <a:lnTo>
                    <a:pt x="1638808" y="242697"/>
                  </a:lnTo>
                  <a:lnTo>
                    <a:pt x="1641348" y="244983"/>
                  </a:lnTo>
                  <a:lnTo>
                    <a:pt x="1713484" y="312928"/>
                  </a:lnTo>
                  <a:lnTo>
                    <a:pt x="1715998" y="302641"/>
                  </a:lnTo>
                  <a:lnTo>
                    <a:pt x="1737106" y="216662"/>
                  </a:lnTo>
                  <a:lnTo>
                    <a:pt x="1737868" y="213233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7" name="object 87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369946" y="4876291"/>
              <a:ext cx="98425" cy="208406"/>
            </a:xfrm>
            <a:prstGeom prst="rect">
              <a:avLst/>
            </a:prstGeom>
          </p:spPr>
        </p:pic>
        <p:sp>
          <p:nvSpPr>
            <p:cNvPr id="88" name="object 88"/>
            <p:cNvSpPr/>
            <p:nvPr/>
          </p:nvSpPr>
          <p:spPr>
            <a:xfrm>
              <a:off x="3057143" y="4876673"/>
              <a:ext cx="244475" cy="781685"/>
            </a:xfrm>
            <a:custGeom>
              <a:avLst/>
              <a:gdLst/>
              <a:ahLst/>
              <a:cxnLst/>
              <a:rect l="l" t="t" r="r" b="b"/>
              <a:pathLst>
                <a:path w="244475" h="781685">
                  <a:moveTo>
                    <a:pt x="153035" y="700023"/>
                  </a:moveTo>
                  <a:lnTo>
                    <a:pt x="149098" y="700151"/>
                  </a:lnTo>
                  <a:lnTo>
                    <a:pt x="146557" y="702563"/>
                  </a:lnTo>
                  <a:lnTo>
                    <a:pt x="144144" y="705104"/>
                  </a:lnTo>
                  <a:lnTo>
                    <a:pt x="144144" y="709167"/>
                  </a:lnTo>
                  <a:lnTo>
                    <a:pt x="146685" y="711568"/>
                  </a:lnTo>
                  <a:lnTo>
                    <a:pt x="217296" y="781138"/>
                  </a:lnTo>
                  <a:lnTo>
                    <a:pt x="220122" y="770648"/>
                  </a:lnTo>
                  <a:lnTo>
                    <a:pt x="207771" y="770648"/>
                  </a:lnTo>
                  <a:lnTo>
                    <a:pt x="201606" y="747879"/>
                  </a:lnTo>
                  <a:lnTo>
                    <a:pt x="155575" y="702563"/>
                  </a:lnTo>
                  <a:lnTo>
                    <a:pt x="153035" y="700023"/>
                  </a:lnTo>
                  <a:close/>
                </a:path>
                <a:path w="244475" h="781685">
                  <a:moveTo>
                    <a:pt x="201606" y="747879"/>
                  </a:moveTo>
                  <a:lnTo>
                    <a:pt x="207771" y="770648"/>
                  </a:lnTo>
                  <a:lnTo>
                    <a:pt x="220091" y="767321"/>
                  </a:lnTo>
                  <a:lnTo>
                    <a:pt x="207771" y="767321"/>
                  </a:lnTo>
                  <a:lnTo>
                    <a:pt x="210622" y="756755"/>
                  </a:lnTo>
                  <a:lnTo>
                    <a:pt x="201606" y="747879"/>
                  </a:lnTo>
                  <a:close/>
                </a:path>
                <a:path w="244475" h="781685">
                  <a:moveTo>
                    <a:pt x="235204" y="676782"/>
                  </a:moveTo>
                  <a:lnTo>
                    <a:pt x="231647" y="678814"/>
                  </a:lnTo>
                  <a:lnTo>
                    <a:pt x="213918" y="744538"/>
                  </a:lnTo>
                  <a:lnTo>
                    <a:pt x="220091" y="767321"/>
                  </a:lnTo>
                  <a:lnTo>
                    <a:pt x="207771" y="770648"/>
                  </a:lnTo>
                  <a:lnTo>
                    <a:pt x="220122" y="770648"/>
                  </a:lnTo>
                  <a:lnTo>
                    <a:pt x="243967" y="682116"/>
                  </a:lnTo>
                  <a:lnTo>
                    <a:pt x="241934" y="678560"/>
                  </a:lnTo>
                  <a:lnTo>
                    <a:pt x="235204" y="676782"/>
                  </a:lnTo>
                  <a:close/>
                </a:path>
                <a:path w="244475" h="781685">
                  <a:moveTo>
                    <a:pt x="210622" y="756755"/>
                  </a:moveTo>
                  <a:lnTo>
                    <a:pt x="207771" y="767321"/>
                  </a:lnTo>
                  <a:lnTo>
                    <a:pt x="218440" y="764451"/>
                  </a:lnTo>
                  <a:lnTo>
                    <a:pt x="210622" y="756755"/>
                  </a:lnTo>
                  <a:close/>
                </a:path>
                <a:path w="244475" h="781685">
                  <a:moveTo>
                    <a:pt x="213918" y="744538"/>
                  </a:moveTo>
                  <a:lnTo>
                    <a:pt x="210622" y="756755"/>
                  </a:lnTo>
                  <a:lnTo>
                    <a:pt x="218440" y="764451"/>
                  </a:lnTo>
                  <a:lnTo>
                    <a:pt x="207771" y="767321"/>
                  </a:lnTo>
                  <a:lnTo>
                    <a:pt x="220091" y="767321"/>
                  </a:lnTo>
                  <a:lnTo>
                    <a:pt x="213918" y="744538"/>
                  </a:lnTo>
                  <a:close/>
                </a:path>
                <a:path w="244475" h="781685">
                  <a:moveTo>
                    <a:pt x="12192" y="0"/>
                  </a:moveTo>
                  <a:lnTo>
                    <a:pt x="0" y="3301"/>
                  </a:lnTo>
                  <a:lnTo>
                    <a:pt x="201606" y="747879"/>
                  </a:lnTo>
                  <a:lnTo>
                    <a:pt x="210622" y="756755"/>
                  </a:lnTo>
                  <a:lnTo>
                    <a:pt x="213918" y="744538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9" name="object 89"/>
          <p:cNvGrpSpPr/>
          <p:nvPr/>
        </p:nvGrpSpPr>
        <p:grpSpPr>
          <a:xfrm>
            <a:off x="6501510" y="2581655"/>
            <a:ext cx="2362200" cy="3394075"/>
            <a:chOff x="6501510" y="2581655"/>
            <a:chExt cx="2362200" cy="3394075"/>
          </a:xfrm>
        </p:grpSpPr>
        <p:pic>
          <p:nvPicPr>
            <p:cNvPr id="90" name="object 9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8639682" y="2581655"/>
              <a:ext cx="103377" cy="217551"/>
            </a:xfrm>
            <a:prstGeom prst="rect">
              <a:avLst/>
            </a:prstGeom>
          </p:spPr>
        </p:pic>
        <p:sp>
          <p:nvSpPr>
            <p:cNvPr id="91" name="object 91"/>
            <p:cNvSpPr/>
            <p:nvPr/>
          </p:nvSpPr>
          <p:spPr>
            <a:xfrm>
              <a:off x="6501510" y="3555491"/>
              <a:ext cx="103505" cy="311150"/>
            </a:xfrm>
            <a:custGeom>
              <a:avLst/>
              <a:gdLst/>
              <a:ahLst/>
              <a:cxnLst/>
              <a:rect l="l" t="t" r="r" b="b"/>
              <a:pathLst>
                <a:path w="103504" h="311150">
                  <a:moveTo>
                    <a:pt x="7112" y="215138"/>
                  </a:moveTo>
                  <a:lnTo>
                    <a:pt x="1015" y="218694"/>
                  </a:lnTo>
                  <a:lnTo>
                    <a:pt x="0" y="222504"/>
                  </a:lnTo>
                  <a:lnTo>
                    <a:pt x="51688" y="311150"/>
                  </a:lnTo>
                  <a:lnTo>
                    <a:pt x="59020" y="298577"/>
                  </a:lnTo>
                  <a:lnTo>
                    <a:pt x="45338" y="298577"/>
                  </a:lnTo>
                  <a:lnTo>
                    <a:pt x="45338" y="275154"/>
                  </a:lnTo>
                  <a:lnTo>
                    <a:pt x="10921" y="216154"/>
                  </a:lnTo>
                  <a:lnTo>
                    <a:pt x="7112" y="215138"/>
                  </a:lnTo>
                  <a:close/>
                </a:path>
                <a:path w="103504" h="311150">
                  <a:moveTo>
                    <a:pt x="45338" y="275154"/>
                  </a:moveTo>
                  <a:lnTo>
                    <a:pt x="45338" y="298577"/>
                  </a:lnTo>
                  <a:lnTo>
                    <a:pt x="58038" y="298577"/>
                  </a:lnTo>
                  <a:lnTo>
                    <a:pt x="58038" y="295402"/>
                  </a:lnTo>
                  <a:lnTo>
                    <a:pt x="46228" y="295402"/>
                  </a:lnTo>
                  <a:lnTo>
                    <a:pt x="51688" y="286040"/>
                  </a:lnTo>
                  <a:lnTo>
                    <a:pt x="45338" y="275154"/>
                  </a:lnTo>
                  <a:close/>
                </a:path>
                <a:path w="103504" h="311150">
                  <a:moveTo>
                    <a:pt x="96265" y="215138"/>
                  </a:moveTo>
                  <a:lnTo>
                    <a:pt x="92456" y="216154"/>
                  </a:lnTo>
                  <a:lnTo>
                    <a:pt x="58038" y="275154"/>
                  </a:lnTo>
                  <a:lnTo>
                    <a:pt x="58038" y="298577"/>
                  </a:lnTo>
                  <a:lnTo>
                    <a:pt x="59020" y="298577"/>
                  </a:lnTo>
                  <a:lnTo>
                    <a:pt x="103378" y="222504"/>
                  </a:lnTo>
                  <a:lnTo>
                    <a:pt x="102362" y="218694"/>
                  </a:lnTo>
                  <a:lnTo>
                    <a:pt x="96265" y="215138"/>
                  </a:lnTo>
                  <a:close/>
                </a:path>
                <a:path w="103504" h="311150">
                  <a:moveTo>
                    <a:pt x="51688" y="286040"/>
                  </a:moveTo>
                  <a:lnTo>
                    <a:pt x="46228" y="295402"/>
                  </a:lnTo>
                  <a:lnTo>
                    <a:pt x="57149" y="295402"/>
                  </a:lnTo>
                  <a:lnTo>
                    <a:pt x="51688" y="286040"/>
                  </a:lnTo>
                  <a:close/>
                </a:path>
                <a:path w="103504" h="311150">
                  <a:moveTo>
                    <a:pt x="58038" y="275154"/>
                  </a:moveTo>
                  <a:lnTo>
                    <a:pt x="51688" y="286040"/>
                  </a:lnTo>
                  <a:lnTo>
                    <a:pt x="57149" y="295402"/>
                  </a:lnTo>
                  <a:lnTo>
                    <a:pt x="58038" y="295402"/>
                  </a:lnTo>
                  <a:lnTo>
                    <a:pt x="58038" y="275154"/>
                  </a:lnTo>
                  <a:close/>
                </a:path>
                <a:path w="103504" h="311150">
                  <a:moveTo>
                    <a:pt x="58038" y="0"/>
                  </a:moveTo>
                  <a:lnTo>
                    <a:pt x="45338" y="0"/>
                  </a:lnTo>
                  <a:lnTo>
                    <a:pt x="45338" y="275154"/>
                  </a:lnTo>
                  <a:lnTo>
                    <a:pt x="51688" y="286040"/>
                  </a:lnTo>
                  <a:lnTo>
                    <a:pt x="58038" y="275154"/>
                  </a:lnTo>
                  <a:lnTo>
                    <a:pt x="58038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2" name="object 92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8362314" y="3555491"/>
              <a:ext cx="103377" cy="165100"/>
            </a:xfrm>
            <a:prstGeom prst="rect">
              <a:avLst/>
            </a:prstGeom>
          </p:spPr>
        </p:pic>
        <p:sp>
          <p:nvSpPr>
            <p:cNvPr id="93" name="object 93"/>
            <p:cNvSpPr/>
            <p:nvPr/>
          </p:nvSpPr>
          <p:spPr>
            <a:xfrm>
              <a:off x="6986016" y="4870957"/>
              <a:ext cx="1877695" cy="1104900"/>
            </a:xfrm>
            <a:custGeom>
              <a:avLst/>
              <a:gdLst/>
              <a:ahLst/>
              <a:cxnLst/>
              <a:rect l="l" t="t" r="r" b="b"/>
              <a:pathLst>
                <a:path w="1877695" h="1104900">
                  <a:moveTo>
                    <a:pt x="199009" y="10795"/>
                  </a:moveTo>
                  <a:lnTo>
                    <a:pt x="188341" y="3937"/>
                  </a:lnTo>
                  <a:lnTo>
                    <a:pt x="13690" y="283044"/>
                  </a:lnTo>
                  <a:lnTo>
                    <a:pt x="15748" y="218313"/>
                  </a:lnTo>
                  <a:lnTo>
                    <a:pt x="15875" y="214757"/>
                  </a:lnTo>
                  <a:lnTo>
                    <a:pt x="13081" y="211836"/>
                  </a:lnTo>
                  <a:lnTo>
                    <a:pt x="6096" y="211582"/>
                  </a:lnTo>
                  <a:lnTo>
                    <a:pt x="3175" y="214376"/>
                  </a:lnTo>
                  <a:lnTo>
                    <a:pt x="3035" y="218313"/>
                  </a:lnTo>
                  <a:lnTo>
                    <a:pt x="0" y="316992"/>
                  </a:lnTo>
                  <a:lnTo>
                    <a:pt x="14020" y="309626"/>
                  </a:lnTo>
                  <a:lnTo>
                    <a:pt x="87757" y="270891"/>
                  </a:lnTo>
                  <a:lnTo>
                    <a:pt x="90805" y="269240"/>
                  </a:lnTo>
                  <a:lnTo>
                    <a:pt x="92075" y="265430"/>
                  </a:lnTo>
                  <a:lnTo>
                    <a:pt x="90424" y="262255"/>
                  </a:lnTo>
                  <a:lnTo>
                    <a:pt x="88773" y="259207"/>
                  </a:lnTo>
                  <a:lnTo>
                    <a:pt x="84963" y="257937"/>
                  </a:lnTo>
                  <a:lnTo>
                    <a:pt x="24561" y="289648"/>
                  </a:lnTo>
                  <a:lnTo>
                    <a:pt x="199009" y="10795"/>
                  </a:lnTo>
                  <a:close/>
                </a:path>
                <a:path w="1877695" h="1104900">
                  <a:moveTo>
                    <a:pt x="1139698" y="2540"/>
                  </a:moveTo>
                  <a:lnTo>
                    <a:pt x="1127252" y="0"/>
                  </a:lnTo>
                  <a:lnTo>
                    <a:pt x="991628" y="660082"/>
                  </a:lnTo>
                  <a:lnTo>
                    <a:pt x="970915" y="598678"/>
                  </a:lnTo>
                  <a:lnTo>
                    <a:pt x="969772" y="595376"/>
                  </a:lnTo>
                  <a:lnTo>
                    <a:pt x="966216" y="593598"/>
                  </a:lnTo>
                  <a:lnTo>
                    <a:pt x="962914" y="594614"/>
                  </a:lnTo>
                  <a:lnTo>
                    <a:pt x="959612" y="595757"/>
                  </a:lnTo>
                  <a:lnTo>
                    <a:pt x="957834" y="599440"/>
                  </a:lnTo>
                  <a:lnTo>
                    <a:pt x="958850" y="602742"/>
                  </a:lnTo>
                  <a:lnTo>
                    <a:pt x="990600" y="696595"/>
                  </a:lnTo>
                  <a:lnTo>
                    <a:pt x="1000506" y="685546"/>
                  </a:lnTo>
                  <a:lnTo>
                    <a:pt x="1059053" y="620268"/>
                  </a:lnTo>
                  <a:lnTo>
                    <a:pt x="1058799" y="616204"/>
                  </a:lnTo>
                  <a:lnTo>
                    <a:pt x="1053592" y="611505"/>
                  </a:lnTo>
                  <a:lnTo>
                    <a:pt x="1049655" y="611759"/>
                  </a:lnTo>
                  <a:lnTo>
                    <a:pt x="1047242" y="614299"/>
                  </a:lnTo>
                  <a:lnTo>
                    <a:pt x="1004074" y="662597"/>
                  </a:lnTo>
                  <a:lnTo>
                    <a:pt x="1139698" y="2540"/>
                  </a:lnTo>
                  <a:close/>
                </a:path>
                <a:path w="1877695" h="1104900">
                  <a:moveTo>
                    <a:pt x="1877441" y="1014056"/>
                  </a:moveTo>
                  <a:lnTo>
                    <a:pt x="1876298" y="1010196"/>
                  </a:lnTo>
                  <a:lnTo>
                    <a:pt x="1873250" y="1008532"/>
                  </a:lnTo>
                  <a:lnTo>
                    <a:pt x="1870075" y="1006868"/>
                  </a:lnTo>
                  <a:lnTo>
                    <a:pt x="1866265" y="1008024"/>
                  </a:lnTo>
                  <a:lnTo>
                    <a:pt x="1833854" y="1068082"/>
                  </a:lnTo>
                  <a:lnTo>
                    <a:pt x="1798574" y="7112"/>
                  </a:lnTo>
                  <a:lnTo>
                    <a:pt x="1785874" y="7620"/>
                  </a:lnTo>
                  <a:lnTo>
                    <a:pt x="1821154" y="1068362"/>
                  </a:lnTo>
                  <a:lnTo>
                    <a:pt x="1786674" y="1013574"/>
                  </a:lnTo>
                  <a:lnTo>
                    <a:pt x="1784858" y="1010729"/>
                  </a:lnTo>
                  <a:lnTo>
                    <a:pt x="1780921" y="1009840"/>
                  </a:lnTo>
                  <a:lnTo>
                    <a:pt x="1778000" y="1011707"/>
                  </a:lnTo>
                  <a:lnTo>
                    <a:pt x="1774952" y="1013574"/>
                  </a:lnTo>
                  <a:lnTo>
                    <a:pt x="1774063" y="1017498"/>
                  </a:lnTo>
                  <a:lnTo>
                    <a:pt x="1775968" y="1020457"/>
                  </a:lnTo>
                  <a:lnTo>
                    <a:pt x="1828673" y="1104353"/>
                  </a:lnTo>
                  <a:lnTo>
                    <a:pt x="1835353" y="1091984"/>
                  </a:lnTo>
                  <a:lnTo>
                    <a:pt x="1875790" y="1017143"/>
                  </a:lnTo>
                  <a:lnTo>
                    <a:pt x="1877441" y="1014056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112" y="1065437"/>
            <a:ext cx="8870338" cy="462178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66761"/>
            <a:ext cx="9143999" cy="543304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6782" y="27310"/>
            <a:ext cx="8669020" cy="6800850"/>
            <a:chOff x="86782" y="27310"/>
            <a:chExt cx="8669020" cy="68008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82" y="27310"/>
              <a:ext cx="8668683" cy="680035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460" y="188975"/>
              <a:ext cx="8353044" cy="648766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74874" y="27322"/>
            <a:ext cx="8467725" cy="6830695"/>
            <a:chOff x="374874" y="27322"/>
            <a:chExt cx="8467725" cy="683069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4874" y="27322"/>
              <a:ext cx="8467402" cy="683067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496" y="188976"/>
              <a:ext cx="8151876" cy="652576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3251" y="0"/>
            <a:ext cx="8524240" cy="6858000"/>
            <a:chOff x="303251" y="0"/>
            <a:chExt cx="852424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3251" y="0"/>
              <a:ext cx="8523780" cy="685799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867" y="0"/>
              <a:ext cx="8208264" cy="677417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</TotalTime>
  <Words>533</Words>
  <Application>Microsoft Office PowerPoint</Application>
  <PresentationFormat>Экран (4:3)</PresentationFormat>
  <Paragraphs>102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Презентация PowerPoint</vt:lpstr>
      <vt:lpstr>Примерная программа учебного Модуля «Самбо» по предмету «Физическая культура» разработана в соответствии с: </vt:lpstr>
      <vt:lpstr>ПРЕДМЕТ «ФИЗИЧЕСКАЯ КУЛЬТУРА»</vt:lpstr>
      <vt:lpstr>Программный материал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Программа составлена в соответствии с требованиями ФГОС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ОРГАНИЗАЦИОННО–ПЕДАГОГИЧЕСКИЕ И ПРАВОВЫЕ АСПЕКТЫ ВНЕДРЕНИЯ ФИЗИЧЕСКОГО ВОСПИТАНИЯ ОБУЧАЮЩИХСЯ НА ОСНОВЕ САМБО В УСЛОВИЯХ ФГОС</dc:title>
  <dc:creator>Darya</dc:creator>
  <cp:lastModifiedBy>Лариса Г. Лифанова</cp:lastModifiedBy>
  <cp:revision>48</cp:revision>
  <dcterms:created xsi:type="dcterms:W3CDTF">2021-07-06T13:11:54Z</dcterms:created>
  <dcterms:modified xsi:type="dcterms:W3CDTF">2021-07-07T10:55:03Z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2020-12-01T00:00:00Z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2021-07-06T00:00:00Z</vt:filetime>
  </property>
</Properties>
</file>