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8"/>
  </p:notesMasterIdLst>
  <p:sldIdLst>
    <p:sldId id="266" r:id="rId3"/>
    <p:sldId id="268" r:id="rId4"/>
    <p:sldId id="269" r:id="rId5"/>
    <p:sldId id="257" r:id="rId6"/>
    <p:sldId id="258" r:id="rId7"/>
    <p:sldId id="259" r:id="rId8"/>
    <p:sldId id="265" r:id="rId9"/>
    <p:sldId id="267" r:id="rId10"/>
    <p:sldId id="256" r:id="rId11"/>
    <p:sldId id="270" r:id="rId12"/>
    <p:sldId id="271" r:id="rId13"/>
    <p:sldId id="272" r:id="rId14"/>
    <p:sldId id="263" r:id="rId15"/>
    <p:sldId id="274" r:id="rId16"/>
    <p:sldId id="275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6E6"/>
    <a:srgbClr val="F89AAA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144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9E63E2B-E15F-4C23-963E-175BB0986C6C}" type="doc">
      <dgm:prSet loTypeId="urn:microsoft.com/office/officeart/2005/8/layout/radial6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567A2D14-74CC-4938-A5DC-E694F9229D11}">
      <dgm:prSet phldrT="[Текст]"/>
      <dgm:spPr/>
      <dgm:t>
        <a:bodyPr/>
        <a:lstStyle/>
        <a:p>
          <a:r>
            <a:rPr lang="ru-RU" b="1" dirty="0" smtClean="0">
              <a:solidFill>
                <a:schemeClr val="bg1"/>
              </a:solidFill>
              <a:latin typeface="Times New Roman" panose="02020603050405020304" pitchFamily="18" charset="0"/>
            </a:rPr>
            <a:t>Компетенции педагогов</a:t>
          </a:r>
          <a:endParaRPr lang="ru-RU" b="1" dirty="0">
            <a:solidFill>
              <a:schemeClr val="bg1"/>
            </a:solidFill>
          </a:endParaRPr>
        </a:p>
      </dgm:t>
    </dgm:pt>
    <dgm:pt modelId="{99A8BBB7-B251-409C-B3FD-84EB6B6E9E9F}" type="parTrans" cxnId="{13230490-098D-4183-A685-3EF906CCD429}">
      <dgm:prSet/>
      <dgm:spPr/>
      <dgm:t>
        <a:bodyPr/>
        <a:lstStyle/>
        <a:p>
          <a:endParaRPr lang="ru-RU"/>
        </a:p>
      </dgm:t>
    </dgm:pt>
    <dgm:pt modelId="{64A333BC-42A8-452B-A427-BF9714EC64F9}" type="sibTrans" cxnId="{13230490-098D-4183-A685-3EF906CCD429}">
      <dgm:prSet/>
      <dgm:spPr/>
      <dgm:t>
        <a:bodyPr/>
        <a:lstStyle/>
        <a:p>
          <a:endParaRPr lang="ru-RU"/>
        </a:p>
      </dgm:t>
    </dgm:pt>
    <dgm:pt modelId="{82CABF54-A3DE-4433-BC16-B32465476021}">
      <dgm:prSet phldrT="[Текст]" custT="1"/>
      <dgm:spPr/>
      <dgm:t>
        <a:bodyPr/>
        <a:lstStyle/>
        <a:p>
          <a:r>
            <a:rPr lang="ru-RU" sz="1200" b="0" dirty="0" smtClean="0">
              <a:solidFill>
                <a:srgbClr val="6600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Профессионально-социальная</a:t>
          </a:r>
          <a:endParaRPr lang="ru-RU" sz="1200" b="0" dirty="0">
            <a:solidFill>
              <a:srgbClr val="6600CC"/>
            </a:solidFill>
          </a:endParaRPr>
        </a:p>
      </dgm:t>
    </dgm:pt>
    <dgm:pt modelId="{246739B0-AE3B-4FBD-B341-BB05DD3FD1E6}" type="parTrans" cxnId="{3D4A16B7-3644-49C6-B30A-7DEBE263EB7C}">
      <dgm:prSet/>
      <dgm:spPr/>
      <dgm:t>
        <a:bodyPr/>
        <a:lstStyle/>
        <a:p>
          <a:endParaRPr lang="ru-RU"/>
        </a:p>
      </dgm:t>
    </dgm:pt>
    <dgm:pt modelId="{B1C4650B-EAEF-4702-8A6A-ABAB72364CAC}" type="sibTrans" cxnId="{3D4A16B7-3644-49C6-B30A-7DEBE263EB7C}">
      <dgm:prSet/>
      <dgm:spPr/>
      <dgm:t>
        <a:bodyPr/>
        <a:lstStyle/>
        <a:p>
          <a:endParaRPr lang="ru-RU"/>
        </a:p>
      </dgm:t>
    </dgm:pt>
    <dgm:pt modelId="{C07ABA64-9A34-4D12-9DF8-CB5F68E86E5A}">
      <dgm:prSet phldrT="[Текст]" custT="1"/>
      <dgm:spPr/>
      <dgm:t>
        <a:bodyPr/>
        <a:lstStyle/>
        <a:p>
          <a:r>
            <a:rPr lang="ru-RU" sz="1200" b="0" dirty="0" smtClean="0">
              <a:solidFill>
                <a:srgbClr val="6600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Профессионально-технологическая</a:t>
          </a:r>
          <a:endParaRPr lang="ru-RU" sz="1200" b="0" dirty="0">
            <a:solidFill>
              <a:srgbClr val="6600CC"/>
            </a:solidFill>
          </a:endParaRPr>
        </a:p>
      </dgm:t>
    </dgm:pt>
    <dgm:pt modelId="{BDC4F14A-B0FB-4F09-85B3-5722B70C0B24}" type="parTrans" cxnId="{43D9B985-7D0D-4193-A488-83396CC62747}">
      <dgm:prSet/>
      <dgm:spPr/>
      <dgm:t>
        <a:bodyPr/>
        <a:lstStyle/>
        <a:p>
          <a:endParaRPr lang="ru-RU"/>
        </a:p>
      </dgm:t>
    </dgm:pt>
    <dgm:pt modelId="{D43412F4-C37D-43F6-A0CD-BF379AF15138}" type="sibTrans" cxnId="{43D9B985-7D0D-4193-A488-83396CC62747}">
      <dgm:prSet/>
      <dgm:spPr/>
      <dgm:t>
        <a:bodyPr/>
        <a:lstStyle/>
        <a:p>
          <a:endParaRPr lang="ru-RU"/>
        </a:p>
      </dgm:t>
    </dgm:pt>
    <dgm:pt modelId="{C41D9475-142A-4563-BD7E-2F3640513EA3}">
      <dgm:prSet phldrT="[Текст]" custT="1"/>
      <dgm:spPr/>
      <dgm:t>
        <a:bodyPr/>
        <a:lstStyle/>
        <a:p>
          <a:r>
            <a:rPr lang="ru-RU" sz="1200" b="0" dirty="0" smtClean="0">
              <a:solidFill>
                <a:srgbClr val="6600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Правовая компетентность </a:t>
          </a:r>
          <a:endParaRPr lang="ru-RU" sz="1200" b="0" dirty="0">
            <a:solidFill>
              <a:srgbClr val="6600CC"/>
            </a:solidFill>
          </a:endParaRPr>
        </a:p>
      </dgm:t>
    </dgm:pt>
    <dgm:pt modelId="{3008B1DD-3775-4E10-948D-EF07CC1C6909}" type="parTrans" cxnId="{410E3271-56C3-4040-8D8C-0B350F641D46}">
      <dgm:prSet/>
      <dgm:spPr/>
      <dgm:t>
        <a:bodyPr/>
        <a:lstStyle/>
        <a:p>
          <a:endParaRPr lang="ru-RU"/>
        </a:p>
      </dgm:t>
    </dgm:pt>
    <dgm:pt modelId="{91E8697F-981E-420D-AFDE-E5B92B847C10}" type="sibTrans" cxnId="{410E3271-56C3-4040-8D8C-0B350F641D46}">
      <dgm:prSet/>
      <dgm:spPr/>
      <dgm:t>
        <a:bodyPr/>
        <a:lstStyle/>
        <a:p>
          <a:endParaRPr lang="ru-RU"/>
        </a:p>
      </dgm:t>
    </dgm:pt>
    <dgm:pt modelId="{41E62FFF-43CD-4AE3-A6BD-8C955898A2CF}">
      <dgm:prSet phldrT="[Текст]" custT="1"/>
      <dgm:spPr/>
      <dgm:t>
        <a:bodyPr/>
        <a:lstStyle/>
        <a:p>
          <a:r>
            <a:rPr lang="ru-RU" sz="1200" b="0" dirty="0" smtClean="0">
              <a:solidFill>
                <a:srgbClr val="6600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Компетентность по решению профессионально значимых проблем </a:t>
          </a:r>
          <a:endParaRPr lang="ru-RU" sz="1200" b="0" dirty="0">
            <a:solidFill>
              <a:srgbClr val="6600CC"/>
            </a:solidFill>
          </a:endParaRPr>
        </a:p>
      </dgm:t>
    </dgm:pt>
    <dgm:pt modelId="{162E1717-0408-42AF-9921-F6D788956BF4}" type="parTrans" cxnId="{6676BD28-E89F-425A-AA59-5CA6329C625D}">
      <dgm:prSet/>
      <dgm:spPr/>
      <dgm:t>
        <a:bodyPr/>
        <a:lstStyle/>
        <a:p>
          <a:endParaRPr lang="ru-RU"/>
        </a:p>
      </dgm:t>
    </dgm:pt>
    <dgm:pt modelId="{073F015E-61D4-4DE9-A26D-C63FDB817ED9}" type="sibTrans" cxnId="{6676BD28-E89F-425A-AA59-5CA6329C625D}">
      <dgm:prSet/>
      <dgm:spPr/>
      <dgm:t>
        <a:bodyPr/>
        <a:lstStyle/>
        <a:p>
          <a:endParaRPr lang="ru-RU"/>
        </a:p>
      </dgm:t>
    </dgm:pt>
    <dgm:pt modelId="{879DDE5F-4534-443C-AFA6-6983460402C8}">
      <dgm:prSet phldrT="[Текст]" custT="1"/>
      <dgm:spPr/>
      <dgm:t>
        <a:bodyPr/>
        <a:lstStyle/>
        <a:p>
          <a:r>
            <a:rPr lang="ru-RU" sz="1200" b="0" dirty="0" smtClean="0">
              <a:solidFill>
                <a:srgbClr val="6600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Компетентность, определяемая его профессионально значимыми личностно-деловыми качествами и специальными способностями</a:t>
          </a:r>
          <a:endParaRPr lang="ru-RU" sz="1200" b="0" dirty="0">
            <a:solidFill>
              <a:srgbClr val="6600CC"/>
            </a:solidFill>
          </a:endParaRPr>
        </a:p>
      </dgm:t>
    </dgm:pt>
    <dgm:pt modelId="{D9507015-1F02-4892-9176-6DCA1B418B1F}" type="parTrans" cxnId="{C260EC9C-CD7F-431D-ABF9-A057C2EB1160}">
      <dgm:prSet/>
      <dgm:spPr/>
      <dgm:t>
        <a:bodyPr/>
        <a:lstStyle/>
        <a:p>
          <a:endParaRPr lang="ru-RU"/>
        </a:p>
      </dgm:t>
    </dgm:pt>
    <dgm:pt modelId="{B8EA8BBA-2C4B-48C0-9A80-85E4F04CB58C}" type="sibTrans" cxnId="{C260EC9C-CD7F-431D-ABF9-A057C2EB1160}">
      <dgm:prSet/>
      <dgm:spPr/>
      <dgm:t>
        <a:bodyPr/>
        <a:lstStyle/>
        <a:p>
          <a:endParaRPr lang="ru-RU"/>
        </a:p>
      </dgm:t>
    </dgm:pt>
    <dgm:pt modelId="{D73971CD-450B-49E9-8884-FA5C6529B7DD}">
      <dgm:prSet phldrT="[Текст]" custT="1"/>
      <dgm:spPr/>
      <dgm:t>
        <a:bodyPr/>
        <a:lstStyle/>
        <a:p>
          <a:r>
            <a:rPr lang="ru-RU" sz="1200" b="0" dirty="0" smtClean="0">
              <a:solidFill>
                <a:srgbClr val="6600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Профессионально-коммуникативная</a:t>
          </a:r>
          <a:endParaRPr lang="ru-RU" sz="1200" b="0" dirty="0">
            <a:solidFill>
              <a:srgbClr val="6600CC"/>
            </a:solidFill>
          </a:endParaRPr>
        </a:p>
      </dgm:t>
    </dgm:pt>
    <dgm:pt modelId="{7CE08011-B24E-4A2C-B8CB-6E4AE3A19A99}" type="parTrans" cxnId="{E296B5C4-6F55-4514-9B59-1F02443223A5}">
      <dgm:prSet/>
      <dgm:spPr/>
      <dgm:t>
        <a:bodyPr/>
        <a:lstStyle/>
        <a:p>
          <a:endParaRPr lang="ru-RU"/>
        </a:p>
      </dgm:t>
    </dgm:pt>
    <dgm:pt modelId="{B8E1CA75-1D48-4889-9071-CCAE7EC14B22}" type="sibTrans" cxnId="{E296B5C4-6F55-4514-9B59-1F02443223A5}">
      <dgm:prSet/>
      <dgm:spPr/>
      <dgm:t>
        <a:bodyPr/>
        <a:lstStyle/>
        <a:p>
          <a:endParaRPr lang="ru-RU"/>
        </a:p>
      </dgm:t>
    </dgm:pt>
    <dgm:pt modelId="{24C3C6BE-7360-437E-A099-5C162277904D}" type="pres">
      <dgm:prSet presAssocID="{49E63E2B-E15F-4C23-963E-175BB0986C6C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697DB68-B2F1-4493-A102-991891A9BF7F}" type="pres">
      <dgm:prSet presAssocID="{567A2D14-74CC-4938-A5DC-E694F9229D11}" presName="centerShape" presStyleLbl="node0" presStyleIdx="0" presStyleCnt="1"/>
      <dgm:spPr/>
      <dgm:t>
        <a:bodyPr/>
        <a:lstStyle/>
        <a:p>
          <a:endParaRPr lang="ru-RU"/>
        </a:p>
      </dgm:t>
    </dgm:pt>
    <dgm:pt modelId="{2EE2ED4F-397E-416A-A883-BACEBC6CAC88}" type="pres">
      <dgm:prSet presAssocID="{82CABF54-A3DE-4433-BC16-B32465476021}" presName="node" presStyleLbl="node1" presStyleIdx="0" presStyleCnt="6" custScaleX="139868" custScaleY="91395" custRadScaleRad="99923" custRadScaleInc="-19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84F415-84D4-42BB-8D0D-9FDB7CD79361}" type="pres">
      <dgm:prSet presAssocID="{82CABF54-A3DE-4433-BC16-B32465476021}" presName="dummy" presStyleCnt="0"/>
      <dgm:spPr/>
    </dgm:pt>
    <dgm:pt modelId="{80BA9A69-57D8-4950-90F8-327A2EA80189}" type="pres">
      <dgm:prSet presAssocID="{B1C4650B-EAEF-4702-8A6A-ABAB72364CAC}" presName="sibTrans" presStyleLbl="sibTrans2D1" presStyleIdx="0" presStyleCnt="6"/>
      <dgm:spPr/>
      <dgm:t>
        <a:bodyPr/>
        <a:lstStyle/>
        <a:p>
          <a:endParaRPr lang="ru-RU"/>
        </a:p>
      </dgm:t>
    </dgm:pt>
    <dgm:pt modelId="{7E1EEE49-3C82-4905-9E8C-5224570FCB55}" type="pres">
      <dgm:prSet presAssocID="{C07ABA64-9A34-4D12-9DF8-CB5F68E86E5A}" presName="node" presStyleLbl="node1" presStyleIdx="1" presStyleCnt="6" custScaleX="139868" custScaleY="1197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9E6A8B-5443-4E59-A0CD-1A858B1BE628}" type="pres">
      <dgm:prSet presAssocID="{C07ABA64-9A34-4D12-9DF8-CB5F68E86E5A}" presName="dummy" presStyleCnt="0"/>
      <dgm:spPr/>
    </dgm:pt>
    <dgm:pt modelId="{E0B9198B-39BB-4CD5-8062-CB5B39EAC373}" type="pres">
      <dgm:prSet presAssocID="{D43412F4-C37D-43F6-A0CD-BF379AF15138}" presName="sibTrans" presStyleLbl="sibTrans2D1" presStyleIdx="1" presStyleCnt="6"/>
      <dgm:spPr/>
      <dgm:t>
        <a:bodyPr/>
        <a:lstStyle/>
        <a:p>
          <a:endParaRPr lang="ru-RU"/>
        </a:p>
      </dgm:t>
    </dgm:pt>
    <dgm:pt modelId="{16ABF02A-D8A9-46C0-876D-59344B5BECE6}" type="pres">
      <dgm:prSet presAssocID="{C41D9475-142A-4563-BD7E-2F3640513EA3}" presName="node" presStyleLbl="node1" presStyleIdx="2" presStyleCnt="6" custScaleX="139868" custScaleY="1197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F8F2B6-1757-40C9-B69C-C2E3F09C48E4}" type="pres">
      <dgm:prSet presAssocID="{C41D9475-142A-4563-BD7E-2F3640513EA3}" presName="dummy" presStyleCnt="0"/>
      <dgm:spPr/>
    </dgm:pt>
    <dgm:pt modelId="{EB23F553-0B82-4884-B2FF-81F6BE954C11}" type="pres">
      <dgm:prSet presAssocID="{91E8697F-981E-420D-AFDE-E5B92B847C10}" presName="sibTrans" presStyleLbl="sibTrans2D1" presStyleIdx="2" presStyleCnt="6"/>
      <dgm:spPr/>
      <dgm:t>
        <a:bodyPr/>
        <a:lstStyle/>
        <a:p>
          <a:endParaRPr lang="ru-RU"/>
        </a:p>
      </dgm:t>
    </dgm:pt>
    <dgm:pt modelId="{73DC1751-8ADF-4DA8-84C1-AE1AEC00DCDB}" type="pres">
      <dgm:prSet presAssocID="{879DDE5F-4534-443C-AFA6-6983460402C8}" presName="node" presStyleLbl="node1" presStyleIdx="3" presStyleCnt="6" custScaleX="139868" custScaleY="1054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A5A57C-2434-4D9D-ADC5-F440016A0440}" type="pres">
      <dgm:prSet presAssocID="{879DDE5F-4534-443C-AFA6-6983460402C8}" presName="dummy" presStyleCnt="0"/>
      <dgm:spPr/>
    </dgm:pt>
    <dgm:pt modelId="{F1D42829-5564-4792-A842-FCF3F981F9B6}" type="pres">
      <dgm:prSet presAssocID="{B8EA8BBA-2C4B-48C0-9A80-85E4F04CB58C}" presName="sibTrans" presStyleLbl="sibTrans2D1" presStyleIdx="3" presStyleCnt="6"/>
      <dgm:spPr/>
      <dgm:t>
        <a:bodyPr/>
        <a:lstStyle/>
        <a:p>
          <a:endParaRPr lang="ru-RU"/>
        </a:p>
      </dgm:t>
    </dgm:pt>
    <dgm:pt modelId="{2E671C1D-0950-45E1-8B55-04A73EADA27C}" type="pres">
      <dgm:prSet presAssocID="{D73971CD-450B-49E9-8884-FA5C6529B7DD}" presName="node" presStyleLbl="node1" presStyleIdx="4" presStyleCnt="6" custScaleX="139868" custScaleY="1197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2A6B7F-80B1-46FD-A59B-043A92ED7146}" type="pres">
      <dgm:prSet presAssocID="{D73971CD-450B-49E9-8884-FA5C6529B7DD}" presName="dummy" presStyleCnt="0"/>
      <dgm:spPr/>
    </dgm:pt>
    <dgm:pt modelId="{3897E5DC-BD39-4732-BB8B-37B150EC1765}" type="pres">
      <dgm:prSet presAssocID="{B8E1CA75-1D48-4889-9071-CCAE7EC14B22}" presName="sibTrans" presStyleLbl="sibTrans2D1" presStyleIdx="4" presStyleCnt="6"/>
      <dgm:spPr/>
      <dgm:t>
        <a:bodyPr/>
        <a:lstStyle/>
        <a:p>
          <a:endParaRPr lang="ru-RU"/>
        </a:p>
      </dgm:t>
    </dgm:pt>
    <dgm:pt modelId="{83B7F43E-89CF-4EFE-89DF-B799362A1F3C}" type="pres">
      <dgm:prSet presAssocID="{41E62FFF-43CD-4AE3-A6BD-8C955898A2CF}" presName="node" presStyleLbl="node1" presStyleIdx="5" presStyleCnt="6" custScaleX="139868" custScaleY="1197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C8502D-45BA-4A2E-A7F0-B8F79D9148BA}" type="pres">
      <dgm:prSet presAssocID="{41E62FFF-43CD-4AE3-A6BD-8C955898A2CF}" presName="dummy" presStyleCnt="0"/>
      <dgm:spPr/>
    </dgm:pt>
    <dgm:pt modelId="{67EADCF8-21BB-4824-B1F6-41E7727CFAF3}" type="pres">
      <dgm:prSet presAssocID="{073F015E-61D4-4DE9-A26D-C63FDB817ED9}" presName="sibTrans" presStyleLbl="sibTrans2D1" presStyleIdx="5" presStyleCnt="6"/>
      <dgm:spPr/>
      <dgm:t>
        <a:bodyPr/>
        <a:lstStyle/>
        <a:p>
          <a:endParaRPr lang="ru-RU"/>
        </a:p>
      </dgm:t>
    </dgm:pt>
  </dgm:ptLst>
  <dgm:cxnLst>
    <dgm:cxn modelId="{46E968B4-E1F0-4F40-A027-2E2767248CD7}" type="presOf" srcId="{B8E1CA75-1D48-4889-9071-CCAE7EC14B22}" destId="{3897E5DC-BD39-4732-BB8B-37B150EC1765}" srcOrd="0" destOrd="0" presId="urn:microsoft.com/office/officeart/2005/8/layout/radial6"/>
    <dgm:cxn modelId="{8C064E07-C372-4614-A39B-BA20722309B9}" type="presOf" srcId="{82CABF54-A3DE-4433-BC16-B32465476021}" destId="{2EE2ED4F-397E-416A-A883-BACEBC6CAC88}" srcOrd="0" destOrd="0" presId="urn:microsoft.com/office/officeart/2005/8/layout/radial6"/>
    <dgm:cxn modelId="{E296B5C4-6F55-4514-9B59-1F02443223A5}" srcId="{567A2D14-74CC-4938-A5DC-E694F9229D11}" destId="{D73971CD-450B-49E9-8884-FA5C6529B7DD}" srcOrd="4" destOrd="0" parTransId="{7CE08011-B24E-4A2C-B8CB-6E4AE3A19A99}" sibTransId="{B8E1CA75-1D48-4889-9071-CCAE7EC14B22}"/>
    <dgm:cxn modelId="{2E3CADAF-DD63-4FAF-A558-623AD2739813}" type="presOf" srcId="{49E63E2B-E15F-4C23-963E-175BB0986C6C}" destId="{24C3C6BE-7360-437E-A099-5C162277904D}" srcOrd="0" destOrd="0" presId="urn:microsoft.com/office/officeart/2005/8/layout/radial6"/>
    <dgm:cxn modelId="{6676BD28-E89F-425A-AA59-5CA6329C625D}" srcId="{567A2D14-74CC-4938-A5DC-E694F9229D11}" destId="{41E62FFF-43CD-4AE3-A6BD-8C955898A2CF}" srcOrd="5" destOrd="0" parTransId="{162E1717-0408-42AF-9921-F6D788956BF4}" sibTransId="{073F015E-61D4-4DE9-A26D-C63FDB817ED9}"/>
    <dgm:cxn modelId="{6D327A41-96C7-4A4D-B64A-88258801ACFF}" type="presOf" srcId="{91E8697F-981E-420D-AFDE-E5B92B847C10}" destId="{EB23F553-0B82-4884-B2FF-81F6BE954C11}" srcOrd="0" destOrd="0" presId="urn:microsoft.com/office/officeart/2005/8/layout/radial6"/>
    <dgm:cxn modelId="{43D9B985-7D0D-4193-A488-83396CC62747}" srcId="{567A2D14-74CC-4938-A5DC-E694F9229D11}" destId="{C07ABA64-9A34-4D12-9DF8-CB5F68E86E5A}" srcOrd="1" destOrd="0" parTransId="{BDC4F14A-B0FB-4F09-85B3-5722B70C0B24}" sibTransId="{D43412F4-C37D-43F6-A0CD-BF379AF15138}"/>
    <dgm:cxn modelId="{5A68764E-21C8-423E-8BB0-4F57C316D20F}" type="presOf" srcId="{073F015E-61D4-4DE9-A26D-C63FDB817ED9}" destId="{67EADCF8-21BB-4824-B1F6-41E7727CFAF3}" srcOrd="0" destOrd="0" presId="urn:microsoft.com/office/officeart/2005/8/layout/radial6"/>
    <dgm:cxn modelId="{42419DF9-2681-4F11-8C54-27A2019283C3}" type="presOf" srcId="{41E62FFF-43CD-4AE3-A6BD-8C955898A2CF}" destId="{83B7F43E-89CF-4EFE-89DF-B799362A1F3C}" srcOrd="0" destOrd="0" presId="urn:microsoft.com/office/officeart/2005/8/layout/radial6"/>
    <dgm:cxn modelId="{0428DBC4-32F0-4D87-A38E-362043A9F886}" type="presOf" srcId="{D43412F4-C37D-43F6-A0CD-BF379AF15138}" destId="{E0B9198B-39BB-4CD5-8062-CB5B39EAC373}" srcOrd="0" destOrd="0" presId="urn:microsoft.com/office/officeart/2005/8/layout/radial6"/>
    <dgm:cxn modelId="{13D92618-6E84-459A-9D98-D14F70C11F11}" type="presOf" srcId="{C41D9475-142A-4563-BD7E-2F3640513EA3}" destId="{16ABF02A-D8A9-46C0-876D-59344B5BECE6}" srcOrd="0" destOrd="0" presId="urn:microsoft.com/office/officeart/2005/8/layout/radial6"/>
    <dgm:cxn modelId="{C260EC9C-CD7F-431D-ABF9-A057C2EB1160}" srcId="{567A2D14-74CC-4938-A5DC-E694F9229D11}" destId="{879DDE5F-4534-443C-AFA6-6983460402C8}" srcOrd="3" destOrd="0" parTransId="{D9507015-1F02-4892-9176-6DCA1B418B1F}" sibTransId="{B8EA8BBA-2C4B-48C0-9A80-85E4F04CB58C}"/>
    <dgm:cxn modelId="{AB763D07-5081-4E8E-880A-A03519E1D2AB}" type="presOf" srcId="{879DDE5F-4534-443C-AFA6-6983460402C8}" destId="{73DC1751-8ADF-4DA8-84C1-AE1AEC00DCDB}" srcOrd="0" destOrd="0" presId="urn:microsoft.com/office/officeart/2005/8/layout/radial6"/>
    <dgm:cxn modelId="{410E3271-56C3-4040-8D8C-0B350F641D46}" srcId="{567A2D14-74CC-4938-A5DC-E694F9229D11}" destId="{C41D9475-142A-4563-BD7E-2F3640513EA3}" srcOrd="2" destOrd="0" parTransId="{3008B1DD-3775-4E10-948D-EF07CC1C6909}" sibTransId="{91E8697F-981E-420D-AFDE-E5B92B847C10}"/>
    <dgm:cxn modelId="{CD64B5A3-BC20-443B-93B7-DF1A025CAA0F}" type="presOf" srcId="{D73971CD-450B-49E9-8884-FA5C6529B7DD}" destId="{2E671C1D-0950-45E1-8B55-04A73EADA27C}" srcOrd="0" destOrd="0" presId="urn:microsoft.com/office/officeart/2005/8/layout/radial6"/>
    <dgm:cxn modelId="{0F0D751E-A5F7-4FF5-892C-2CE639A8D63C}" type="presOf" srcId="{B1C4650B-EAEF-4702-8A6A-ABAB72364CAC}" destId="{80BA9A69-57D8-4950-90F8-327A2EA80189}" srcOrd="0" destOrd="0" presId="urn:microsoft.com/office/officeart/2005/8/layout/radial6"/>
    <dgm:cxn modelId="{2FB2F2DF-FBD6-41D3-A552-6C0F46D85635}" type="presOf" srcId="{567A2D14-74CC-4938-A5DC-E694F9229D11}" destId="{B697DB68-B2F1-4493-A102-991891A9BF7F}" srcOrd="0" destOrd="0" presId="urn:microsoft.com/office/officeart/2005/8/layout/radial6"/>
    <dgm:cxn modelId="{3D4A16B7-3644-49C6-B30A-7DEBE263EB7C}" srcId="{567A2D14-74CC-4938-A5DC-E694F9229D11}" destId="{82CABF54-A3DE-4433-BC16-B32465476021}" srcOrd="0" destOrd="0" parTransId="{246739B0-AE3B-4FBD-B341-BB05DD3FD1E6}" sibTransId="{B1C4650B-EAEF-4702-8A6A-ABAB72364CAC}"/>
    <dgm:cxn modelId="{9F924CBA-E2D8-4B7C-8A0C-0D964154605A}" type="presOf" srcId="{B8EA8BBA-2C4B-48C0-9A80-85E4F04CB58C}" destId="{F1D42829-5564-4792-A842-FCF3F981F9B6}" srcOrd="0" destOrd="0" presId="urn:microsoft.com/office/officeart/2005/8/layout/radial6"/>
    <dgm:cxn modelId="{13230490-098D-4183-A685-3EF906CCD429}" srcId="{49E63E2B-E15F-4C23-963E-175BB0986C6C}" destId="{567A2D14-74CC-4938-A5DC-E694F9229D11}" srcOrd="0" destOrd="0" parTransId="{99A8BBB7-B251-409C-B3FD-84EB6B6E9E9F}" sibTransId="{64A333BC-42A8-452B-A427-BF9714EC64F9}"/>
    <dgm:cxn modelId="{B58DE155-4CC3-4DA0-9CD6-B8ADEBB7F74D}" type="presOf" srcId="{C07ABA64-9A34-4D12-9DF8-CB5F68E86E5A}" destId="{7E1EEE49-3C82-4905-9E8C-5224570FCB55}" srcOrd="0" destOrd="0" presId="urn:microsoft.com/office/officeart/2005/8/layout/radial6"/>
    <dgm:cxn modelId="{85203C3D-EB55-4470-A1BF-B197B1F94FA1}" type="presParOf" srcId="{24C3C6BE-7360-437E-A099-5C162277904D}" destId="{B697DB68-B2F1-4493-A102-991891A9BF7F}" srcOrd="0" destOrd="0" presId="urn:microsoft.com/office/officeart/2005/8/layout/radial6"/>
    <dgm:cxn modelId="{9625A547-09CA-495B-831D-FC80061FBB61}" type="presParOf" srcId="{24C3C6BE-7360-437E-A099-5C162277904D}" destId="{2EE2ED4F-397E-416A-A883-BACEBC6CAC88}" srcOrd="1" destOrd="0" presId="urn:microsoft.com/office/officeart/2005/8/layout/radial6"/>
    <dgm:cxn modelId="{2725336E-5A89-4872-9411-433755618EAE}" type="presParOf" srcId="{24C3C6BE-7360-437E-A099-5C162277904D}" destId="{3684F415-84D4-42BB-8D0D-9FDB7CD79361}" srcOrd="2" destOrd="0" presId="urn:microsoft.com/office/officeart/2005/8/layout/radial6"/>
    <dgm:cxn modelId="{2E1086BF-3E4F-45B7-B05F-8A374E278F45}" type="presParOf" srcId="{24C3C6BE-7360-437E-A099-5C162277904D}" destId="{80BA9A69-57D8-4950-90F8-327A2EA80189}" srcOrd="3" destOrd="0" presId="urn:microsoft.com/office/officeart/2005/8/layout/radial6"/>
    <dgm:cxn modelId="{7DB55EF3-332B-46C1-B105-B1267BF7FA20}" type="presParOf" srcId="{24C3C6BE-7360-437E-A099-5C162277904D}" destId="{7E1EEE49-3C82-4905-9E8C-5224570FCB55}" srcOrd="4" destOrd="0" presId="urn:microsoft.com/office/officeart/2005/8/layout/radial6"/>
    <dgm:cxn modelId="{2FA345CF-EF63-4D61-92B6-88F019E95DB6}" type="presParOf" srcId="{24C3C6BE-7360-437E-A099-5C162277904D}" destId="{C09E6A8B-5443-4E59-A0CD-1A858B1BE628}" srcOrd="5" destOrd="0" presId="urn:microsoft.com/office/officeart/2005/8/layout/radial6"/>
    <dgm:cxn modelId="{95CD7A43-89E7-49DF-BE97-70C794E79945}" type="presParOf" srcId="{24C3C6BE-7360-437E-A099-5C162277904D}" destId="{E0B9198B-39BB-4CD5-8062-CB5B39EAC373}" srcOrd="6" destOrd="0" presId="urn:microsoft.com/office/officeart/2005/8/layout/radial6"/>
    <dgm:cxn modelId="{2CA09A9B-8334-443C-9CF3-01CE0D542B8F}" type="presParOf" srcId="{24C3C6BE-7360-437E-A099-5C162277904D}" destId="{16ABF02A-D8A9-46C0-876D-59344B5BECE6}" srcOrd="7" destOrd="0" presId="urn:microsoft.com/office/officeart/2005/8/layout/radial6"/>
    <dgm:cxn modelId="{2BC49913-E086-4E4B-82A4-9B1A6AA18A7D}" type="presParOf" srcId="{24C3C6BE-7360-437E-A099-5C162277904D}" destId="{92F8F2B6-1757-40C9-B69C-C2E3F09C48E4}" srcOrd="8" destOrd="0" presId="urn:microsoft.com/office/officeart/2005/8/layout/radial6"/>
    <dgm:cxn modelId="{30E99A3C-5013-4504-920B-9B22339D2CAF}" type="presParOf" srcId="{24C3C6BE-7360-437E-A099-5C162277904D}" destId="{EB23F553-0B82-4884-B2FF-81F6BE954C11}" srcOrd="9" destOrd="0" presId="urn:microsoft.com/office/officeart/2005/8/layout/radial6"/>
    <dgm:cxn modelId="{F3F49B77-BB78-4F82-9AA6-EA06E12B01E8}" type="presParOf" srcId="{24C3C6BE-7360-437E-A099-5C162277904D}" destId="{73DC1751-8ADF-4DA8-84C1-AE1AEC00DCDB}" srcOrd="10" destOrd="0" presId="urn:microsoft.com/office/officeart/2005/8/layout/radial6"/>
    <dgm:cxn modelId="{05B91506-A40D-4787-A65D-31A0F026A0AF}" type="presParOf" srcId="{24C3C6BE-7360-437E-A099-5C162277904D}" destId="{2AA5A57C-2434-4D9D-ADC5-F440016A0440}" srcOrd="11" destOrd="0" presId="urn:microsoft.com/office/officeart/2005/8/layout/radial6"/>
    <dgm:cxn modelId="{8FEEE428-D23A-4D76-A71F-183A7FC36217}" type="presParOf" srcId="{24C3C6BE-7360-437E-A099-5C162277904D}" destId="{F1D42829-5564-4792-A842-FCF3F981F9B6}" srcOrd="12" destOrd="0" presId="urn:microsoft.com/office/officeart/2005/8/layout/radial6"/>
    <dgm:cxn modelId="{547EA6A6-299A-49CF-80A4-BDC3434EC5FB}" type="presParOf" srcId="{24C3C6BE-7360-437E-A099-5C162277904D}" destId="{2E671C1D-0950-45E1-8B55-04A73EADA27C}" srcOrd="13" destOrd="0" presId="urn:microsoft.com/office/officeart/2005/8/layout/radial6"/>
    <dgm:cxn modelId="{EB86C14B-2E63-4419-A9BF-B37C8F3F8C0A}" type="presParOf" srcId="{24C3C6BE-7360-437E-A099-5C162277904D}" destId="{0C2A6B7F-80B1-46FD-A59B-043A92ED7146}" srcOrd="14" destOrd="0" presId="urn:microsoft.com/office/officeart/2005/8/layout/radial6"/>
    <dgm:cxn modelId="{94E978BF-9CDD-41A6-B106-7FC8EDF2E370}" type="presParOf" srcId="{24C3C6BE-7360-437E-A099-5C162277904D}" destId="{3897E5DC-BD39-4732-BB8B-37B150EC1765}" srcOrd="15" destOrd="0" presId="urn:microsoft.com/office/officeart/2005/8/layout/radial6"/>
    <dgm:cxn modelId="{954CAB3E-EED6-4131-AC4E-2D3DA491B153}" type="presParOf" srcId="{24C3C6BE-7360-437E-A099-5C162277904D}" destId="{83B7F43E-89CF-4EFE-89DF-B799362A1F3C}" srcOrd="16" destOrd="0" presId="urn:microsoft.com/office/officeart/2005/8/layout/radial6"/>
    <dgm:cxn modelId="{1BF200CA-7B35-412F-8BAA-7F2FF1BF6A63}" type="presParOf" srcId="{24C3C6BE-7360-437E-A099-5C162277904D}" destId="{06C8502D-45BA-4A2E-A7F0-B8F79D9148BA}" srcOrd="17" destOrd="0" presId="urn:microsoft.com/office/officeart/2005/8/layout/radial6"/>
    <dgm:cxn modelId="{B11B2E66-F900-4229-8B9E-3108671A0DA6}" type="presParOf" srcId="{24C3C6BE-7360-437E-A099-5C162277904D}" destId="{67EADCF8-21BB-4824-B1F6-41E7727CFAF3}" srcOrd="18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41EA42E-87B1-43ED-87CA-D0938704238B}" type="doc">
      <dgm:prSet loTypeId="urn:microsoft.com/office/officeart/2008/layout/VerticalAccent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4BE21685-70DE-4950-89D3-FCF99E542317}">
      <dgm:prSet phldrT="[Текст]"/>
      <dgm:spPr/>
      <dgm:t>
        <a:bodyPr/>
        <a:lstStyle/>
        <a:p>
          <a:pPr algn="ctr"/>
          <a:r>
            <a:rPr lang="ru-RU" u="sng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 составляющих:</a:t>
          </a:r>
          <a:endParaRPr lang="ru-RU" u="sng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8F0C0AB-25A7-43B8-AD90-EEC04F6BC686}" type="parTrans" cxnId="{BCDB0403-4490-46A9-A8EE-0D1218D2CC6B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46B6457-A97C-4001-9351-3827B7BD5F0D}" type="sibTrans" cxnId="{BCDB0403-4490-46A9-A8EE-0D1218D2CC6B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25DCB61-FADF-42B3-83B6-CF55FE1E3D86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Самооценка </a:t>
          </a:r>
          <a:r>
            <a: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педагога</a:t>
          </a:r>
          <a:endParaRPr lang="ru-RU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5D4C28F-1C1A-470C-908B-B12BDC47B608}" type="parTrans" cxnId="{332B4FF6-90F1-486F-ADB6-C824BDD52F92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88B1328-A30E-471E-94F8-FF8DC712F19C}" type="sibTrans" cxnId="{332B4FF6-90F1-486F-ADB6-C824BDD52F92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6567013-A20E-48B1-B8FF-8628A7DFBA20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Внешняя экспертная оценка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40298A5-E2A0-4146-802D-465EE9D44046}" type="parTrans" cxnId="{F247B434-16D0-4BC7-A46C-AB1CED00AA1C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8ACC18A-8CF5-4CC3-AF0C-6EC4C770CB61}" type="sibTrans" cxnId="{F247B434-16D0-4BC7-A46C-AB1CED00AA1C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96CB22A-DCE1-4B75-B226-319ECE45B8C0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Оценка реализации ИОМ, %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E1C9BAF-F0F6-428D-B43D-238FB2D6CA2B}" type="parTrans" cxnId="{678DD9AF-C180-4C97-AA95-19EDC3CC598F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17B0228-7AA5-4C8F-AF15-2E13F8C1E6AF}" type="sibTrans" cxnId="{678DD9AF-C180-4C97-AA95-19EDC3CC598F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CDA147D-6687-47B7-9241-C498939B88FD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CC1B507-98D5-4387-823D-E290A68AF42E}" type="sibTrans" cxnId="{C9F60B3D-03A7-4779-975A-581E0AE63F66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35F7757-3B98-4B8D-A4DA-F1F4ACC0568A}" type="parTrans" cxnId="{C9F60B3D-03A7-4779-975A-581E0AE63F66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0B330B3-A706-4C0D-8FD7-B2D7B60FD0F0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BF8E03E-482D-4329-8A8B-B2C780AEB2DE}" type="sibTrans" cxnId="{A816A397-77B6-4100-8AEB-87DEF21C8498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19B92DB-6EC4-42FA-8F9E-CC8606FE43A9}" type="parTrans" cxnId="{A816A397-77B6-4100-8AEB-87DEF21C8498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E37079B-965D-44CD-BF3A-2890B76AA64A}" type="pres">
      <dgm:prSet presAssocID="{D41EA42E-87B1-43ED-87CA-D0938704238B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ru-RU"/>
        </a:p>
      </dgm:t>
    </dgm:pt>
    <dgm:pt modelId="{ACBE617F-397A-4ED5-931E-BB230625C606}" type="pres">
      <dgm:prSet presAssocID="{4BE21685-70DE-4950-89D3-FCF99E542317}" presName="parenttextcomposite" presStyleCnt="0"/>
      <dgm:spPr/>
    </dgm:pt>
    <dgm:pt modelId="{A5507200-D220-4AC2-B1F3-DA51E2DC8E82}" type="pres">
      <dgm:prSet presAssocID="{4BE21685-70DE-4950-89D3-FCF99E542317}" presName="parenttext" presStyleLbl="revTx" presStyleIdx="0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3280E8-8919-4342-8779-83DBD264309D}" type="pres">
      <dgm:prSet presAssocID="{4BE21685-70DE-4950-89D3-FCF99E542317}" presName="composite" presStyleCnt="0"/>
      <dgm:spPr/>
    </dgm:pt>
    <dgm:pt modelId="{368CB069-81EE-47EA-AD80-0C754CFB86B5}" type="pres">
      <dgm:prSet presAssocID="{4BE21685-70DE-4950-89D3-FCF99E542317}" presName="chevron1" presStyleLbl="alignNode1" presStyleIdx="0" presStyleCnt="21"/>
      <dgm:spPr/>
    </dgm:pt>
    <dgm:pt modelId="{E6795EC0-7752-44BC-9FE7-06C35A0CFBE8}" type="pres">
      <dgm:prSet presAssocID="{4BE21685-70DE-4950-89D3-FCF99E542317}" presName="chevron2" presStyleLbl="alignNode1" presStyleIdx="1" presStyleCnt="21"/>
      <dgm:spPr/>
    </dgm:pt>
    <dgm:pt modelId="{4ADDB3EF-644F-4EE7-8335-02CBB47679A6}" type="pres">
      <dgm:prSet presAssocID="{4BE21685-70DE-4950-89D3-FCF99E542317}" presName="chevron3" presStyleLbl="alignNode1" presStyleIdx="2" presStyleCnt="21"/>
      <dgm:spPr/>
    </dgm:pt>
    <dgm:pt modelId="{927B61DB-0B5C-40AC-89D7-6C6232EB34AF}" type="pres">
      <dgm:prSet presAssocID="{4BE21685-70DE-4950-89D3-FCF99E542317}" presName="chevron4" presStyleLbl="alignNode1" presStyleIdx="3" presStyleCnt="21"/>
      <dgm:spPr/>
    </dgm:pt>
    <dgm:pt modelId="{01069AF1-C244-41FF-80A7-5680FC7269AA}" type="pres">
      <dgm:prSet presAssocID="{4BE21685-70DE-4950-89D3-FCF99E542317}" presName="chevron5" presStyleLbl="alignNode1" presStyleIdx="4" presStyleCnt="21"/>
      <dgm:spPr/>
    </dgm:pt>
    <dgm:pt modelId="{7C700BBB-D7CF-4B40-9070-E9B172E80F10}" type="pres">
      <dgm:prSet presAssocID="{4BE21685-70DE-4950-89D3-FCF99E542317}" presName="chevron6" presStyleLbl="alignNode1" presStyleIdx="5" presStyleCnt="21"/>
      <dgm:spPr/>
    </dgm:pt>
    <dgm:pt modelId="{95930487-6164-498F-8F0E-64223AC58BBE}" type="pres">
      <dgm:prSet presAssocID="{4BE21685-70DE-4950-89D3-FCF99E542317}" presName="chevron7" presStyleLbl="alignNode1" presStyleIdx="6" presStyleCnt="21"/>
      <dgm:spPr/>
    </dgm:pt>
    <dgm:pt modelId="{85664D88-D00F-4C1D-802F-CFD0617E9751}" type="pres">
      <dgm:prSet presAssocID="{4BE21685-70DE-4950-89D3-FCF99E542317}" presName="childtext" presStyleLbl="solidFgAcc1" presStyleIdx="0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BABBFE-6E89-4F57-A2B2-D3C6A3507707}" type="pres">
      <dgm:prSet presAssocID="{846B6457-A97C-4001-9351-3827B7BD5F0D}" presName="sibTrans" presStyleCnt="0"/>
      <dgm:spPr/>
    </dgm:pt>
    <dgm:pt modelId="{446A76D9-5704-40B7-B3BB-F1D325127EB7}" type="pres">
      <dgm:prSet presAssocID="{D0B330B3-A706-4C0D-8FD7-B2D7B60FD0F0}" presName="parenttextcomposite" presStyleCnt="0"/>
      <dgm:spPr/>
    </dgm:pt>
    <dgm:pt modelId="{640BE6B5-9A49-414C-BFBB-A4181610E449}" type="pres">
      <dgm:prSet presAssocID="{D0B330B3-A706-4C0D-8FD7-B2D7B60FD0F0}" presName="parenttext" presStyleLbl="revTx" presStyleIdx="1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C47BB0-AF40-4264-BA60-7A2F7C29E877}" type="pres">
      <dgm:prSet presAssocID="{D0B330B3-A706-4C0D-8FD7-B2D7B60FD0F0}" presName="composite" presStyleCnt="0"/>
      <dgm:spPr/>
    </dgm:pt>
    <dgm:pt modelId="{19BF64F9-5638-46CD-BF08-987FD0C84D6F}" type="pres">
      <dgm:prSet presAssocID="{D0B330B3-A706-4C0D-8FD7-B2D7B60FD0F0}" presName="chevron1" presStyleLbl="alignNode1" presStyleIdx="7" presStyleCnt="21"/>
      <dgm:spPr/>
    </dgm:pt>
    <dgm:pt modelId="{C99BD940-B8DA-4DD0-A434-B7B125ECA7A0}" type="pres">
      <dgm:prSet presAssocID="{D0B330B3-A706-4C0D-8FD7-B2D7B60FD0F0}" presName="chevron2" presStyleLbl="alignNode1" presStyleIdx="8" presStyleCnt="21"/>
      <dgm:spPr/>
    </dgm:pt>
    <dgm:pt modelId="{0E5B9FEB-061F-42A0-94B6-75C92DEA38ED}" type="pres">
      <dgm:prSet presAssocID="{D0B330B3-A706-4C0D-8FD7-B2D7B60FD0F0}" presName="chevron3" presStyleLbl="alignNode1" presStyleIdx="9" presStyleCnt="21"/>
      <dgm:spPr/>
    </dgm:pt>
    <dgm:pt modelId="{CF0C70D7-26E9-4D0F-A141-36282DF06F02}" type="pres">
      <dgm:prSet presAssocID="{D0B330B3-A706-4C0D-8FD7-B2D7B60FD0F0}" presName="chevron4" presStyleLbl="alignNode1" presStyleIdx="10" presStyleCnt="21"/>
      <dgm:spPr/>
    </dgm:pt>
    <dgm:pt modelId="{A56B412B-FDA0-4964-BAF9-4A085751153F}" type="pres">
      <dgm:prSet presAssocID="{D0B330B3-A706-4C0D-8FD7-B2D7B60FD0F0}" presName="chevron5" presStyleLbl="alignNode1" presStyleIdx="11" presStyleCnt="21"/>
      <dgm:spPr/>
    </dgm:pt>
    <dgm:pt modelId="{D557E2F5-0DA2-4A96-BA92-81BA88234331}" type="pres">
      <dgm:prSet presAssocID="{D0B330B3-A706-4C0D-8FD7-B2D7B60FD0F0}" presName="chevron6" presStyleLbl="alignNode1" presStyleIdx="12" presStyleCnt="21"/>
      <dgm:spPr/>
    </dgm:pt>
    <dgm:pt modelId="{77456A5D-E92E-4572-BCBE-A8B3DE40ADE8}" type="pres">
      <dgm:prSet presAssocID="{D0B330B3-A706-4C0D-8FD7-B2D7B60FD0F0}" presName="chevron7" presStyleLbl="alignNode1" presStyleIdx="13" presStyleCnt="21"/>
      <dgm:spPr/>
    </dgm:pt>
    <dgm:pt modelId="{CA9A1A51-ACE0-422F-9FD3-96EAF1DF887A}" type="pres">
      <dgm:prSet presAssocID="{D0B330B3-A706-4C0D-8FD7-B2D7B60FD0F0}" presName="childtext" presStyleLbl="solidFgAcc1" presStyleIdx="1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D9C70D-0E7A-4B12-B799-8C13B8C64924}" type="pres">
      <dgm:prSet presAssocID="{FBF8E03E-482D-4329-8A8B-B2C780AEB2DE}" presName="sibTrans" presStyleCnt="0"/>
      <dgm:spPr/>
    </dgm:pt>
    <dgm:pt modelId="{8AB66F39-0F1B-4703-8154-E8DD97A9066B}" type="pres">
      <dgm:prSet presAssocID="{6CDA147D-6687-47B7-9241-C498939B88FD}" presName="parenttextcomposite" presStyleCnt="0"/>
      <dgm:spPr/>
    </dgm:pt>
    <dgm:pt modelId="{09EAAE33-F103-41EA-A030-1D8B71C862EF}" type="pres">
      <dgm:prSet presAssocID="{6CDA147D-6687-47B7-9241-C498939B88FD}" presName="parenttext" presStyleLbl="revTx" presStyleIdx="2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2DE722-DBE6-42F3-B513-8278B10E3772}" type="pres">
      <dgm:prSet presAssocID="{6CDA147D-6687-47B7-9241-C498939B88FD}" presName="composite" presStyleCnt="0"/>
      <dgm:spPr/>
    </dgm:pt>
    <dgm:pt modelId="{A6C39C06-8017-4319-B239-F2853C43094D}" type="pres">
      <dgm:prSet presAssocID="{6CDA147D-6687-47B7-9241-C498939B88FD}" presName="chevron1" presStyleLbl="alignNode1" presStyleIdx="14" presStyleCnt="21"/>
      <dgm:spPr/>
    </dgm:pt>
    <dgm:pt modelId="{102C5FBD-7D03-41BD-90D6-75FD3A86E640}" type="pres">
      <dgm:prSet presAssocID="{6CDA147D-6687-47B7-9241-C498939B88FD}" presName="chevron2" presStyleLbl="alignNode1" presStyleIdx="15" presStyleCnt="21"/>
      <dgm:spPr/>
    </dgm:pt>
    <dgm:pt modelId="{1CB1EAC2-A695-4155-8FF7-5D90DBE8E0EB}" type="pres">
      <dgm:prSet presAssocID="{6CDA147D-6687-47B7-9241-C498939B88FD}" presName="chevron3" presStyleLbl="alignNode1" presStyleIdx="16" presStyleCnt="21"/>
      <dgm:spPr/>
    </dgm:pt>
    <dgm:pt modelId="{8D09528B-7EC4-4676-A9D1-897730313225}" type="pres">
      <dgm:prSet presAssocID="{6CDA147D-6687-47B7-9241-C498939B88FD}" presName="chevron4" presStyleLbl="alignNode1" presStyleIdx="17" presStyleCnt="21"/>
      <dgm:spPr/>
    </dgm:pt>
    <dgm:pt modelId="{8F7A17EA-4833-4ABC-B65D-65EF61437CEF}" type="pres">
      <dgm:prSet presAssocID="{6CDA147D-6687-47B7-9241-C498939B88FD}" presName="chevron5" presStyleLbl="alignNode1" presStyleIdx="18" presStyleCnt="21"/>
      <dgm:spPr/>
    </dgm:pt>
    <dgm:pt modelId="{FE3EE3E9-C737-421E-9F63-C1B6614C33ED}" type="pres">
      <dgm:prSet presAssocID="{6CDA147D-6687-47B7-9241-C498939B88FD}" presName="chevron6" presStyleLbl="alignNode1" presStyleIdx="19" presStyleCnt="21"/>
      <dgm:spPr/>
    </dgm:pt>
    <dgm:pt modelId="{7FEC57D3-0112-4B9B-9865-381F216F04DF}" type="pres">
      <dgm:prSet presAssocID="{6CDA147D-6687-47B7-9241-C498939B88FD}" presName="chevron7" presStyleLbl="alignNode1" presStyleIdx="20" presStyleCnt="21"/>
      <dgm:spPr/>
    </dgm:pt>
    <dgm:pt modelId="{6B1DA6EC-F5D2-4AB8-864E-58C309F8D63D}" type="pres">
      <dgm:prSet presAssocID="{6CDA147D-6687-47B7-9241-C498939B88FD}" presName="childtext" presStyleLbl="solidFgAcc1" presStyleIdx="2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36A7AB0-8518-44E4-971E-526FAB2A0B63}" type="presOf" srcId="{D41EA42E-87B1-43ED-87CA-D0938704238B}" destId="{EE37079B-965D-44CD-BF3A-2890B76AA64A}" srcOrd="0" destOrd="0" presId="urn:microsoft.com/office/officeart/2008/layout/VerticalAccentList"/>
    <dgm:cxn modelId="{A816A397-77B6-4100-8AEB-87DEF21C8498}" srcId="{D41EA42E-87B1-43ED-87CA-D0938704238B}" destId="{D0B330B3-A706-4C0D-8FD7-B2D7B60FD0F0}" srcOrd="1" destOrd="0" parTransId="{219B92DB-6EC4-42FA-8F9E-CC8606FE43A9}" sibTransId="{FBF8E03E-482D-4329-8A8B-B2C780AEB2DE}"/>
    <dgm:cxn modelId="{4B713616-91AC-44D7-B09C-006B279594A1}" type="presOf" srcId="{996CB22A-DCE1-4B75-B226-319ECE45B8C0}" destId="{6B1DA6EC-F5D2-4AB8-864E-58C309F8D63D}" srcOrd="0" destOrd="0" presId="urn:microsoft.com/office/officeart/2008/layout/VerticalAccentList"/>
    <dgm:cxn modelId="{C9F60B3D-03A7-4779-975A-581E0AE63F66}" srcId="{D41EA42E-87B1-43ED-87CA-D0938704238B}" destId="{6CDA147D-6687-47B7-9241-C498939B88FD}" srcOrd="2" destOrd="0" parTransId="{535F7757-3B98-4B8D-A4DA-F1F4ACC0568A}" sibTransId="{CCC1B507-98D5-4387-823D-E290A68AF42E}"/>
    <dgm:cxn modelId="{6C2C8AB4-DC3C-4A4C-9D5B-8F2DFBDA1D89}" type="presOf" srcId="{4BE21685-70DE-4950-89D3-FCF99E542317}" destId="{A5507200-D220-4AC2-B1F3-DA51E2DC8E82}" srcOrd="0" destOrd="0" presId="urn:microsoft.com/office/officeart/2008/layout/VerticalAccentList"/>
    <dgm:cxn modelId="{BCDB0403-4490-46A9-A8EE-0D1218D2CC6B}" srcId="{D41EA42E-87B1-43ED-87CA-D0938704238B}" destId="{4BE21685-70DE-4950-89D3-FCF99E542317}" srcOrd="0" destOrd="0" parTransId="{68F0C0AB-25A7-43B8-AD90-EEC04F6BC686}" sibTransId="{846B6457-A97C-4001-9351-3827B7BD5F0D}"/>
    <dgm:cxn modelId="{D51EAFE0-1266-4BB1-A4D7-F910ADBFF165}" type="presOf" srcId="{E6567013-A20E-48B1-B8FF-8628A7DFBA20}" destId="{CA9A1A51-ACE0-422F-9FD3-96EAF1DF887A}" srcOrd="0" destOrd="0" presId="urn:microsoft.com/office/officeart/2008/layout/VerticalAccentList"/>
    <dgm:cxn modelId="{F247B434-16D0-4BC7-A46C-AB1CED00AA1C}" srcId="{D0B330B3-A706-4C0D-8FD7-B2D7B60FD0F0}" destId="{E6567013-A20E-48B1-B8FF-8628A7DFBA20}" srcOrd="0" destOrd="0" parTransId="{940298A5-E2A0-4146-802D-465EE9D44046}" sibTransId="{48ACC18A-8CF5-4CC3-AF0C-6EC4C770CB61}"/>
    <dgm:cxn modelId="{D7FFA4C3-32DF-4F65-AE09-CFBFC67965FF}" type="presOf" srcId="{D0B330B3-A706-4C0D-8FD7-B2D7B60FD0F0}" destId="{640BE6B5-9A49-414C-BFBB-A4181610E449}" srcOrd="0" destOrd="0" presId="urn:microsoft.com/office/officeart/2008/layout/VerticalAccentList"/>
    <dgm:cxn modelId="{24ED3243-166D-445B-A02A-1FA28B16F01D}" type="presOf" srcId="{6CDA147D-6687-47B7-9241-C498939B88FD}" destId="{09EAAE33-F103-41EA-A030-1D8B71C862EF}" srcOrd="0" destOrd="0" presId="urn:microsoft.com/office/officeart/2008/layout/VerticalAccentList"/>
    <dgm:cxn modelId="{332B4FF6-90F1-486F-ADB6-C824BDD52F92}" srcId="{4BE21685-70DE-4950-89D3-FCF99E542317}" destId="{025DCB61-FADF-42B3-83B6-CF55FE1E3D86}" srcOrd="0" destOrd="0" parTransId="{25D4C28F-1C1A-470C-908B-B12BDC47B608}" sibTransId="{F88B1328-A30E-471E-94F8-FF8DC712F19C}"/>
    <dgm:cxn modelId="{B17BA819-80B6-4169-97FC-9853EA20AE1B}" type="presOf" srcId="{025DCB61-FADF-42B3-83B6-CF55FE1E3D86}" destId="{85664D88-D00F-4C1D-802F-CFD0617E9751}" srcOrd="0" destOrd="0" presId="urn:microsoft.com/office/officeart/2008/layout/VerticalAccentList"/>
    <dgm:cxn modelId="{678DD9AF-C180-4C97-AA95-19EDC3CC598F}" srcId="{6CDA147D-6687-47B7-9241-C498939B88FD}" destId="{996CB22A-DCE1-4B75-B226-319ECE45B8C0}" srcOrd="0" destOrd="0" parTransId="{5E1C9BAF-F0F6-428D-B43D-238FB2D6CA2B}" sibTransId="{317B0228-7AA5-4C8F-AF15-2E13F8C1E6AF}"/>
    <dgm:cxn modelId="{C5567D33-B521-42FD-8A19-98CC113CA4C9}" type="presParOf" srcId="{EE37079B-965D-44CD-BF3A-2890B76AA64A}" destId="{ACBE617F-397A-4ED5-931E-BB230625C606}" srcOrd="0" destOrd="0" presId="urn:microsoft.com/office/officeart/2008/layout/VerticalAccentList"/>
    <dgm:cxn modelId="{26C38501-E9F0-40A5-8BED-509AEF207904}" type="presParOf" srcId="{ACBE617F-397A-4ED5-931E-BB230625C606}" destId="{A5507200-D220-4AC2-B1F3-DA51E2DC8E82}" srcOrd="0" destOrd="0" presId="urn:microsoft.com/office/officeart/2008/layout/VerticalAccentList"/>
    <dgm:cxn modelId="{841CA178-2507-4CF5-9147-DB28C41EDED6}" type="presParOf" srcId="{EE37079B-965D-44CD-BF3A-2890B76AA64A}" destId="{5B3280E8-8919-4342-8779-83DBD264309D}" srcOrd="1" destOrd="0" presId="urn:microsoft.com/office/officeart/2008/layout/VerticalAccentList"/>
    <dgm:cxn modelId="{3777DEDA-F32D-47D2-9DA4-6556CA2A6136}" type="presParOf" srcId="{5B3280E8-8919-4342-8779-83DBD264309D}" destId="{368CB069-81EE-47EA-AD80-0C754CFB86B5}" srcOrd="0" destOrd="0" presId="urn:microsoft.com/office/officeart/2008/layout/VerticalAccentList"/>
    <dgm:cxn modelId="{EE3250B2-CFE0-4587-A9E7-284D551A621C}" type="presParOf" srcId="{5B3280E8-8919-4342-8779-83DBD264309D}" destId="{E6795EC0-7752-44BC-9FE7-06C35A0CFBE8}" srcOrd="1" destOrd="0" presId="urn:microsoft.com/office/officeart/2008/layout/VerticalAccentList"/>
    <dgm:cxn modelId="{5056532D-A370-462D-8CAC-1F9CFBEBBD91}" type="presParOf" srcId="{5B3280E8-8919-4342-8779-83DBD264309D}" destId="{4ADDB3EF-644F-4EE7-8335-02CBB47679A6}" srcOrd="2" destOrd="0" presId="urn:microsoft.com/office/officeart/2008/layout/VerticalAccentList"/>
    <dgm:cxn modelId="{6F55B380-8F5C-4F9D-BCC8-A86A39824FC5}" type="presParOf" srcId="{5B3280E8-8919-4342-8779-83DBD264309D}" destId="{927B61DB-0B5C-40AC-89D7-6C6232EB34AF}" srcOrd="3" destOrd="0" presId="urn:microsoft.com/office/officeart/2008/layout/VerticalAccentList"/>
    <dgm:cxn modelId="{22085B5A-D2E4-44DF-A2ED-2DEE1C2A8E96}" type="presParOf" srcId="{5B3280E8-8919-4342-8779-83DBD264309D}" destId="{01069AF1-C244-41FF-80A7-5680FC7269AA}" srcOrd="4" destOrd="0" presId="urn:microsoft.com/office/officeart/2008/layout/VerticalAccentList"/>
    <dgm:cxn modelId="{6056DAB9-0A65-4099-80A2-F04E5A8597A4}" type="presParOf" srcId="{5B3280E8-8919-4342-8779-83DBD264309D}" destId="{7C700BBB-D7CF-4B40-9070-E9B172E80F10}" srcOrd="5" destOrd="0" presId="urn:microsoft.com/office/officeart/2008/layout/VerticalAccentList"/>
    <dgm:cxn modelId="{D5409D40-649F-40A2-87FB-B5FFFE189E32}" type="presParOf" srcId="{5B3280E8-8919-4342-8779-83DBD264309D}" destId="{95930487-6164-498F-8F0E-64223AC58BBE}" srcOrd="6" destOrd="0" presId="urn:microsoft.com/office/officeart/2008/layout/VerticalAccentList"/>
    <dgm:cxn modelId="{2BC13221-AA42-40D6-A896-45DD247BDCF8}" type="presParOf" srcId="{5B3280E8-8919-4342-8779-83DBD264309D}" destId="{85664D88-D00F-4C1D-802F-CFD0617E9751}" srcOrd="7" destOrd="0" presId="urn:microsoft.com/office/officeart/2008/layout/VerticalAccentList"/>
    <dgm:cxn modelId="{E978044B-B2F9-4E2F-A03E-1B2A2EB5CBBC}" type="presParOf" srcId="{EE37079B-965D-44CD-BF3A-2890B76AA64A}" destId="{19BABBFE-6E89-4F57-A2B2-D3C6A3507707}" srcOrd="2" destOrd="0" presId="urn:microsoft.com/office/officeart/2008/layout/VerticalAccentList"/>
    <dgm:cxn modelId="{C255664B-247E-487B-A5C8-6B0E92C43FC4}" type="presParOf" srcId="{EE37079B-965D-44CD-BF3A-2890B76AA64A}" destId="{446A76D9-5704-40B7-B3BB-F1D325127EB7}" srcOrd="3" destOrd="0" presId="urn:microsoft.com/office/officeart/2008/layout/VerticalAccentList"/>
    <dgm:cxn modelId="{2CA42E83-9B15-4768-9861-13DACD321077}" type="presParOf" srcId="{446A76D9-5704-40B7-B3BB-F1D325127EB7}" destId="{640BE6B5-9A49-414C-BFBB-A4181610E449}" srcOrd="0" destOrd="0" presId="urn:microsoft.com/office/officeart/2008/layout/VerticalAccentList"/>
    <dgm:cxn modelId="{A6506A05-7A46-4B06-9617-2A3FB6D40201}" type="presParOf" srcId="{EE37079B-965D-44CD-BF3A-2890B76AA64A}" destId="{B9C47BB0-AF40-4264-BA60-7A2F7C29E877}" srcOrd="4" destOrd="0" presId="urn:microsoft.com/office/officeart/2008/layout/VerticalAccentList"/>
    <dgm:cxn modelId="{6D2D35E1-ACBA-49A6-A33F-D1B27A9FC862}" type="presParOf" srcId="{B9C47BB0-AF40-4264-BA60-7A2F7C29E877}" destId="{19BF64F9-5638-46CD-BF08-987FD0C84D6F}" srcOrd="0" destOrd="0" presId="urn:microsoft.com/office/officeart/2008/layout/VerticalAccentList"/>
    <dgm:cxn modelId="{FDFA882F-0E3C-4CB3-A103-05406F06AA14}" type="presParOf" srcId="{B9C47BB0-AF40-4264-BA60-7A2F7C29E877}" destId="{C99BD940-B8DA-4DD0-A434-B7B125ECA7A0}" srcOrd="1" destOrd="0" presId="urn:microsoft.com/office/officeart/2008/layout/VerticalAccentList"/>
    <dgm:cxn modelId="{D979142B-E418-478B-AA74-C3C62DB1085F}" type="presParOf" srcId="{B9C47BB0-AF40-4264-BA60-7A2F7C29E877}" destId="{0E5B9FEB-061F-42A0-94B6-75C92DEA38ED}" srcOrd="2" destOrd="0" presId="urn:microsoft.com/office/officeart/2008/layout/VerticalAccentList"/>
    <dgm:cxn modelId="{36D4A6FC-A4B5-4E88-A394-95177AC2BA25}" type="presParOf" srcId="{B9C47BB0-AF40-4264-BA60-7A2F7C29E877}" destId="{CF0C70D7-26E9-4D0F-A141-36282DF06F02}" srcOrd="3" destOrd="0" presId="urn:microsoft.com/office/officeart/2008/layout/VerticalAccentList"/>
    <dgm:cxn modelId="{AB8611DF-BD06-46D8-8807-FFC16CB61B37}" type="presParOf" srcId="{B9C47BB0-AF40-4264-BA60-7A2F7C29E877}" destId="{A56B412B-FDA0-4964-BAF9-4A085751153F}" srcOrd="4" destOrd="0" presId="urn:microsoft.com/office/officeart/2008/layout/VerticalAccentList"/>
    <dgm:cxn modelId="{57C59481-0CDD-41A6-9382-5E85029C8274}" type="presParOf" srcId="{B9C47BB0-AF40-4264-BA60-7A2F7C29E877}" destId="{D557E2F5-0DA2-4A96-BA92-81BA88234331}" srcOrd="5" destOrd="0" presId="urn:microsoft.com/office/officeart/2008/layout/VerticalAccentList"/>
    <dgm:cxn modelId="{A3FF24B7-4DB8-4151-97FE-3642608488CE}" type="presParOf" srcId="{B9C47BB0-AF40-4264-BA60-7A2F7C29E877}" destId="{77456A5D-E92E-4572-BCBE-A8B3DE40ADE8}" srcOrd="6" destOrd="0" presId="urn:microsoft.com/office/officeart/2008/layout/VerticalAccentList"/>
    <dgm:cxn modelId="{826130B1-C274-4CFD-91BA-DFCFF2D559C3}" type="presParOf" srcId="{B9C47BB0-AF40-4264-BA60-7A2F7C29E877}" destId="{CA9A1A51-ACE0-422F-9FD3-96EAF1DF887A}" srcOrd="7" destOrd="0" presId="urn:microsoft.com/office/officeart/2008/layout/VerticalAccentList"/>
    <dgm:cxn modelId="{E167C526-F7CE-49D0-BD99-1F5F25387B71}" type="presParOf" srcId="{EE37079B-965D-44CD-BF3A-2890B76AA64A}" destId="{26D9C70D-0E7A-4B12-B799-8C13B8C64924}" srcOrd="5" destOrd="0" presId="urn:microsoft.com/office/officeart/2008/layout/VerticalAccentList"/>
    <dgm:cxn modelId="{091326AC-0B83-4142-B26D-F996AAE8D53D}" type="presParOf" srcId="{EE37079B-965D-44CD-BF3A-2890B76AA64A}" destId="{8AB66F39-0F1B-4703-8154-E8DD97A9066B}" srcOrd="6" destOrd="0" presId="urn:microsoft.com/office/officeart/2008/layout/VerticalAccentList"/>
    <dgm:cxn modelId="{F73ABED1-8A1D-44AC-96D9-10BACAC97858}" type="presParOf" srcId="{8AB66F39-0F1B-4703-8154-E8DD97A9066B}" destId="{09EAAE33-F103-41EA-A030-1D8B71C862EF}" srcOrd="0" destOrd="0" presId="urn:microsoft.com/office/officeart/2008/layout/VerticalAccentList"/>
    <dgm:cxn modelId="{8447C531-F338-4696-AD71-7697A2BEB98A}" type="presParOf" srcId="{EE37079B-965D-44CD-BF3A-2890B76AA64A}" destId="{032DE722-DBE6-42F3-B513-8278B10E3772}" srcOrd="7" destOrd="0" presId="urn:microsoft.com/office/officeart/2008/layout/VerticalAccentList"/>
    <dgm:cxn modelId="{740C0B85-673C-4159-8428-5F5F1815944A}" type="presParOf" srcId="{032DE722-DBE6-42F3-B513-8278B10E3772}" destId="{A6C39C06-8017-4319-B239-F2853C43094D}" srcOrd="0" destOrd="0" presId="urn:microsoft.com/office/officeart/2008/layout/VerticalAccentList"/>
    <dgm:cxn modelId="{DE51A025-F7AF-4206-B391-CF84112BB71E}" type="presParOf" srcId="{032DE722-DBE6-42F3-B513-8278B10E3772}" destId="{102C5FBD-7D03-41BD-90D6-75FD3A86E640}" srcOrd="1" destOrd="0" presId="urn:microsoft.com/office/officeart/2008/layout/VerticalAccentList"/>
    <dgm:cxn modelId="{8DD1BF06-974B-4117-AB59-58B73BE4F62A}" type="presParOf" srcId="{032DE722-DBE6-42F3-B513-8278B10E3772}" destId="{1CB1EAC2-A695-4155-8FF7-5D90DBE8E0EB}" srcOrd="2" destOrd="0" presId="urn:microsoft.com/office/officeart/2008/layout/VerticalAccentList"/>
    <dgm:cxn modelId="{8C0FDB7C-E5FB-4A27-BFCF-556B81CE0C32}" type="presParOf" srcId="{032DE722-DBE6-42F3-B513-8278B10E3772}" destId="{8D09528B-7EC4-4676-A9D1-897730313225}" srcOrd="3" destOrd="0" presId="urn:microsoft.com/office/officeart/2008/layout/VerticalAccentList"/>
    <dgm:cxn modelId="{3AAE560A-6BF4-4A52-9CE8-B5DEDCE6BD37}" type="presParOf" srcId="{032DE722-DBE6-42F3-B513-8278B10E3772}" destId="{8F7A17EA-4833-4ABC-B65D-65EF61437CEF}" srcOrd="4" destOrd="0" presId="urn:microsoft.com/office/officeart/2008/layout/VerticalAccentList"/>
    <dgm:cxn modelId="{C49A2691-E3B2-48B7-BB6C-06BB655A6341}" type="presParOf" srcId="{032DE722-DBE6-42F3-B513-8278B10E3772}" destId="{FE3EE3E9-C737-421E-9F63-C1B6614C33ED}" srcOrd="5" destOrd="0" presId="urn:microsoft.com/office/officeart/2008/layout/VerticalAccentList"/>
    <dgm:cxn modelId="{179859FE-0BB3-4FF2-81B1-835FBF6D94A2}" type="presParOf" srcId="{032DE722-DBE6-42F3-B513-8278B10E3772}" destId="{7FEC57D3-0112-4B9B-9865-381F216F04DF}" srcOrd="6" destOrd="0" presId="urn:microsoft.com/office/officeart/2008/layout/VerticalAccentList"/>
    <dgm:cxn modelId="{CC114783-593C-4EFC-B23F-0FC5AD30444A}" type="presParOf" srcId="{032DE722-DBE6-42F3-B513-8278B10E3772}" destId="{6B1DA6EC-F5D2-4AB8-864E-58C309F8D63D}" srcOrd="7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FC659AC-6972-4B73-9CD7-AA8A251D0A2E}" type="doc">
      <dgm:prSet loTypeId="urn:microsoft.com/office/officeart/2005/8/layout/lProcess3" loCatId="process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722B8582-7735-4422-86DC-F2D95B59F92C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Субъективный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70650A9-0ECA-4750-A30F-7C4DFECFAB30}" type="parTrans" cxnId="{BE192AE4-A0A2-44DF-BFB7-F6EA8D6B8F48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837DF85-0293-4443-A540-0ADC7C13C938}" type="sibTrans" cxnId="{BE192AE4-A0A2-44DF-BFB7-F6EA8D6B8F48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2DC160D-8295-416C-A1DA-95E0A76AB1AD}">
      <dgm:prSet phldrT="[Текст]"/>
      <dgm:spPr/>
      <dgm:t>
        <a:bodyPr/>
        <a:lstStyle/>
        <a:p>
          <a:r>
            <a:rPr lang="ru-RU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Личностная оценка своих достижений, качественных изменений в профессиональной деятельности</a:t>
          </a:r>
          <a:endParaRPr lang="ru-RU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FD6C9CB-EF54-4187-959C-10B56F92020B}" type="parTrans" cxnId="{BFFBA036-5E51-4882-A161-9B6B00AA5EFB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B69769B-7000-4983-BEBB-490A8CF4029F}" type="sibTrans" cxnId="{BFFBA036-5E51-4882-A161-9B6B00AA5EFB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363B08D-7E00-4E82-A383-6354F3769170}">
      <dgm:prSet phldrT="[Текст]"/>
      <dgm:spPr>
        <a:solidFill>
          <a:srgbClr val="00B050"/>
        </a:solidFill>
      </dgm:spPr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Объективный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76FC45C-9C3E-41F4-AED0-877FE86AB643}" type="parTrans" cxnId="{7DCF8174-E5D9-4496-B273-4B27DDD6B1C9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BF9689A-2200-4438-A886-FE54641C576B}" type="sibTrans" cxnId="{7DCF8174-E5D9-4496-B273-4B27DDD6B1C9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E2F41F3-1A8E-412D-819B-FA8D8F27C5EE}">
      <dgm:prSet phldrT="[Текст]"/>
      <dgm:spPr>
        <a:solidFill>
          <a:srgbClr val="92D050">
            <a:alpha val="90000"/>
          </a:srgbClr>
        </a:solidFill>
      </dgm:spPr>
      <dgm:t>
        <a:bodyPr/>
        <a:lstStyle/>
        <a:p>
          <a:r>
            <a:rPr lang="ru-RU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Оценка достижений, качественных изменений в профессиональной деятельности педагога руководителем ОО</a:t>
          </a:r>
          <a:endParaRPr lang="ru-RU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B23F23B-C087-4688-9AF7-897EEB39BAC6}" type="parTrans" cxnId="{CCEBB3E3-C22B-4744-87CE-20BE6F815AC1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D840798-E37E-4035-B78B-D3607F02A2DD}" type="sibTrans" cxnId="{CCEBB3E3-C22B-4744-87CE-20BE6F815AC1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2DEBD08-94B0-4C0A-9651-668F195F3CC1}" type="pres">
      <dgm:prSet presAssocID="{4FC659AC-6972-4B73-9CD7-AA8A251D0A2E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0CE9F1CF-CF16-422E-BEAB-243965EC9DF8}" type="pres">
      <dgm:prSet presAssocID="{722B8582-7735-4422-86DC-F2D95B59F92C}" presName="horFlow" presStyleCnt="0"/>
      <dgm:spPr/>
    </dgm:pt>
    <dgm:pt modelId="{0F932321-A078-4AD2-819C-FD7AD5A86BAC}" type="pres">
      <dgm:prSet presAssocID="{722B8582-7735-4422-86DC-F2D95B59F92C}" presName="bigChev" presStyleLbl="node1" presStyleIdx="0" presStyleCnt="2" custLinFactNeighborX="-17848" custLinFactNeighborY="-29410"/>
      <dgm:spPr/>
      <dgm:t>
        <a:bodyPr/>
        <a:lstStyle/>
        <a:p>
          <a:endParaRPr lang="ru-RU"/>
        </a:p>
      </dgm:t>
    </dgm:pt>
    <dgm:pt modelId="{4B6213E7-7DD8-4D59-BB84-472126B1C866}" type="pres">
      <dgm:prSet presAssocID="{8FD6C9CB-EF54-4187-959C-10B56F92020B}" presName="parTrans" presStyleCnt="0"/>
      <dgm:spPr/>
    </dgm:pt>
    <dgm:pt modelId="{45630B4C-B6AA-422B-877E-6E0F6D80B1A7}" type="pres">
      <dgm:prSet presAssocID="{E2DC160D-8295-416C-A1DA-95E0A76AB1AD}" presName="node" presStyleLbl="alignAccFollowNode1" presStyleIdx="0" presStyleCnt="2" custLinFactNeighborX="-17848" custLinFactNeighborY="-354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83B712-A7BF-431B-96CD-70D60EE07531}" type="pres">
      <dgm:prSet presAssocID="{722B8582-7735-4422-86DC-F2D95B59F92C}" presName="vSp" presStyleCnt="0"/>
      <dgm:spPr/>
    </dgm:pt>
    <dgm:pt modelId="{020DE083-C0ED-4815-A555-1445238A05A2}" type="pres">
      <dgm:prSet presAssocID="{D363B08D-7E00-4E82-A383-6354F3769170}" presName="horFlow" presStyleCnt="0"/>
      <dgm:spPr/>
    </dgm:pt>
    <dgm:pt modelId="{CFD365E9-0C67-47E1-91D1-DAE394C26B7A}" type="pres">
      <dgm:prSet presAssocID="{D363B08D-7E00-4E82-A383-6354F3769170}" presName="bigChev" presStyleLbl="node1" presStyleIdx="1" presStyleCnt="2" custLinFactNeighborX="-331" custLinFactNeighborY="41534"/>
      <dgm:spPr/>
      <dgm:t>
        <a:bodyPr/>
        <a:lstStyle/>
        <a:p>
          <a:endParaRPr lang="ru-RU"/>
        </a:p>
      </dgm:t>
    </dgm:pt>
    <dgm:pt modelId="{F50ED595-01DD-405E-8DB3-7467EE4656DF}" type="pres">
      <dgm:prSet presAssocID="{FB23F23B-C087-4688-9AF7-897EEB39BAC6}" presName="parTrans" presStyleCnt="0"/>
      <dgm:spPr/>
    </dgm:pt>
    <dgm:pt modelId="{5AA49CC9-82A7-4E89-9ABD-A54527067ED4}" type="pres">
      <dgm:prSet presAssocID="{FE2F41F3-1A8E-412D-819B-FA8D8F27C5EE}" presName="node" presStyleLbl="alignAccFollowNode1" presStyleIdx="1" presStyleCnt="2" custLinFactNeighborX="-383" custLinFactNeighborY="498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6E35CB4-FC2C-4A3C-833E-2D69E794A690}" type="presOf" srcId="{722B8582-7735-4422-86DC-F2D95B59F92C}" destId="{0F932321-A078-4AD2-819C-FD7AD5A86BAC}" srcOrd="0" destOrd="0" presId="urn:microsoft.com/office/officeart/2005/8/layout/lProcess3"/>
    <dgm:cxn modelId="{9C31F07C-E888-44A2-A59B-ED73A6170629}" type="presOf" srcId="{E2DC160D-8295-416C-A1DA-95E0A76AB1AD}" destId="{45630B4C-B6AA-422B-877E-6E0F6D80B1A7}" srcOrd="0" destOrd="0" presId="urn:microsoft.com/office/officeart/2005/8/layout/lProcess3"/>
    <dgm:cxn modelId="{BE192AE4-A0A2-44DF-BFB7-F6EA8D6B8F48}" srcId="{4FC659AC-6972-4B73-9CD7-AA8A251D0A2E}" destId="{722B8582-7735-4422-86DC-F2D95B59F92C}" srcOrd="0" destOrd="0" parTransId="{E70650A9-0ECA-4750-A30F-7C4DFECFAB30}" sibTransId="{3837DF85-0293-4443-A540-0ADC7C13C938}"/>
    <dgm:cxn modelId="{F6DE0345-7A10-452D-8820-54351A03FF9F}" type="presOf" srcId="{FE2F41F3-1A8E-412D-819B-FA8D8F27C5EE}" destId="{5AA49CC9-82A7-4E89-9ABD-A54527067ED4}" srcOrd="0" destOrd="0" presId="urn:microsoft.com/office/officeart/2005/8/layout/lProcess3"/>
    <dgm:cxn modelId="{547AD5A2-571D-4799-8F98-8FDF1952F7DD}" type="presOf" srcId="{D363B08D-7E00-4E82-A383-6354F3769170}" destId="{CFD365E9-0C67-47E1-91D1-DAE394C26B7A}" srcOrd="0" destOrd="0" presId="urn:microsoft.com/office/officeart/2005/8/layout/lProcess3"/>
    <dgm:cxn modelId="{BFFBA036-5E51-4882-A161-9B6B00AA5EFB}" srcId="{722B8582-7735-4422-86DC-F2D95B59F92C}" destId="{E2DC160D-8295-416C-A1DA-95E0A76AB1AD}" srcOrd="0" destOrd="0" parTransId="{8FD6C9CB-EF54-4187-959C-10B56F92020B}" sibTransId="{FB69769B-7000-4983-BEBB-490A8CF4029F}"/>
    <dgm:cxn modelId="{7DCF8174-E5D9-4496-B273-4B27DDD6B1C9}" srcId="{4FC659AC-6972-4B73-9CD7-AA8A251D0A2E}" destId="{D363B08D-7E00-4E82-A383-6354F3769170}" srcOrd="1" destOrd="0" parTransId="{A76FC45C-9C3E-41F4-AED0-877FE86AB643}" sibTransId="{9BF9689A-2200-4438-A886-FE54641C576B}"/>
    <dgm:cxn modelId="{CCEBB3E3-C22B-4744-87CE-20BE6F815AC1}" srcId="{D363B08D-7E00-4E82-A383-6354F3769170}" destId="{FE2F41F3-1A8E-412D-819B-FA8D8F27C5EE}" srcOrd="0" destOrd="0" parTransId="{FB23F23B-C087-4688-9AF7-897EEB39BAC6}" sibTransId="{AD840798-E37E-4035-B78B-D3607F02A2DD}"/>
    <dgm:cxn modelId="{BCF421F9-ECB3-48C5-B419-39CCAF96DEF3}" type="presOf" srcId="{4FC659AC-6972-4B73-9CD7-AA8A251D0A2E}" destId="{F2DEBD08-94B0-4C0A-9651-668F195F3CC1}" srcOrd="0" destOrd="0" presId="urn:microsoft.com/office/officeart/2005/8/layout/lProcess3"/>
    <dgm:cxn modelId="{577E331E-7AC9-4C94-9AA7-EA0755013613}" type="presParOf" srcId="{F2DEBD08-94B0-4C0A-9651-668F195F3CC1}" destId="{0CE9F1CF-CF16-422E-BEAB-243965EC9DF8}" srcOrd="0" destOrd="0" presId="urn:microsoft.com/office/officeart/2005/8/layout/lProcess3"/>
    <dgm:cxn modelId="{D52EA5D4-2F3A-4E42-B9CF-BE2B9C9EF2E1}" type="presParOf" srcId="{0CE9F1CF-CF16-422E-BEAB-243965EC9DF8}" destId="{0F932321-A078-4AD2-819C-FD7AD5A86BAC}" srcOrd="0" destOrd="0" presId="urn:microsoft.com/office/officeart/2005/8/layout/lProcess3"/>
    <dgm:cxn modelId="{26D299B2-AF70-49FA-AC31-287FABCA4263}" type="presParOf" srcId="{0CE9F1CF-CF16-422E-BEAB-243965EC9DF8}" destId="{4B6213E7-7DD8-4D59-BB84-472126B1C866}" srcOrd="1" destOrd="0" presId="urn:microsoft.com/office/officeart/2005/8/layout/lProcess3"/>
    <dgm:cxn modelId="{EFCC9D96-9946-4ACD-9FD3-B91AEC517F69}" type="presParOf" srcId="{0CE9F1CF-CF16-422E-BEAB-243965EC9DF8}" destId="{45630B4C-B6AA-422B-877E-6E0F6D80B1A7}" srcOrd="2" destOrd="0" presId="urn:microsoft.com/office/officeart/2005/8/layout/lProcess3"/>
    <dgm:cxn modelId="{625387D1-926F-4C53-A16E-5C387DFF8FA6}" type="presParOf" srcId="{F2DEBD08-94B0-4C0A-9651-668F195F3CC1}" destId="{3B83B712-A7BF-431B-96CD-70D60EE07531}" srcOrd="1" destOrd="0" presId="urn:microsoft.com/office/officeart/2005/8/layout/lProcess3"/>
    <dgm:cxn modelId="{6D8B52EC-B8FB-4163-8991-FAD5E211BE5B}" type="presParOf" srcId="{F2DEBD08-94B0-4C0A-9651-668F195F3CC1}" destId="{020DE083-C0ED-4815-A555-1445238A05A2}" srcOrd="2" destOrd="0" presId="urn:microsoft.com/office/officeart/2005/8/layout/lProcess3"/>
    <dgm:cxn modelId="{DFAD5BC3-0319-4BA0-8A78-C9E31C21E5D9}" type="presParOf" srcId="{020DE083-C0ED-4815-A555-1445238A05A2}" destId="{CFD365E9-0C67-47E1-91D1-DAE394C26B7A}" srcOrd="0" destOrd="0" presId="urn:microsoft.com/office/officeart/2005/8/layout/lProcess3"/>
    <dgm:cxn modelId="{868B7311-6919-4897-943F-7286E5DD3181}" type="presParOf" srcId="{020DE083-C0ED-4815-A555-1445238A05A2}" destId="{F50ED595-01DD-405E-8DB3-7467EE4656DF}" srcOrd="1" destOrd="0" presId="urn:microsoft.com/office/officeart/2005/8/layout/lProcess3"/>
    <dgm:cxn modelId="{14E00595-9B7C-49E2-981F-A879B7F958F7}" type="presParOf" srcId="{020DE083-C0ED-4815-A555-1445238A05A2}" destId="{5AA49CC9-82A7-4E89-9ABD-A54527067ED4}" srcOrd="2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EADCF8-21BB-4824-B1F6-41E7727CFAF3}">
      <dsp:nvSpPr>
        <dsp:cNvPr id="0" name=""/>
        <dsp:cNvSpPr/>
      </dsp:nvSpPr>
      <dsp:spPr>
        <a:xfrm>
          <a:off x="2417397" y="623379"/>
          <a:ext cx="4581416" cy="4581416"/>
        </a:xfrm>
        <a:prstGeom prst="blockArc">
          <a:avLst>
            <a:gd name="adj1" fmla="val 12603069"/>
            <a:gd name="adj2" fmla="val 16178489"/>
            <a:gd name="adj3" fmla="val 4528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97E5DC-BD39-4732-BB8B-37B150EC1765}">
      <dsp:nvSpPr>
        <dsp:cNvPr id="0" name=""/>
        <dsp:cNvSpPr/>
      </dsp:nvSpPr>
      <dsp:spPr>
        <a:xfrm>
          <a:off x="2418397" y="621649"/>
          <a:ext cx="4581416" cy="4581416"/>
        </a:xfrm>
        <a:prstGeom prst="blockArc">
          <a:avLst>
            <a:gd name="adj1" fmla="val 9000000"/>
            <a:gd name="adj2" fmla="val 12600000"/>
            <a:gd name="adj3" fmla="val 4528"/>
          </a:avLst>
        </a:prstGeom>
        <a:solidFill>
          <a:schemeClr val="accent5">
            <a:hueOff val="-7947101"/>
            <a:satOff val="31849"/>
            <a:lumOff val="690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D42829-5564-4792-A842-FCF3F981F9B6}">
      <dsp:nvSpPr>
        <dsp:cNvPr id="0" name=""/>
        <dsp:cNvSpPr/>
      </dsp:nvSpPr>
      <dsp:spPr>
        <a:xfrm>
          <a:off x="2418397" y="621649"/>
          <a:ext cx="4581416" cy="4581416"/>
        </a:xfrm>
        <a:prstGeom prst="blockArc">
          <a:avLst>
            <a:gd name="adj1" fmla="val 5400000"/>
            <a:gd name="adj2" fmla="val 9000000"/>
            <a:gd name="adj3" fmla="val 4528"/>
          </a:avLst>
        </a:prstGeom>
        <a:solidFill>
          <a:schemeClr val="accent5">
            <a:hueOff val="-5960326"/>
            <a:satOff val="23887"/>
            <a:lumOff val="517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23F553-0B82-4884-B2FF-81F6BE954C11}">
      <dsp:nvSpPr>
        <dsp:cNvPr id="0" name=""/>
        <dsp:cNvSpPr/>
      </dsp:nvSpPr>
      <dsp:spPr>
        <a:xfrm>
          <a:off x="2418397" y="621649"/>
          <a:ext cx="4581416" cy="4581416"/>
        </a:xfrm>
        <a:prstGeom prst="blockArc">
          <a:avLst>
            <a:gd name="adj1" fmla="val 1800000"/>
            <a:gd name="adj2" fmla="val 5400000"/>
            <a:gd name="adj3" fmla="val 4528"/>
          </a:avLst>
        </a:prstGeom>
        <a:solidFill>
          <a:schemeClr val="accent5">
            <a:hueOff val="-3973551"/>
            <a:satOff val="15924"/>
            <a:lumOff val="345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B9198B-39BB-4CD5-8062-CB5B39EAC373}">
      <dsp:nvSpPr>
        <dsp:cNvPr id="0" name=""/>
        <dsp:cNvSpPr/>
      </dsp:nvSpPr>
      <dsp:spPr>
        <a:xfrm>
          <a:off x="2418397" y="621649"/>
          <a:ext cx="4581416" cy="4581416"/>
        </a:xfrm>
        <a:prstGeom prst="blockArc">
          <a:avLst>
            <a:gd name="adj1" fmla="val 19800000"/>
            <a:gd name="adj2" fmla="val 1800000"/>
            <a:gd name="adj3" fmla="val 4528"/>
          </a:avLst>
        </a:prstGeom>
        <a:solidFill>
          <a:schemeClr val="accent5">
            <a:hueOff val="-1986775"/>
            <a:satOff val="7962"/>
            <a:lumOff val="172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BA9A69-57D8-4950-90F8-327A2EA80189}">
      <dsp:nvSpPr>
        <dsp:cNvPr id="0" name=""/>
        <dsp:cNvSpPr/>
      </dsp:nvSpPr>
      <dsp:spPr>
        <a:xfrm>
          <a:off x="2419389" y="623366"/>
          <a:ext cx="4581416" cy="4581416"/>
        </a:xfrm>
        <a:prstGeom prst="blockArc">
          <a:avLst>
            <a:gd name="adj1" fmla="val 16175430"/>
            <a:gd name="adj2" fmla="val 19796955"/>
            <a:gd name="adj3" fmla="val 4528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97DB68-B2F1-4493-A102-991891A9BF7F}">
      <dsp:nvSpPr>
        <dsp:cNvPr id="0" name=""/>
        <dsp:cNvSpPr/>
      </dsp:nvSpPr>
      <dsp:spPr>
        <a:xfrm>
          <a:off x="3680138" y="1883390"/>
          <a:ext cx="2057934" cy="2057934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bg1"/>
              </a:solidFill>
              <a:latin typeface="Times New Roman" panose="02020603050405020304" pitchFamily="18" charset="0"/>
            </a:rPr>
            <a:t>Компетенции педагогов</a:t>
          </a:r>
          <a:endParaRPr lang="ru-RU" sz="1800" b="1" kern="1200" dirty="0">
            <a:solidFill>
              <a:schemeClr val="bg1"/>
            </a:solidFill>
          </a:endParaRPr>
        </a:p>
      </dsp:txBody>
      <dsp:txXfrm>
        <a:off x="3981515" y="2184767"/>
        <a:ext cx="1455180" cy="1455180"/>
      </dsp:txXfrm>
    </dsp:sp>
    <dsp:sp modelId="{2EE2ED4F-397E-416A-A883-BACEBC6CAC88}">
      <dsp:nvSpPr>
        <dsp:cNvPr id="0" name=""/>
        <dsp:cNvSpPr/>
      </dsp:nvSpPr>
      <dsp:spPr>
        <a:xfrm>
          <a:off x="3686659" y="16986"/>
          <a:ext cx="2014874" cy="1316594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 dirty="0" smtClean="0">
              <a:solidFill>
                <a:srgbClr val="6600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Профессионально-социальная</a:t>
          </a:r>
          <a:endParaRPr lang="ru-RU" sz="1200" b="0" kern="1200" dirty="0">
            <a:solidFill>
              <a:srgbClr val="6600CC"/>
            </a:solidFill>
          </a:endParaRPr>
        </a:p>
      </dsp:txBody>
      <dsp:txXfrm>
        <a:off x="3981730" y="209797"/>
        <a:ext cx="1424732" cy="930972"/>
      </dsp:txXfrm>
    </dsp:sp>
    <dsp:sp modelId="{7E1EEE49-3C82-4905-9E8C-5224570FCB55}">
      <dsp:nvSpPr>
        <dsp:cNvPr id="0" name=""/>
        <dsp:cNvSpPr/>
      </dsp:nvSpPr>
      <dsp:spPr>
        <a:xfrm>
          <a:off x="5640567" y="930113"/>
          <a:ext cx="2014874" cy="1725639"/>
        </a:xfrm>
        <a:prstGeom prst="ellipse">
          <a:avLst/>
        </a:prstGeom>
        <a:solidFill>
          <a:schemeClr val="accent5">
            <a:hueOff val="-1986775"/>
            <a:satOff val="7962"/>
            <a:lumOff val="1726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 dirty="0" smtClean="0">
              <a:solidFill>
                <a:srgbClr val="6600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Профессионально-технологическая</a:t>
          </a:r>
          <a:endParaRPr lang="ru-RU" sz="1200" b="0" kern="1200" dirty="0">
            <a:solidFill>
              <a:srgbClr val="6600CC"/>
            </a:solidFill>
          </a:endParaRPr>
        </a:p>
      </dsp:txBody>
      <dsp:txXfrm>
        <a:off x="5935638" y="1182827"/>
        <a:ext cx="1424732" cy="1220211"/>
      </dsp:txXfrm>
    </dsp:sp>
    <dsp:sp modelId="{16ABF02A-D8A9-46C0-876D-59344B5BECE6}">
      <dsp:nvSpPr>
        <dsp:cNvPr id="0" name=""/>
        <dsp:cNvSpPr/>
      </dsp:nvSpPr>
      <dsp:spPr>
        <a:xfrm>
          <a:off x="5640567" y="3168961"/>
          <a:ext cx="2014874" cy="1725639"/>
        </a:xfrm>
        <a:prstGeom prst="ellipse">
          <a:avLst/>
        </a:prstGeom>
        <a:solidFill>
          <a:schemeClr val="accent5">
            <a:hueOff val="-3973551"/>
            <a:satOff val="15924"/>
            <a:lumOff val="345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 dirty="0" smtClean="0">
              <a:solidFill>
                <a:srgbClr val="6600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Правовая компетентность </a:t>
          </a:r>
          <a:endParaRPr lang="ru-RU" sz="1200" b="0" kern="1200" dirty="0">
            <a:solidFill>
              <a:srgbClr val="6600CC"/>
            </a:solidFill>
          </a:endParaRPr>
        </a:p>
      </dsp:txBody>
      <dsp:txXfrm>
        <a:off x="5935638" y="3421675"/>
        <a:ext cx="1424732" cy="1220211"/>
      </dsp:txXfrm>
    </dsp:sp>
    <dsp:sp modelId="{73DC1751-8ADF-4DA8-84C1-AE1AEC00DCDB}">
      <dsp:nvSpPr>
        <dsp:cNvPr id="0" name=""/>
        <dsp:cNvSpPr/>
      </dsp:nvSpPr>
      <dsp:spPr>
        <a:xfrm>
          <a:off x="3701668" y="4391939"/>
          <a:ext cx="2014874" cy="1518531"/>
        </a:xfrm>
        <a:prstGeom prst="ellipse">
          <a:avLst/>
        </a:prstGeom>
        <a:solidFill>
          <a:schemeClr val="accent5">
            <a:hueOff val="-5960326"/>
            <a:satOff val="23887"/>
            <a:lumOff val="5177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 dirty="0" smtClean="0">
              <a:solidFill>
                <a:srgbClr val="6600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Компетентность, определяемая его профессионально значимыми личностно-деловыми качествами и специальными способностями</a:t>
          </a:r>
          <a:endParaRPr lang="ru-RU" sz="1200" b="0" kern="1200" dirty="0">
            <a:solidFill>
              <a:srgbClr val="6600CC"/>
            </a:solidFill>
          </a:endParaRPr>
        </a:p>
      </dsp:txBody>
      <dsp:txXfrm>
        <a:off x="3996739" y="4614323"/>
        <a:ext cx="1424732" cy="1073763"/>
      </dsp:txXfrm>
    </dsp:sp>
    <dsp:sp modelId="{2E671C1D-0950-45E1-8B55-04A73EADA27C}">
      <dsp:nvSpPr>
        <dsp:cNvPr id="0" name=""/>
        <dsp:cNvSpPr/>
      </dsp:nvSpPr>
      <dsp:spPr>
        <a:xfrm>
          <a:off x="1762768" y="3168961"/>
          <a:ext cx="2014874" cy="1725639"/>
        </a:xfrm>
        <a:prstGeom prst="ellipse">
          <a:avLst/>
        </a:prstGeom>
        <a:solidFill>
          <a:schemeClr val="accent5">
            <a:hueOff val="-7947101"/>
            <a:satOff val="31849"/>
            <a:lumOff val="690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 dirty="0" smtClean="0">
              <a:solidFill>
                <a:srgbClr val="6600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Профессионально-коммуникативная</a:t>
          </a:r>
          <a:endParaRPr lang="ru-RU" sz="1200" b="0" kern="1200" dirty="0">
            <a:solidFill>
              <a:srgbClr val="6600CC"/>
            </a:solidFill>
          </a:endParaRPr>
        </a:p>
      </dsp:txBody>
      <dsp:txXfrm>
        <a:off x="2057839" y="3421675"/>
        <a:ext cx="1424732" cy="1220211"/>
      </dsp:txXfrm>
    </dsp:sp>
    <dsp:sp modelId="{83B7F43E-89CF-4EFE-89DF-B799362A1F3C}">
      <dsp:nvSpPr>
        <dsp:cNvPr id="0" name=""/>
        <dsp:cNvSpPr/>
      </dsp:nvSpPr>
      <dsp:spPr>
        <a:xfrm>
          <a:off x="1762768" y="930113"/>
          <a:ext cx="2014874" cy="1725639"/>
        </a:xfrm>
        <a:prstGeom prst="ellipse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 dirty="0" smtClean="0">
              <a:solidFill>
                <a:srgbClr val="6600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Компетентность по решению профессионально значимых проблем </a:t>
          </a:r>
          <a:endParaRPr lang="ru-RU" sz="1200" b="0" kern="1200" dirty="0">
            <a:solidFill>
              <a:srgbClr val="6600CC"/>
            </a:solidFill>
          </a:endParaRPr>
        </a:p>
      </dsp:txBody>
      <dsp:txXfrm>
        <a:off x="2057839" y="1182827"/>
        <a:ext cx="1424732" cy="122021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507200-D220-4AC2-B1F3-DA51E2DC8E82}">
      <dsp:nvSpPr>
        <dsp:cNvPr id="0" name=""/>
        <dsp:cNvSpPr/>
      </dsp:nvSpPr>
      <dsp:spPr>
        <a:xfrm>
          <a:off x="729273" y="7"/>
          <a:ext cx="6058806" cy="550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b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u="sng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 составляющих:</a:t>
          </a:r>
          <a:endParaRPr lang="ru-RU" sz="2600" u="sng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29273" y="7"/>
        <a:ext cx="6058806" cy="550800"/>
      </dsp:txXfrm>
    </dsp:sp>
    <dsp:sp modelId="{368CB069-81EE-47EA-AD80-0C754CFB86B5}">
      <dsp:nvSpPr>
        <dsp:cNvPr id="0" name=""/>
        <dsp:cNvSpPr/>
      </dsp:nvSpPr>
      <dsp:spPr>
        <a:xfrm>
          <a:off x="729273" y="550807"/>
          <a:ext cx="1417760" cy="1122001"/>
        </a:xfrm>
        <a:prstGeom prst="chevron">
          <a:avLst>
            <a:gd name="adj" fmla="val 706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795EC0-7752-44BC-9FE7-06C35A0CFBE8}">
      <dsp:nvSpPr>
        <dsp:cNvPr id="0" name=""/>
        <dsp:cNvSpPr/>
      </dsp:nvSpPr>
      <dsp:spPr>
        <a:xfrm>
          <a:off x="1580872" y="550807"/>
          <a:ext cx="1417760" cy="1122001"/>
        </a:xfrm>
        <a:prstGeom prst="chevron">
          <a:avLst>
            <a:gd name="adj" fmla="val 70610"/>
          </a:avLst>
        </a:prstGeom>
        <a:solidFill>
          <a:schemeClr val="accent5">
            <a:hueOff val="-367667"/>
            <a:satOff val="-511"/>
            <a:lumOff val="-196"/>
            <a:alphaOff val="0"/>
          </a:schemeClr>
        </a:solidFill>
        <a:ln w="12700" cap="flat" cmpd="sng" algn="ctr">
          <a:solidFill>
            <a:schemeClr val="accent5">
              <a:hueOff val="-367667"/>
              <a:satOff val="-511"/>
              <a:lumOff val="-19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DDB3EF-644F-4EE7-8335-02CBB47679A6}">
      <dsp:nvSpPr>
        <dsp:cNvPr id="0" name=""/>
        <dsp:cNvSpPr/>
      </dsp:nvSpPr>
      <dsp:spPr>
        <a:xfrm>
          <a:off x="2433144" y="550807"/>
          <a:ext cx="1417760" cy="1122001"/>
        </a:xfrm>
        <a:prstGeom prst="chevron">
          <a:avLst>
            <a:gd name="adj" fmla="val 70610"/>
          </a:avLst>
        </a:prstGeom>
        <a:solidFill>
          <a:schemeClr val="accent5">
            <a:hueOff val="-735334"/>
            <a:satOff val="-1023"/>
            <a:lumOff val="-392"/>
            <a:alphaOff val="0"/>
          </a:schemeClr>
        </a:solidFill>
        <a:ln w="12700" cap="flat" cmpd="sng" algn="ctr">
          <a:solidFill>
            <a:schemeClr val="accent5">
              <a:hueOff val="-735334"/>
              <a:satOff val="-1023"/>
              <a:lumOff val="-39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7B61DB-0B5C-40AC-89D7-6C6232EB34AF}">
      <dsp:nvSpPr>
        <dsp:cNvPr id="0" name=""/>
        <dsp:cNvSpPr/>
      </dsp:nvSpPr>
      <dsp:spPr>
        <a:xfrm>
          <a:off x="3284743" y="550807"/>
          <a:ext cx="1417760" cy="1122001"/>
        </a:xfrm>
        <a:prstGeom prst="chevron">
          <a:avLst>
            <a:gd name="adj" fmla="val 70610"/>
          </a:avLst>
        </a:prstGeom>
        <a:solidFill>
          <a:schemeClr val="accent5">
            <a:hueOff val="-1103002"/>
            <a:satOff val="-1534"/>
            <a:lumOff val="-588"/>
            <a:alphaOff val="0"/>
          </a:schemeClr>
        </a:solidFill>
        <a:ln w="12700" cap="flat" cmpd="sng" algn="ctr">
          <a:solidFill>
            <a:schemeClr val="accent5">
              <a:hueOff val="-1103002"/>
              <a:satOff val="-1534"/>
              <a:lumOff val="-58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069AF1-C244-41FF-80A7-5680FC7269AA}">
      <dsp:nvSpPr>
        <dsp:cNvPr id="0" name=""/>
        <dsp:cNvSpPr/>
      </dsp:nvSpPr>
      <dsp:spPr>
        <a:xfrm>
          <a:off x="4137015" y="550807"/>
          <a:ext cx="1417760" cy="1122001"/>
        </a:xfrm>
        <a:prstGeom prst="chevron">
          <a:avLst>
            <a:gd name="adj" fmla="val 70610"/>
          </a:avLst>
        </a:prstGeom>
        <a:solidFill>
          <a:schemeClr val="accent5">
            <a:hueOff val="-1470669"/>
            <a:satOff val="-2046"/>
            <a:lumOff val="-784"/>
            <a:alphaOff val="0"/>
          </a:schemeClr>
        </a:solidFill>
        <a:ln w="12700" cap="flat" cmpd="sng" algn="ctr">
          <a:solidFill>
            <a:schemeClr val="accent5">
              <a:hueOff val="-1470669"/>
              <a:satOff val="-2046"/>
              <a:lumOff val="-78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700BBB-D7CF-4B40-9070-E9B172E80F10}">
      <dsp:nvSpPr>
        <dsp:cNvPr id="0" name=""/>
        <dsp:cNvSpPr/>
      </dsp:nvSpPr>
      <dsp:spPr>
        <a:xfrm>
          <a:off x="4988614" y="550807"/>
          <a:ext cx="1417760" cy="1122001"/>
        </a:xfrm>
        <a:prstGeom prst="chevron">
          <a:avLst>
            <a:gd name="adj" fmla="val 70610"/>
          </a:avLst>
        </a:prstGeom>
        <a:solidFill>
          <a:schemeClr val="accent5">
            <a:hueOff val="-1838336"/>
            <a:satOff val="-2557"/>
            <a:lumOff val="-981"/>
            <a:alphaOff val="0"/>
          </a:schemeClr>
        </a:solidFill>
        <a:ln w="12700" cap="flat" cmpd="sng" algn="ctr">
          <a:solidFill>
            <a:schemeClr val="accent5">
              <a:hueOff val="-1838336"/>
              <a:satOff val="-2557"/>
              <a:lumOff val="-98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930487-6164-498F-8F0E-64223AC58BBE}">
      <dsp:nvSpPr>
        <dsp:cNvPr id="0" name=""/>
        <dsp:cNvSpPr/>
      </dsp:nvSpPr>
      <dsp:spPr>
        <a:xfrm>
          <a:off x="5840886" y="550807"/>
          <a:ext cx="1417760" cy="1122001"/>
        </a:xfrm>
        <a:prstGeom prst="chevron">
          <a:avLst>
            <a:gd name="adj" fmla="val 70610"/>
          </a:avLst>
        </a:prstGeom>
        <a:solidFill>
          <a:schemeClr val="accent5">
            <a:hueOff val="-2206003"/>
            <a:satOff val="-3068"/>
            <a:lumOff val="-1177"/>
            <a:alphaOff val="0"/>
          </a:schemeClr>
        </a:solidFill>
        <a:ln w="12700" cap="flat" cmpd="sng" algn="ctr">
          <a:solidFill>
            <a:schemeClr val="accent5">
              <a:hueOff val="-2206003"/>
              <a:satOff val="-3068"/>
              <a:lumOff val="-117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664D88-D00F-4C1D-802F-CFD0617E9751}">
      <dsp:nvSpPr>
        <dsp:cNvPr id="0" name=""/>
        <dsp:cNvSpPr/>
      </dsp:nvSpPr>
      <dsp:spPr>
        <a:xfrm>
          <a:off x="729273" y="663008"/>
          <a:ext cx="6137571" cy="89760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040" tIns="66040" rIns="66040" bIns="6604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Самооценка </a:t>
          </a:r>
          <a:r>
            <a:rPr lang="ru-RU" sz="26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педагога</a:t>
          </a:r>
          <a:endParaRPr lang="ru-RU" sz="26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29273" y="663008"/>
        <a:ext cx="6137571" cy="897601"/>
      </dsp:txXfrm>
    </dsp:sp>
    <dsp:sp modelId="{640BE6B5-9A49-414C-BFBB-A4181610E449}">
      <dsp:nvSpPr>
        <dsp:cNvPr id="0" name=""/>
        <dsp:cNvSpPr/>
      </dsp:nvSpPr>
      <dsp:spPr>
        <a:xfrm>
          <a:off x="729273" y="1760348"/>
          <a:ext cx="6058806" cy="550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b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sz="2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29273" y="1760348"/>
        <a:ext cx="6058806" cy="550800"/>
      </dsp:txXfrm>
    </dsp:sp>
    <dsp:sp modelId="{19BF64F9-5638-46CD-BF08-987FD0C84D6F}">
      <dsp:nvSpPr>
        <dsp:cNvPr id="0" name=""/>
        <dsp:cNvSpPr/>
      </dsp:nvSpPr>
      <dsp:spPr>
        <a:xfrm>
          <a:off x="729273" y="2311148"/>
          <a:ext cx="1417760" cy="1122001"/>
        </a:xfrm>
        <a:prstGeom prst="chevron">
          <a:avLst>
            <a:gd name="adj" fmla="val 70610"/>
          </a:avLst>
        </a:prstGeom>
        <a:solidFill>
          <a:schemeClr val="accent5">
            <a:hueOff val="-2573671"/>
            <a:satOff val="-3580"/>
            <a:lumOff val="-1373"/>
            <a:alphaOff val="0"/>
          </a:schemeClr>
        </a:solidFill>
        <a:ln w="12700" cap="flat" cmpd="sng" algn="ctr">
          <a:solidFill>
            <a:schemeClr val="accent5">
              <a:hueOff val="-2573671"/>
              <a:satOff val="-3580"/>
              <a:lumOff val="-137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9BD940-B8DA-4DD0-A434-B7B125ECA7A0}">
      <dsp:nvSpPr>
        <dsp:cNvPr id="0" name=""/>
        <dsp:cNvSpPr/>
      </dsp:nvSpPr>
      <dsp:spPr>
        <a:xfrm>
          <a:off x="1580872" y="2311148"/>
          <a:ext cx="1417760" cy="1122001"/>
        </a:xfrm>
        <a:prstGeom prst="chevron">
          <a:avLst>
            <a:gd name="adj" fmla="val 70610"/>
          </a:avLst>
        </a:prstGeom>
        <a:solidFill>
          <a:schemeClr val="accent5">
            <a:hueOff val="-2941338"/>
            <a:satOff val="-4091"/>
            <a:lumOff val="-1569"/>
            <a:alphaOff val="0"/>
          </a:schemeClr>
        </a:solidFill>
        <a:ln w="12700" cap="flat" cmpd="sng" algn="ctr">
          <a:solidFill>
            <a:schemeClr val="accent5">
              <a:hueOff val="-2941338"/>
              <a:satOff val="-4091"/>
              <a:lumOff val="-156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5B9FEB-061F-42A0-94B6-75C92DEA38ED}">
      <dsp:nvSpPr>
        <dsp:cNvPr id="0" name=""/>
        <dsp:cNvSpPr/>
      </dsp:nvSpPr>
      <dsp:spPr>
        <a:xfrm>
          <a:off x="2433144" y="2311148"/>
          <a:ext cx="1417760" cy="1122001"/>
        </a:xfrm>
        <a:prstGeom prst="chevron">
          <a:avLst>
            <a:gd name="adj" fmla="val 70610"/>
          </a:avLst>
        </a:prstGeom>
        <a:solidFill>
          <a:schemeClr val="accent5">
            <a:hueOff val="-3309005"/>
            <a:satOff val="-4603"/>
            <a:lumOff val="-1765"/>
            <a:alphaOff val="0"/>
          </a:schemeClr>
        </a:solidFill>
        <a:ln w="12700" cap="flat" cmpd="sng" algn="ctr">
          <a:solidFill>
            <a:schemeClr val="accent5">
              <a:hueOff val="-3309005"/>
              <a:satOff val="-4603"/>
              <a:lumOff val="-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0C70D7-26E9-4D0F-A141-36282DF06F02}">
      <dsp:nvSpPr>
        <dsp:cNvPr id="0" name=""/>
        <dsp:cNvSpPr/>
      </dsp:nvSpPr>
      <dsp:spPr>
        <a:xfrm>
          <a:off x="3284743" y="2311148"/>
          <a:ext cx="1417760" cy="1122001"/>
        </a:xfrm>
        <a:prstGeom prst="chevron">
          <a:avLst>
            <a:gd name="adj" fmla="val 70610"/>
          </a:avLst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 w="12700" cap="flat" cmpd="sng" algn="ctr">
          <a:solidFill>
            <a:schemeClr val="accent5">
              <a:hueOff val="-3676672"/>
              <a:satOff val="-5114"/>
              <a:lumOff val="-196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6B412B-FDA0-4964-BAF9-4A085751153F}">
      <dsp:nvSpPr>
        <dsp:cNvPr id="0" name=""/>
        <dsp:cNvSpPr/>
      </dsp:nvSpPr>
      <dsp:spPr>
        <a:xfrm>
          <a:off x="4137015" y="2311148"/>
          <a:ext cx="1417760" cy="1122001"/>
        </a:xfrm>
        <a:prstGeom prst="chevron">
          <a:avLst>
            <a:gd name="adj" fmla="val 70610"/>
          </a:avLst>
        </a:prstGeom>
        <a:solidFill>
          <a:schemeClr val="accent5">
            <a:hueOff val="-4044339"/>
            <a:satOff val="-5625"/>
            <a:lumOff val="-2157"/>
            <a:alphaOff val="0"/>
          </a:schemeClr>
        </a:solidFill>
        <a:ln w="12700" cap="flat" cmpd="sng" algn="ctr">
          <a:solidFill>
            <a:schemeClr val="accent5">
              <a:hueOff val="-4044339"/>
              <a:satOff val="-5625"/>
              <a:lumOff val="-215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57E2F5-0DA2-4A96-BA92-81BA88234331}">
      <dsp:nvSpPr>
        <dsp:cNvPr id="0" name=""/>
        <dsp:cNvSpPr/>
      </dsp:nvSpPr>
      <dsp:spPr>
        <a:xfrm>
          <a:off x="4988614" y="2311148"/>
          <a:ext cx="1417760" cy="1122001"/>
        </a:xfrm>
        <a:prstGeom prst="chevron">
          <a:avLst>
            <a:gd name="adj" fmla="val 70610"/>
          </a:avLst>
        </a:prstGeom>
        <a:solidFill>
          <a:schemeClr val="accent5">
            <a:hueOff val="-4412007"/>
            <a:satOff val="-6137"/>
            <a:lumOff val="-2353"/>
            <a:alphaOff val="0"/>
          </a:schemeClr>
        </a:solidFill>
        <a:ln w="12700" cap="flat" cmpd="sng" algn="ctr">
          <a:solidFill>
            <a:schemeClr val="accent5">
              <a:hueOff val="-4412007"/>
              <a:satOff val="-6137"/>
              <a:lumOff val="-235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456A5D-E92E-4572-BCBE-A8B3DE40ADE8}">
      <dsp:nvSpPr>
        <dsp:cNvPr id="0" name=""/>
        <dsp:cNvSpPr/>
      </dsp:nvSpPr>
      <dsp:spPr>
        <a:xfrm>
          <a:off x="5840886" y="2311148"/>
          <a:ext cx="1417760" cy="1122001"/>
        </a:xfrm>
        <a:prstGeom prst="chevron">
          <a:avLst>
            <a:gd name="adj" fmla="val 70610"/>
          </a:avLst>
        </a:prstGeom>
        <a:solidFill>
          <a:schemeClr val="accent5">
            <a:hueOff val="-4779674"/>
            <a:satOff val="-6648"/>
            <a:lumOff val="-2549"/>
            <a:alphaOff val="0"/>
          </a:schemeClr>
        </a:solidFill>
        <a:ln w="12700" cap="flat" cmpd="sng" algn="ctr">
          <a:solidFill>
            <a:schemeClr val="accent5">
              <a:hueOff val="-4779674"/>
              <a:satOff val="-6648"/>
              <a:lumOff val="-254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9A1A51-ACE0-422F-9FD3-96EAF1DF887A}">
      <dsp:nvSpPr>
        <dsp:cNvPr id="0" name=""/>
        <dsp:cNvSpPr/>
      </dsp:nvSpPr>
      <dsp:spPr>
        <a:xfrm>
          <a:off x="729273" y="2423348"/>
          <a:ext cx="6137571" cy="89760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3676672"/>
              <a:satOff val="-5114"/>
              <a:lumOff val="-196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040" tIns="66040" rIns="66040" bIns="6604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Внешняя экспертная оценка</a:t>
          </a:r>
          <a:endParaRPr lang="ru-RU" sz="2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29273" y="2423348"/>
        <a:ext cx="6137571" cy="897601"/>
      </dsp:txXfrm>
    </dsp:sp>
    <dsp:sp modelId="{09EAAE33-F103-41EA-A030-1D8B71C862EF}">
      <dsp:nvSpPr>
        <dsp:cNvPr id="0" name=""/>
        <dsp:cNvSpPr/>
      </dsp:nvSpPr>
      <dsp:spPr>
        <a:xfrm>
          <a:off x="729273" y="3520688"/>
          <a:ext cx="6058806" cy="550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b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sz="2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29273" y="3520688"/>
        <a:ext cx="6058806" cy="550800"/>
      </dsp:txXfrm>
    </dsp:sp>
    <dsp:sp modelId="{A6C39C06-8017-4319-B239-F2853C43094D}">
      <dsp:nvSpPr>
        <dsp:cNvPr id="0" name=""/>
        <dsp:cNvSpPr/>
      </dsp:nvSpPr>
      <dsp:spPr>
        <a:xfrm>
          <a:off x="729273" y="4071489"/>
          <a:ext cx="1417760" cy="1122001"/>
        </a:xfrm>
        <a:prstGeom prst="chevron">
          <a:avLst>
            <a:gd name="adj" fmla="val 70610"/>
          </a:avLst>
        </a:prstGeom>
        <a:solidFill>
          <a:schemeClr val="accent5">
            <a:hueOff val="-5147341"/>
            <a:satOff val="-7160"/>
            <a:lumOff val="-2745"/>
            <a:alphaOff val="0"/>
          </a:schemeClr>
        </a:solidFill>
        <a:ln w="12700" cap="flat" cmpd="sng" algn="ctr">
          <a:solidFill>
            <a:schemeClr val="accent5">
              <a:hueOff val="-5147341"/>
              <a:satOff val="-7160"/>
              <a:lumOff val="-274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2C5FBD-7D03-41BD-90D6-75FD3A86E640}">
      <dsp:nvSpPr>
        <dsp:cNvPr id="0" name=""/>
        <dsp:cNvSpPr/>
      </dsp:nvSpPr>
      <dsp:spPr>
        <a:xfrm>
          <a:off x="1580872" y="4071489"/>
          <a:ext cx="1417760" cy="1122001"/>
        </a:xfrm>
        <a:prstGeom prst="chevron">
          <a:avLst>
            <a:gd name="adj" fmla="val 70610"/>
          </a:avLst>
        </a:prstGeom>
        <a:solidFill>
          <a:schemeClr val="accent5">
            <a:hueOff val="-5515009"/>
            <a:satOff val="-7671"/>
            <a:lumOff val="-2942"/>
            <a:alphaOff val="0"/>
          </a:schemeClr>
        </a:solidFill>
        <a:ln w="12700" cap="flat" cmpd="sng" algn="ctr">
          <a:solidFill>
            <a:schemeClr val="accent5">
              <a:hueOff val="-5515009"/>
              <a:satOff val="-7671"/>
              <a:lumOff val="-294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B1EAC2-A695-4155-8FF7-5D90DBE8E0EB}">
      <dsp:nvSpPr>
        <dsp:cNvPr id="0" name=""/>
        <dsp:cNvSpPr/>
      </dsp:nvSpPr>
      <dsp:spPr>
        <a:xfrm>
          <a:off x="2433144" y="4071489"/>
          <a:ext cx="1417760" cy="1122001"/>
        </a:xfrm>
        <a:prstGeom prst="chevron">
          <a:avLst>
            <a:gd name="adj" fmla="val 70610"/>
          </a:avLst>
        </a:prstGeom>
        <a:solidFill>
          <a:schemeClr val="accent5">
            <a:hueOff val="-5882676"/>
            <a:satOff val="-8182"/>
            <a:lumOff val="-3138"/>
            <a:alphaOff val="0"/>
          </a:schemeClr>
        </a:solidFill>
        <a:ln w="12700" cap="flat" cmpd="sng" algn="ctr">
          <a:solidFill>
            <a:schemeClr val="accent5">
              <a:hueOff val="-5882676"/>
              <a:satOff val="-8182"/>
              <a:lumOff val="-313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09528B-7EC4-4676-A9D1-897730313225}">
      <dsp:nvSpPr>
        <dsp:cNvPr id="0" name=""/>
        <dsp:cNvSpPr/>
      </dsp:nvSpPr>
      <dsp:spPr>
        <a:xfrm>
          <a:off x="3284743" y="4071489"/>
          <a:ext cx="1417760" cy="1122001"/>
        </a:xfrm>
        <a:prstGeom prst="chevron">
          <a:avLst>
            <a:gd name="adj" fmla="val 70610"/>
          </a:avLst>
        </a:prstGeom>
        <a:solidFill>
          <a:schemeClr val="accent5">
            <a:hueOff val="-6250343"/>
            <a:satOff val="-8694"/>
            <a:lumOff val="-3334"/>
            <a:alphaOff val="0"/>
          </a:schemeClr>
        </a:solidFill>
        <a:ln w="12700" cap="flat" cmpd="sng" algn="ctr">
          <a:solidFill>
            <a:schemeClr val="accent5">
              <a:hueOff val="-6250343"/>
              <a:satOff val="-8694"/>
              <a:lumOff val="-333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7A17EA-4833-4ABC-B65D-65EF61437CEF}">
      <dsp:nvSpPr>
        <dsp:cNvPr id="0" name=""/>
        <dsp:cNvSpPr/>
      </dsp:nvSpPr>
      <dsp:spPr>
        <a:xfrm>
          <a:off x="4137015" y="4071489"/>
          <a:ext cx="1417760" cy="1122001"/>
        </a:xfrm>
        <a:prstGeom prst="chevron">
          <a:avLst>
            <a:gd name="adj" fmla="val 70610"/>
          </a:avLst>
        </a:prstGeom>
        <a:solidFill>
          <a:schemeClr val="accent5">
            <a:hueOff val="-6618010"/>
            <a:satOff val="-9205"/>
            <a:lumOff val="-3530"/>
            <a:alphaOff val="0"/>
          </a:schemeClr>
        </a:solidFill>
        <a:ln w="12700" cap="flat" cmpd="sng" algn="ctr">
          <a:solidFill>
            <a:schemeClr val="accent5">
              <a:hueOff val="-6618010"/>
              <a:satOff val="-9205"/>
              <a:lumOff val="-353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3EE3E9-C737-421E-9F63-C1B6614C33ED}">
      <dsp:nvSpPr>
        <dsp:cNvPr id="0" name=""/>
        <dsp:cNvSpPr/>
      </dsp:nvSpPr>
      <dsp:spPr>
        <a:xfrm>
          <a:off x="4988614" y="4071489"/>
          <a:ext cx="1417760" cy="1122001"/>
        </a:xfrm>
        <a:prstGeom prst="chevron">
          <a:avLst>
            <a:gd name="adj" fmla="val 70610"/>
          </a:avLst>
        </a:prstGeom>
        <a:solidFill>
          <a:schemeClr val="accent5">
            <a:hueOff val="-6985677"/>
            <a:satOff val="-9717"/>
            <a:lumOff val="-3726"/>
            <a:alphaOff val="0"/>
          </a:schemeClr>
        </a:solidFill>
        <a:ln w="12700" cap="flat" cmpd="sng" algn="ctr">
          <a:solidFill>
            <a:schemeClr val="accent5">
              <a:hueOff val="-6985677"/>
              <a:satOff val="-9717"/>
              <a:lumOff val="-372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EC57D3-0112-4B9B-9865-381F216F04DF}">
      <dsp:nvSpPr>
        <dsp:cNvPr id="0" name=""/>
        <dsp:cNvSpPr/>
      </dsp:nvSpPr>
      <dsp:spPr>
        <a:xfrm>
          <a:off x="5840886" y="4071489"/>
          <a:ext cx="1417760" cy="1122001"/>
        </a:xfrm>
        <a:prstGeom prst="chevron">
          <a:avLst>
            <a:gd name="adj" fmla="val 70610"/>
          </a:avLst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accent5">
              <a:hueOff val="-7353344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1DA6EC-F5D2-4AB8-864E-58C309F8D63D}">
      <dsp:nvSpPr>
        <dsp:cNvPr id="0" name=""/>
        <dsp:cNvSpPr/>
      </dsp:nvSpPr>
      <dsp:spPr>
        <a:xfrm>
          <a:off x="729273" y="4183689"/>
          <a:ext cx="6137571" cy="89760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7353344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040" tIns="66040" rIns="66040" bIns="6604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Оценка реализации ИОМ, %</a:t>
          </a:r>
          <a:endParaRPr lang="ru-RU" sz="2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29273" y="4183689"/>
        <a:ext cx="6137571" cy="89760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932321-A078-4AD2-819C-FD7AD5A86BAC}">
      <dsp:nvSpPr>
        <dsp:cNvPr id="0" name=""/>
        <dsp:cNvSpPr/>
      </dsp:nvSpPr>
      <dsp:spPr>
        <a:xfrm>
          <a:off x="0" y="714094"/>
          <a:ext cx="2439583" cy="975833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Субъективный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87917" y="714094"/>
        <a:ext cx="1463750" cy="975833"/>
      </dsp:txXfrm>
    </dsp:sp>
    <dsp:sp modelId="{45630B4C-B6AA-422B-877E-6E0F6D80B1A7}">
      <dsp:nvSpPr>
        <dsp:cNvPr id="0" name=""/>
        <dsp:cNvSpPr/>
      </dsp:nvSpPr>
      <dsp:spPr>
        <a:xfrm>
          <a:off x="2067049" y="797038"/>
          <a:ext cx="2024854" cy="809941"/>
        </a:xfrm>
        <a:prstGeom prst="chevron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430" tIns="5715" rIns="0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Личностная оценка своих достижений, качественных изменений в профессиональной деятельности</a:t>
          </a:r>
          <a:endParaRPr lang="ru-RU" sz="900" b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472020" y="797038"/>
        <a:ext cx="1214913" cy="809941"/>
      </dsp:txXfrm>
    </dsp:sp>
    <dsp:sp modelId="{CFD365E9-0C67-47E1-91D1-DAE394C26B7A}">
      <dsp:nvSpPr>
        <dsp:cNvPr id="0" name=""/>
        <dsp:cNvSpPr/>
      </dsp:nvSpPr>
      <dsp:spPr>
        <a:xfrm>
          <a:off x="165" y="2518840"/>
          <a:ext cx="2439583" cy="975833"/>
        </a:xfrm>
        <a:prstGeom prst="chevron">
          <a:avLst/>
        </a:prstGeom>
        <a:solidFill>
          <a:srgbClr val="00B05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Объективный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88082" y="2518840"/>
        <a:ext cx="1463750" cy="975833"/>
      </dsp:txXfrm>
    </dsp:sp>
    <dsp:sp modelId="{5AA49CC9-82A7-4E89-9ABD-A54527067ED4}">
      <dsp:nvSpPr>
        <dsp:cNvPr id="0" name=""/>
        <dsp:cNvSpPr/>
      </dsp:nvSpPr>
      <dsp:spPr>
        <a:xfrm>
          <a:off x="2122439" y="2600126"/>
          <a:ext cx="2024854" cy="809941"/>
        </a:xfrm>
        <a:prstGeom prst="chevron">
          <a:avLst/>
        </a:prstGeom>
        <a:solidFill>
          <a:srgbClr val="92D050">
            <a:alpha val="90000"/>
          </a:srgbClr>
        </a:solidFill>
        <a:ln w="6350" cap="flat" cmpd="sng" algn="ctr">
          <a:solidFill>
            <a:schemeClr val="accent5">
              <a:tint val="40000"/>
              <a:alpha val="90000"/>
              <a:hueOff val="-7391755"/>
              <a:satOff val="-12816"/>
              <a:lumOff val="-1289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430" tIns="5715" rIns="0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Оценка достижений, качественных изменений в профессиональной деятельности педагога руководителем ОО</a:t>
          </a:r>
          <a:endParaRPr lang="ru-RU" sz="900" b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527410" y="2600126"/>
        <a:ext cx="1214913" cy="8099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9C4FCE-5443-41D5-BF92-E5BB08300BC0}" type="datetimeFigureOut">
              <a:rPr lang="ru-RU" smtClean="0"/>
              <a:t>28.06.2022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2D0051-982F-4289-8570-6F2F46D23D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89713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2D0051-982F-4289-8570-6F2F46D23D9B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48314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2D0051-982F-4289-8570-6F2F46D23D9B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09586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4C5BE9-E9D7-42B0-A4D7-1E4D4A23E611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6747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2D0051-982F-4289-8570-6F2F46D23D9B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65945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2D0051-982F-4289-8570-6F2F46D23D9B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47462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2D0051-982F-4289-8570-6F2F46D23D9B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30441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nobrkuban.ru/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FC8F4-FF58-4A7F-9C81-1EE38FAE203D}" type="datetimeFigureOut">
              <a:rPr lang="ru-RU" smtClean="0"/>
              <a:t>28.06.2022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66C4F-DC5C-4BF7-91E3-9A6007C434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55060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FC8F4-FF58-4A7F-9C81-1EE38FAE203D}" type="datetimeFigureOut">
              <a:rPr lang="ru-RU" smtClean="0"/>
              <a:t>28.06.2022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66C4F-DC5C-4BF7-91E3-9A6007C434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28951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FC8F4-FF58-4A7F-9C81-1EE38FAE203D}" type="datetimeFigureOut">
              <a:rPr lang="ru-RU" smtClean="0"/>
              <a:t>28.06.2022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66C4F-DC5C-4BF7-91E3-9A6007C434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36221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 userDrawn="1"/>
        </p:nvSpPr>
        <p:spPr>
          <a:xfrm>
            <a:off x="1" y="19853"/>
            <a:ext cx="12172493" cy="6827175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1" tIns="45706" rIns="91411" bIns="45706" rtlCol="0" anchor="ctr"/>
          <a:lstStyle/>
          <a:p>
            <a:pPr marL="0" marR="0" lvl="0" indent="0" algn="ctr" defTabSz="9141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625600" y="3886203"/>
            <a:ext cx="9144000" cy="990600"/>
          </a:xfrm>
        </p:spPr>
        <p:txBody>
          <a:bodyPr anchor="t" anchorCtr="0"/>
          <a:lstStyle>
            <a:lvl1pPr algn="r">
              <a:defRPr sz="3199">
                <a:solidFill>
                  <a:schemeClr val="tx1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625600" y="5124450"/>
            <a:ext cx="9144000" cy="533400"/>
          </a:xfrm>
        </p:spPr>
        <p:txBody>
          <a:bodyPr/>
          <a:lstStyle>
            <a:lvl1pPr marL="0" indent="0" algn="r">
              <a:buNone/>
              <a:defRPr sz="21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091" indent="0" algn="ctr">
              <a:buNone/>
            </a:lvl2pPr>
            <a:lvl3pPr marL="914180" indent="0" algn="ctr">
              <a:buNone/>
            </a:lvl3pPr>
            <a:lvl4pPr marL="1371271" indent="0" algn="ctr">
              <a:buNone/>
            </a:lvl4pPr>
            <a:lvl5pPr marL="1828361" indent="0" algn="ctr">
              <a:buNone/>
            </a:lvl5pPr>
            <a:lvl6pPr marL="2285452" indent="0" algn="ctr">
              <a:buNone/>
            </a:lvl6pPr>
            <a:lvl7pPr marL="2742541" indent="0" algn="ctr">
              <a:buNone/>
            </a:lvl7pPr>
            <a:lvl8pPr marL="3199632" indent="0" algn="ctr">
              <a:buNone/>
            </a:lvl8pPr>
            <a:lvl9pPr marL="3656723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8534402" y="6355083"/>
            <a:ext cx="3048000" cy="365760"/>
          </a:xfrm>
        </p:spPr>
        <p:txBody>
          <a:bodyPr/>
          <a:lstStyle>
            <a:lvl1pPr>
              <a:defRPr sz="14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1444F9-EEB7-4311-B5F1-97FE74C203E6}" type="datetimeFigureOut">
              <a:rPr kumimoji="0" 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28.06.2022</a:t>
            </a:fld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3864867" y="6355083"/>
            <a:ext cx="4632960" cy="365760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621536" y="6355083"/>
            <a:ext cx="1625600" cy="365760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FE6D9D-2A0B-43B8-A1C3-81968A25D6EC}" type="slidenum">
              <a:rPr kumimoji="0" 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206500" y="2204865"/>
            <a:ext cx="9753600" cy="2723371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6" rIns="91411" bIns="45706" anchor="ctr"/>
          <a:lstStyle/>
          <a:p>
            <a:pPr marL="0" marR="0" lvl="0" indent="0" algn="ctr" defTabSz="9141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1219201" y="5048254"/>
            <a:ext cx="97536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6" rIns="91411" bIns="45706" anchor="ctr"/>
          <a:lstStyle/>
          <a:p>
            <a:pPr marL="0" marR="0" lvl="0" indent="0" algn="ctr" defTabSz="9141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206500" y="2204865"/>
            <a:ext cx="304800" cy="2723371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6" rIns="91411" bIns="45706" anchor="ctr"/>
          <a:lstStyle/>
          <a:p>
            <a:pPr marL="0" marR="0" lvl="0" indent="0" algn="ctr" defTabSz="9141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1219200" y="5048254"/>
            <a:ext cx="3048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6" rIns="91411" bIns="45706" anchor="ctr"/>
          <a:lstStyle/>
          <a:p>
            <a:pPr marL="0" marR="0" lvl="0" indent="0" algn="ctr" defTabSz="9141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8426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Doc\Мероприятия\2018-12-21 Совещание с замглавами\Заголовок.pn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2"/>
          <a:stretch/>
        </p:blipFill>
        <p:spPr bwMode="auto">
          <a:xfrm flipH="1">
            <a:off x="1" y="0"/>
            <a:ext cx="12172493" cy="909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 userDrawn="1"/>
        </p:nvSpPr>
        <p:spPr>
          <a:xfrm>
            <a:off x="1" y="19854"/>
            <a:ext cx="12172493" cy="6817513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1" tIns="45706" rIns="91411" bIns="45706" rtlCol="0" anchor="ctr"/>
          <a:lstStyle/>
          <a:p>
            <a:pPr marL="0" marR="0" lvl="0" indent="0" algn="ctr" defTabSz="9141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9458" y="2869"/>
            <a:ext cx="10753195" cy="833846"/>
          </a:xfrm>
        </p:spPr>
        <p:txBody>
          <a:bodyPr lIns="35997" tIns="35997" rIns="35997" bIns="35997" anchor="ctr">
            <a:normAutofit/>
          </a:bodyPr>
          <a:lstStyle>
            <a:lvl1pPr algn="ctr">
              <a:defRPr sz="2599" b="1"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Verdana" pitchFamily="34" charset="0"/>
                <a:cs typeface="Calibri" pitchFamily="34" charset="0"/>
              </a:defRPr>
            </a:lvl1pPr>
          </a:lstStyle>
          <a:p>
            <a:r>
              <a:rPr kumimoji="0" lang="ru-RU" dirty="0"/>
              <a:t>Образец заголовка</a:t>
            </a:r>
            <a:endParaRPr kumimoji="0" lang="en-US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9097493" y="6381331"/>
            <a:ext cx="3052064" cy="365760"/>
          </a:xfrm>
        </p:spPr>
        <p:txBody>
          <a:bodyPr/>
          <a:lstStyle>
            <a:lvl1pPr algn="r"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1444F9-EEB7-4311-B5F1-97FE74C203E6}" type="datetimeFigureOut">
              <a:rPr kumimoji="0" 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28.06.2022</a:t>
            </a:fld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FE6D9D-2A0B-43B8-A1C3-81968A25D6EC}" type="slidenum">
              <a:rPr kumimoji="0" 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grpSp>
        <p:nvGrpSpPr>
          <p:cNvPr id="13" name="Группа 12"/>
          <p:cNvGrpSpPr/>
          <p:nvPr userDrawn="1"/>
        </p:nvGrpSpPr>
        <p:grpSpPr>
          <a:xfrm>
            <a:off x="102373" y="43513"/>
            <a:ext cx="1097086" cy="1007550"/>
            <a:chOff x="102371" y="43510"/>
            <a:chExt cx="797222" cy="749970"/>
          </a:xfrm>
        </p:grpSpPr>
        <p:pic>
          <p:nvPicPr>
            <p:cNvPr id="14" name="Picture 2" descr="http://www.minobrkuban.ru/bitrix/templates/adaptive/img/header_logo.png">
              <a:hlinkClick r:id="rId3"/>
            </p:cNvPr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371" y="98159"/>
              <a:ext cx="797222" cy="695321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4" descr="ГербКубани"/>
            <p:cNvPicPr>
              <a:picLocks noChangeAspect="1" noChangeArrowheads="1"/>
            </p:cNvPicPr>
            <p:nvPr userDrawn="1"/>
          </p:nvPicPr>
          <p:blipFill>
            <a:blip r:embed="rId5"/>
            <a:stretch>
              <a:fillRect/>
            </a:stretch>
          </p:blipFill>
          <p:spPr bwMode="auto">
            <a:xfrm>
              <a:off x="337715" y="43510"/>
              <a:ext cx="326539" cy="402308"/>
            </a:xfrm>
            <a:prstGeom prst="rect">
              <a:avLst/>
            </a:prstGeom>
            <a:noFill/>
            <a:ln>
              <a:noFill/>
            </a:ln>
            <a:effectLst>
              <a:outerShdw blurRad="101600" dir="4080000" sx="108000" sy="108000" algn="tl" rotWithShape="0">
                <a:prstClr val="black">
                  <a:alpha val="49000"/>
                </a:prstClr>
              </a:outerShdw>
            </a:effectLst>
          </p:spPr>
        </p:pic>
      </p:grpSp>
      <p:pic>
        <p:nvPicPr>
          <p:cNvPr id="2051" name="Picture 3" descr="D:\Doc\Мероприятия\2018-12-21 Совещание с замглавами\Подзаголовок.pn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" y="6674691"/>
            <a:ext cx="12172493" cy="162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7277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FC8F4-FF58-4A7F-9C81-1EE38FAE203D}" type="datetimeFigureOut">
              <a:rPr lang="ru-RU" smtClean="0"/>
              <a:t>28.06.2022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66C4F-DC5C-4BF7-91E3-9A6007C434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03430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FC8F4-FF58-4A7F-9C81-1EE38FAE203D}" type="datetimeFigureOut">
              <a:rPr lang="ru-RU" smtClean="0"/>
              <a:t>28.06.2022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66C4F-DC5C-4BF7-91E3-9A6007C434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52797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FC8F4-FF58-4A7F-9C81-1EE38FAE203D}" type="datetimeFigureOut">
              <a:rPr lang="ru-RU" smtClean="0"/>
              <a:t>28.06.2022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66C4F-DC5C-4BF7-91E3-9A6007C434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85565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FC8F4-FF58-4A7F-9C81-1EE38FAE203D}" type="datetimeFigureOut">
              <a:rPr lang="ru-RU" smtClean="0"/>
              <a:t>28.06.2022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66C4F-DC5C-4BF7-91E3-9A6007C434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00167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FC8F4-FF58-4A7F-9C81-1EE38FAE203D}" type="datetimeFigureOut">
              <a:rPr lang="ru-RU" smtClean="0"/>
              <a:t>28.06.2022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66C4F-DC5C-4BF7-91E3-9A6007C434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90339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FC8F4-FF58-4A7F-9C81-1EE38FAE203D}" type="datetimeFigureOut">
              <a:rPr lang="ru-RU" smtClean="0"/>
              <a:t>28.06.2022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66C4F-DC5C-4BF7-91E3-9A6007C434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04849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FC8F4-FF58-4A7F-9C81-1EE38FAE203D}" type="datetimeFigureOut">
              <a:rPr lang="ru-RU" smtClean="0"/>
              <a:t>28.06.2022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66C4F-DC5C-4BF7-91E3-9A6007C434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88888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FC8F4-FF58-4A7F-9C81-1EE38FAE203D}" type="datetimeFigureOut">
              <a:rPr lang="ru-RU" smtClean="0"/>
              <a:t>28.06.2022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66C4F-DC5C-4BF7-91E3-9A6007C434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64527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EFC8F4-FF58-4A7F-9C81-1EE38FAE203D}" type="datetimeFigureOut">
              <a:rPr lang="ru-RU" smtClean="0"/>
              <a:t>28.06.2022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466C4F-DC5C-4BF7-91E3-9A6007C434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2398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1" y="152401"/>
            <a:ext cx="10972800" cy="990600"/>
          </a:xfrm>
          <a:prstGeom prst="rect">
            <a:avLst/>
          </a:prstGeom>
        </p:spPr>
        <p:txBody>
          <a:bodyPr vert="horz" lIns="91432" tIns="45717" rIns="91432" bIns="45717" anchor="b" anchorCtr="0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09601" y="1219203"/>
            <a:ext cx="10972800" cy="4910328"/>
          </a:xfrm>
          <a:prstGeom prst="rect">
            <a:avLst/>
          </a:prstGeom>
        </p:spPr>
        <p:txBody>
          <a:bodyPr vert="horz" lIns="91432" tIns="45717" rIns="91432" bIns="45717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8534403" y="6356353"/>
            <a:ext cx="3052064" cy="365760"/>
          </a:xfrm>
          <a:prstGeom prst="rect">
            <a:avLst/>
          </a:prstGeom>
        </p:spPr>
        <p:txBody>
          <a:bodyPr vert="horz" lIns="91432" tIns="45717" rIns="91432" bIns="45717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marL="0" marR="0" lvl="0" indent="0" algn="l" defTabSz="9141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1444F9-EEB7-4311-B5F1-97FE74C203E6}" type="datetimeFigureOut">
              <a:rPr kumimoji="0" 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l" defTabSz="9141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28.06.2022</a:t>
            </a:fld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864864" y="6356353"/>
            <a:ext cx="4673600" cy="365760"/>
          </a:xfrm>
          <a:prstGeom prst="rect">
            <a:avLst/>
          </a:prstGeom>
        </p:spPr>
        <p:txBody>
          <a:bodyPr vert="horz" lIns="91432" tIns="45717" rIns="91432" bIns="45717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marL="0" marR="0" lvl="0" indent="0" algn="r" defTabSz="9141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6864" y="6356353"/>
            <a:ext cx="2641600" cy="365760"/>
          </a:xfrm>
          <a:prstGeom prst="rect">
            <a:avLst/>
          </a:prstGeom>
        </p:spPr>
        <p:txBody>
          <a:bodyPr vert="horz" lIns="91432" tIns="45717" rIns="91432" bIns="45717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marL="0" marR="0" lvl="0" indent="0" algn="l" defTabSz="9141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FE6D9D-2A0B-43B8-A1C3-81968A25D6EC}" type="slidenum">
              <a:rPr kumimoji="0" 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l" defTabSz="9141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0535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3199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255" indent="-274255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599" kern="1200">
          <a:solidFill>
            <a:schemeClr val="tx1"/>
          </a:solidFill>
          <a:latin typeface="+mn-lt"/>
          <a:ea typeface="+mn-ea"/>
          <a:cs typeface="+mn-cs"/>
        </a:defRPr>
      </a:lvl1pPr>
      <a:lvl2pPr marL="548508" indent="-274255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762" indent="-228545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017" indent="-228545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271" indent="-228545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526" indent="-182835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5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361" indent="-182835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197" indent="-182835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033" indent="-182835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09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18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7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6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5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4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3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672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iro23.ru/obucheniye-i-meropriyatiya/kursy-povysheniya-kvalifikatsii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hyperlink" Target="https://www.apkpro.ru/content/obrazovatelnaia-deiatelnost" TargetMode="External"/><Relationship Id="rId4" Type="http://schemas.openxmlformats.org/officeDocument/2006/relationships/hyperlink" Target="http://iro23.ru/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emf"/><Relationship Id="rId3" Type="http://schemas.openxmlformats.org/officeDocument/2006/relationships/notesSlide" Target="../notesSlides/notesSlide4.xml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3.jpg"/><Relationship Id="rId5" Type="http://schemas.openxmlformats.org/officeDocument/2006/relationships/image" Target="../media/image22.jpg"/><Relationship Id="rId10" Type="http://schemas.openxmlformats.org/officeDocument/2006/relationships/image" Target="../media/image25.jpeg"/><Relationship Id="rId4" Type="http://schemas.openxmlformats.org/officeDocument/2006/relationships/image" Target="../media/image6.png"/><Relationship Id="rId9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уппа 10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grpSp>
          <p:nvGrpSpPr>
            <p:cNvPr id="12" name="Группа 11"/>
            <p:cNvGrpSpPr/>
            <p:nvPr/>
          </p:nvGrpSpPr>
          <p:grpSpPr>
            <a:xfrm>
              <a:off x="3867742" y="0"/>
              <a:ext cx="8324258" cy="6858000"/>
              <a:chOff x="3867742" y="0"/>
              <a:chExt cx="8324258" cy="6858000"/>
            </a:xfrm>
          </p:grpSpPr>
          <p:sp>
            <p:nvSpPr>
              <p:cNvPr id="15" name="Прямоугольник 14"/>
              <p:cNvSpPr/>
              <p:nvPr/>
            </p:nvSpPr>
            <p:spPr>
              <a:xfrm>
                <a:off x="3867742" y="0"/>
                <a:ext cx="5638965" cy="6858000"/>
              </a:xfrm>
              <a:prstGeom prst="rect">
                <a:avLst/>
              </a:prstGeom>
              <a:solidFill>
                <a:srgbClr val="EDF2F5"/>
              </a:solidFill>
              <a:ln>
                <a:solidFill>
                  <a:srgbClr val="EDF2F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5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pic>
            <p:nvPicPr>
              <p:cNvPr id="14" name="Рисунок 13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506707" y="0"/>
                <a:ext cx="2685293" cy="984506"/>
              </a:xfrm>
              <a:prstGeom prst="rect">
                <a:avLst/>
              </a:prstGeom>
            </p:spPr>
          </p:pic>
          <p:sp>
            <p:nvSpPr>
              <p:cNvPr id="16" name="Прямоугольник 15"/>
              <p:cNvSpPr/>
              <p:nvPr/>
            </p:nvSpPr>
            <p:spPr>
              <a:xfrm>
                <a:off x="9506707" y="984506"/>
                <a:ext cx="2685293" cy="5873494"/>
              </a:xfrm>
              <a:prstGeom prst="rect">
                <a:avLst/>
              </a:prstGeom>
              <a:solidFill>
                <a:srgbClr val="EDF2F5"/>
              </a:solidFill>
              <a:ln>
                <a:solidFill>
                  <a:srgbClr val="EDF2F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5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3" name="Прямоугольник 12"/>
            <p:cNvSpPr/>
            <p:nvPr/>
          </p:nvSpPr>
          <p:spPr>
            <a:xfrm>
              <a:off x="0" y="0"/>
              <a:ext cx="5638965" cy="6858000"/>
            </a:xfrm>
            <a:prstGeom prst="rect">
              <a:avLst/>
            </a:prstGeom>
            <a:solidFill>
              <a:srgbClr val="EDF2F5"/>
            </a:solidFill>
            <a:ln>
              <a:solidFill>
                <a:srgbClr val="EDF2F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5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4" name="Picture 2" descr="D:\Doc\Мероприятия\2018-12-21 Совещание с замглавами\Заставка (Full HD)_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55"/>
          <a:stretch/>
        </p:blipFill>
        <p:spPr bwMode="auto">
          <a:xfrm>
            <a:off x="0" y="0"/>
            <a:ext cx="968912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45690" y="75031"/>
            <a:ext cx="851166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ГОСУДАРСТВЕННОЕ БЮДЖЕТНОЕ ОБРАЗОВАТЕЛЬНОЕ УЧРЕЖДЕНИЕ ДОПОЛНИТЕЛЬНОГО ПРОФЕССИОНАЛЬНОГО ОБРАЗОВАНИЯ «ИНСТИТУТ РАЗВИТИЯ ОБРАЗОВАНИЯ» КРАСНОДАРСКОГО КРАЯ</a:t>
            </a:r>
            <a:endParaRPr lang="ru-RU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41380" y="2366053"/>
            <a:ext cx="91684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Адресное сопровождение учителей школ, входящих в проект «500+» </a:t>
            </a:r>
            <a:endParaRPr lang="ru-RU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Заголовок 8"/>
          <p:cNvSpPr txBox="1">
            <a:spLocks/>
          </p:cNvSpPr>
          <p:nvPr/>
        </p:nvSpPr>
        <p:spPr>
          <a:xfrm>
            <a:off x="3541222" y="5837385"/>
            <a:ext cx="4544380" cy="575714"/>
          </a:xfrm>
          <a:prstGeom prst="rect">
            <a:avLst/>
          </a:prstGeom>
        </p:spPr>
        <p:txBody>
          <a:bodyPr vert="horz" lIns="91419" tIns="45709" rIns="91419" bIns="45709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b="1" kern="0" dirty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 </a:t>
            </a:r>
            <a:r>
              <a:rPr lang="ru-RU" sz="1600" b="1" kern="0" dirty="0" smtClean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Краснодар</a:t>
            </a:r>
            <a:endParaRPr lang="ru-RU" sz="1600" b="1" kern="0" dirty="0">
              <a:solidFill>
                <a:srgbClr val="4F81BD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b="1" kern="0" dirty="0" smtClean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29.06.2022</a:t>
            </a:r>
            <a:endParaRPr lang="ru-RU" sz="1600" b="1" kern="0" dirty="0">
              <a:solidFill>
                <a:srgbClr val="4F81BD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36678" y="5551358"/>
            <a:ext cx="42948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Забашта Елена Георгиевна,</a:t>
            </a:r>
          </a:p>
          <a:p>
            <a:pPr algn="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руководитель ЦНППМ ГБОУ ИРО </a:t>
            </a:r>
          </a:p>
          <a:p>
            <a:pPr algn="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Краснодарского края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9145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grpSp>
        <p:nvGrpSpPr>
          <p:cNvPr id="4" name="Группа 3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grpSp>
          <p:nvGrpSpPr>
            <p:cNvPr id="5" name="Группа 4"/>
            <p:cNvGrpSpPr/>
            <p:nvPr/>
          </p:nvGrpSpPr>
          <p:grpSpPr>
            <a:xfrm>
              <a:off x="3867742" y="0"/>
              <a:ext cx="8324258" cy="6858000"/>
              <a:chOff x="3867742" y="0"/>
              <a:chExt cx="8324258" cy="6858000"/>
            </a:xfrm>
          </p:grpSpPr>
          <p:pic>
            <p:nvPicPr>
              <p:cNvPr id="7" name="Рисунок 6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506707" y="0"/>
                <a:ext cx="2685293" cy="984506"/>
              </a:xfrm>
              <a:prstGeom prst="rect">
                <a:avLst/>
              </a:prstGeom>
            </p:spPr>
          </p:pic>
          <p:sp>
            <p:nvSpPr>
              <p:cNvPr id="8" name="Прямоугольник 7"/>
              <p:cNvSpPr/>
              <p:nvPr/>
            </p:nvSpPr>
            <p:spPr>
              <a:xfrm>
                <a:off x="3867742" y="0"/>
                <a:ext cx="5638965" cy="6858000"/>
              </a:xfrm>
              <a:prstGeom prst="rect">
                <a:avLst/>
              </a:prstGeom>
              <a:solidFill>
                <a:srgbClr val="EDF2F5"/>
              </a:solidFill>
              <a:ln>
                <a:solidFill>
                  <a:srgbClr val="EDF2F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285750" indent="-285750" algn="ctr">
                  <a:buFont typeface="Wingdings" panose="05000000000000000000" pitchFamily="2" charset="2"/>
                  <a:buChar char="q"/>
                </a:pPr>
                <a:endParaRPr lang="ru-RU" sz="150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" name="Прямоугольник 8"/>
              <p:cNvSpPr/>
              <p:nvPr/>
            </p:nvSpPr>
            <p:spPr>
              <a:xfrm>
                <a:off x="9506707" y="984506"/>
                <a:ext cx="2685293" cy="5873494"/>
              </a:xfrm>
              <a:prstGeom prst="rect">
                <a:avLst/>
              </a:prstGeom>
              <a:solidFill>
                <a:srgbClr val="EDF2F5"/>
              </a:solidFill>
              <a:ln>
                <a:solidFill>
                  <a:srgbClr val="EDF2F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285750" indent="-285750" algn="ctr">
                  <a:buFont typeface="Wingdings" panose="05000000000000000000" pitchFamily="2" charset="2"/>
                  <a:buChar char="q"/>
                </a:pPr>
                <a:endParaRPr lang="ru-RU" sz="150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6" name="Прямоугольник 5"/>
            <p:cNvSpPr/>
            <p:nvPr/>
          </p:nvSpPr>
          <p:spPr>
            <a:xfrm>
              <a:off x="0" y="0"/>
              <a:ext cx="5638965" cy="6858000"/>
            </a:xfrm>
            <a:prstGeom prst="rect">
              <a:avLst/>
            </a:prstGeom>
            <a:solidFill>
              <a:srgbClr val="EDF2F5"/>
            </a:solidFill>
            <a:ln>
              <a:solidFill>
                <a:srgbClr val="EDF2F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85750" indent="-285750" algn="ctr">
                <a:buFont typeface="Wingdings" panose="05000000000000000000" pitchFamily="2" charset="2"/>
                <a:buChar char="q"/>
              </a:pPr>
              <a:endParaRPr lang="ru-RU" sz="15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0" name="Прямоугольник 9"/>
          <p:cNvSpPr/>
          <p:nvPr/>
        </p:nvSpPr>
        <p:spPr>
          <a:xfrm>
            <a:off x="343359" y="146256"/>
            <a:ext cx="8038641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5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Проект индивидуального образовательного маршрута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/>
          <a:srcRect l="37395" t="20185" r="37500" b="12592"/>
          <a:stretch/>
        </p:blipFill>
        <p:spPr>
          <a:xfrm>
            <a:off x="209107" y="769566"/>
            <a:ext cx="3907622" cy="588575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5"/>
          <a:srcRect l="36890" t="21707" r="36319" b="11692"/>
          <a:stretch/>
        </p:blipFill>
        <p:spPr>
          <a:xfrm>
            <a:off x="4716846" y="769566"/>
            <a:ext cx="4209136" cy="5885755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424687" y="580559"/>
            <a:ext cx="2215662" cy="791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9633971" y="6468555"/>
            <a:ext cx="2215662" cy="791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5752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grpSp>
        <p:nvGrpSpPr>
          <p:cNvPr id="4" name="Группа 3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grpSp>
          <p:nvGrpSpPr>
            <p:cNvPr id="5" name="Группа 4"/>
            <p:cNvGrpSpPr/>
            <p:nvPr/>
          </p:nvGrpSpPr>
          <p:grpSpPr>
            <a:xfrm>
              <a:off x="3867742" y="0"/>
              <a:ext cx="8324258" cy="6858000"/>
              <a:chOff x="3867742" y="0"/>
              <a:chExt cx="8324258" cy="6858000"/>
            </a:xfrm>
          </p:grpSpPr>
          <p:pic>
            <p:nvPicPr>
              <p:cNvPr id="7" name="Рисунок 6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9506707" y="0"/>
                <a:ext cx="2685293" cy="984506"/>
              </a:xfrm>
              <a:prstGeom prst="rect">
                <a:avLst/>
              </a:prstGeom>
            </p:spPr>
          </p:pic>
          <p:sp>
            <p:nvSpPr>
              <p:cNvPr id="8" name="Прямоугольник 7"/>
              <p:cNvSpPr/>
              <p:nvPr/>
            </p:nvSpPr>
            <p:spPr>
              <a:xfrm>
                <a:off x="3867742" y="0"/>
                <a:ext cx="5638965" cy="6858000"/>
              </a:xfrm>
              <a:prstGeom prst="rect">
                <a:avLst/>
              </a:prstGeom>
              <a:solidFill>
                <a:srgbClr val="EDF2F5"/>
              </a:solidFill>
              <a:ln>
                <a:solidFill>
                  <a:srgbClr val="EDF2F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285750" indent="-285750" algn="ctr">
                  <a:buFont typeface="Wingdings" panose="05000000000000000000" pitchFamily="2" charset="2"/>
                  <a:buChar char="q"/>
                </a:pPr>
                <a:endParaRPr lang="ru-RU" sz="15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" name="Прямоугольник 8"/>
              <p:cNvSpPr/>
              <p:nvPr/>
            </p:nvSpPr>
            <p:spPr>
              <a:xfrm>
                <a:off x="9506707" y="984506"/>
                <a:ext cx="2685293" cy="5873494"/>
              </a:xfrm>
              <a:prstGeom prst="rect">
                <a:avLst/>
              </a:prstGeom>
              <a:solidFill>
                <a:srgbClr val="EDF2F5"/>
              </a:solidFill>
              <a:ln>
                <a:solidFill>
                  <a:srgbClr val="EDF2F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285750" indent="-285750" algn="ctr">
                  <a:buFont typeface="Wingdings" panose="05000000000000000000" pitchFamily="2" charset="2"/>
                  <a:buChar char="q"/>
                </a:pPr>
                <a:endParaRPr lang="ru-RU" sz="15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6" name="Прямоугольник 5"/>
            <p:cNvSpPr/>
            <p:nvPr/>
          </p:nvSpPr>
          <p:spPr>
            <a:xfrm>
              <a:off x="0" y="0"/>
              <a:ext cx="5638965" cy="6858000"/>
            </a:xfrm>
            <a:prstGeom prst="rect">
              <a:avLst/>
            </a:prstGeom>
            <a:solidFill>
              <a:srgbClr val="EDF2F5"/>
            </a:solidFill>
            <a:ln>
              <a:solidFill>
                <a:srgbClr val="EDF2F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85750" indent="-285750" algn="ctr">
                <a:buFont typeface="Wingdings" panose="05000000000000000000" pitchFamily="2" charset="2"/>
                <a:buChar char="q"/>
              </a:pPr>
              <a:endParaRPr lang="ru-RU" sz="15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0" name="Прямоугольник 9"/>
          <p:cNvSpPr/>
          <p:nvPr/>
        </p:nvSpPr>
        <p:spPr>
          <a:xfrm>
            <a:off x="285228" y="33610"/>
            <a:ext cx="9439797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5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План мероприятий по устранению профессиональных дефицитов педагогических работников (пример)</a:t>
            </a:r>
            <a:endParaRPr lang="ru-RU" sz="2500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7393518"/>
              </p:ext>
            </p:extLst>
          </p:nvPr>
        </p:nvGraphicFramePr>
        <p:xfrm>
          <a:off x="285228" y="1086895"/>
          <a:ext cx="8631616" cy="3061295"/>
        </p:xfrm>
        <a:graphic>
          <a:graphicData uri="http://schemas.openxmlformats.org/drawingml/2006/table">
            <a:tbl>
              <a:tblPr/>
              <a:tblGrid>
                <a:gridCol w="2498907">
                  <a:extLst>
                    <a:ext uri="{9D8B030D-6E8A-4147-A177-3AD203B41FA5}">
                      <a16:colId xmlns:a16="http://schemas.microsoft.com/office/drawing/2014/main" val="146165046"/>
                    </a:ext>
                  </a:extLst>
                </a:gridCol>
                <a:gridCol w="4145455">
                  <a:extLst>
                    <a:ext uri="{9D8B030D-6E8A-4147-A177-3AD203B41FA5}">
                      <a16:colId xmlns:a16="http://schemas.microsoft.com/office/drawing/2014/main" val="3858244691"/>
                    </a:ext>
                  </a:extLst>
                </a:gridCol>
                <a:gridCol w="1346204">
                  <a:extLst>
                    <a:ext uri="{9D8B030D-6E8A-4147-A177-3AD203B41FA5}">
                      <a16:colId xmlns:a16="http://schemas.microsoft.com/office/drawing/2014/main" val="1669318643"/>
                    </a:ext>
                  </a:extLst>
                </a:gridCol>
                <a:gridCol w="641050">
                  <a:extLst>
                    <a:ext uri="{9D8B030D-6E8A-4147-A177-3AD203B41FA5}">
                      <a16:colId xmlns:a16="http://schemas.microsoft.com/office/drawing/2014/main" val="1449995945"/>
                    </a:ext>
                  </a:extLst>
                </a:gridCol>
              </a:tblGrid>
              <a:tr h="665254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kumimoji="1"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kumimoji="1"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Уровни реализации ИОМ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92" marR="6099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kumimoji="1"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kumimoji="1"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Мероприятия, направленные на устранение выявленных дефицитов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92" marR="6099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kumimoji="1"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kumimoji="1"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Сроки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92" marR="6099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kumimoji="1"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kumimoji="1"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Отметка о выпол-нении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92" marR="6099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610258"/>
                  </a:ext>
                </a:extLst>
              </a:tr>
              <a:tr h="328484">
                <a:tc>
                  <a:txBody>
                    <a:bodyPr/>
                    <a:lstStyle>
                      <a:lvl1pPr marL="342900" indent="-34290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kumimoji="1"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kumimoji="1"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alibri Light" panose="020F0302020204030204" pitchFamily="34" charset="0"/>
                        <a:buAutoNum type="romanUcPeriod"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Личностный уровень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(заполняется учителем)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92" marR="6099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kumimoji="1"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kumimoji="1"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Изучение учебно-методического пособия "Я - эффективный учитель".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92" marR="6099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kumimoji="1"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kumimoji="1"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февраль-март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992" marR="6099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kumimoji="1"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kumimoji="1"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92" marR="6099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80895040"/>
                  </a:ext>
                </a:extLst>
              </a:tr>
              <a:tr h="833638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kumimoji="1"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kumimoji="1"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II. </a:t>
                      </a: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Школьный уровень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(заполняется учителем совместно с администрацией школы</a:t>
                      </a:r>
                      <a:r>
                        <a:rPr kumimoji="0" lang="en-US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 школьным </a:t>
                      </a:r>
                      <a:r>
                        <a:rPr kumimoji="0" lang="ru-RU" alt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тьютором</a:t>
                      </a: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педагогом-наставником)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92" marR="6099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kumimoji="1"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kumimoji="1"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Посещение уроков педагога </a:t>
                      </a:r>
                      <a:r>
                        <a:rPr kumimoji="0" lang="ru-RU" alt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тьютором</a:t>
                      </a: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анализ и самоанализ урока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2. Консультирование педагога </a:t>
                      </a:r>
                      <a:r>
                        <a:rPr kumimoji="0" lang="ru-RU" alt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тьютором</a:t>
                      </a: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 вопросам текущей работы, составления планирования уроков, отборе дидактического материала, использования педагогических технологий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992" marR="6099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kumimoji="1"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kumimoji="1"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alibri Light" panose="020F0302020204030204" pitchFamily="34" charset="0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февраль-май, 2023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alibri Light" panose="020F0302020204030204" pitchFamily="34" charset="0"/>
                        <a:buNone/>
                        <a:tabLst/>
                      </a:pP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alibri Light" panose="020F0302020204030204" pitchFamily="34" charset="0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январь-май, 2023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992" marR="6099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kumimoji="1"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kumimoji="1"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92" marR="6099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35819786"/>
                  </a:ext>
                </a:extLst>
              </a:tr>
              <a:tr h="1088032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kumimoji="1"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kumimoji="1"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III.</a:t>
                      </a: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Муниципальный уровень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(заполняется учителем совместно со специалистом ТМС /</a:t>
                      </a:r>
                      <a:r>
                        <a:rPr kumimoji="0" lang="en-US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муниципальным </a:t>
                      </a:r>
                      <a:r>
                        <a:rPr kumimoji="0" lang="ru-RU" alt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тьютором</a:t>
                      </a: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92" marR="6099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kumimoji="1"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kumimoji="1"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alibri Light" panose="020F0302020204030204" pitchFamily="34" charset="0"/>
                        <a:buAutoNum type="arabicPeriod"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Участие в районном семинаре учителей математики "Математическая грамотность как компонент функциональной грамотности"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alibri Light" panose="020F0302020204030204" pitchFamily="34" charset="0"/>
                        <a:buAutoNum type="arabicPeriod"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Посещение открытых мастер-классов учителей математики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alibri Light" panose="020F0302020204030204" pitchFamily="34" charset="0"/>
                        <a:buAutoNum type="arabicPeriod"/>
                        <a:tabLst/>
                      </a:pPr>
                      <a:r>
                        <a:rPr kumimoji="0" lang="ru-RU" alt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Взаимопосещение</a:t>
                      </a: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уроков, индивидуальное консультирование «</a:t>
                      </a:r>
                      <a:r>
                        <a:rPr kumimoji="0" lang="ru-RU" alt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Тьюторский</a:t>
                      </a: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методический десант»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992" marR="6099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kumimoji="1"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kumimoji="1"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январь, 2023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апрель, 2023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март, 2023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992" marR="6099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kumimoji="1"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kumimoji="1"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92" marR="6099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03428293"/>
                  </a:ext>
                </a:extLst>
              </a:tr>
            </a:tbl>
          </a:graphicData>
        </a:graphic>
      </p:graphicFrame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7447108"/>
              </p:ext>
            </p:extLst>
          </p:nvPr>
        </p:nvGraphicFramePr>
        <p:xfrm>
          <a:off x="294123" y="4181563"/>
          <a:ext cx="8622720" cy="2480946"/>
        </p:xfrm>
        <a:graphic>
          <a:graphicData uri="http://schemas.openxmlformats.org/drawingml/2006/table">
            <a:tbl>
              <a:tblPr/>
              <a:tblGrid>
                <a:gridCol w="2481229">
                  <a:extLst>
                    <a:ext uri="{9D8B030D-6E8A-4147-A177-3AD203B41FA5}">
                      <a16:colId xmlns:a16="http://schemas.microsoft.com/office/drawing/2014/main" val="1782754146"/>
                    </a:ext>
                  </a:extLst>
                </a:gridCol>
                <a:gridCol w="4148920">
                  <a:extLst>
                    <a:ext uri="{9D8B030D-6E8A-4147-A177-3AD203B41FA5}">
                      <a16:colId xmlns:a16="http://schemas.microsoft.com/office/drawing/2014/main" val="2603289356"/>
                    </a:ext>
                  </a:extLst>
                </a:gridCol>
                <a:gridCol w="1337480">
                  <a:extLst>
                    <a:ext uri="{9D8B030D-6E8A-4147-A177-3AD203B41FA5}">
                      <a16:colId xmlns:a16="http://schemas.microsoft.com/office/drawing/2014/main" val="1542930507"/>
                    </a:ext>
                  </a:extLst>
                </a:gridCol>
                <a:gridCol w="655091">
                  <a:extLst>
                    <a:ext uri="{9D8B030D-6E8A-4147-A177-3AD203B41FA5}">
                      <a16:colId xmlns:a16="http://schemas.microsoft.com/office/drawing/2014/main" val="3778334838"/>
                    </a:ext>
                  </a:extLst>
                </a:gridCol>
              </a:tblGrid>
              <a:tr h="212217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kumimoji="1"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kumimoji="1"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IV. </a:t>
                      </a: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Региональный уровень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kumimoji="1"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kumimoji="1"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alibri Light" panose="020F0302020204030204" pitchFamily="34" charset="0"/>
                        <a:buAutoNum type="arabicPeriod"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ППК «Эффективные практики проектирования и реализации индивидуальных программ совершенствования учительского роста по предметным областям (для ШНОР/ШССУ)» </a:t>
                      </a:r>
                      <a:r>
                        <a:rPr kumimoji="0" lang="ru-RU" altLang="ru-RU" sz="11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563C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3"/>
                        </a:rPr>
                        <a:t>http://iro23.ru/obucheniye-i-meropriyatiya/kursy-povysheniya-kvalifikatsii</a:t>
                      </a: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 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alibri Light" panose="020F0302020204030204" pitchFamily="34" charset="0"/>
                        <a:buAutoNum type="arabicPeriod"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Научно-практическая конференция «Воспитание в современной школе: программа воспитания от теории к практике»</a:t>
                      </a: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ru-RU" altLang="ru-RU" sz="11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563C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4"/>
                        </a:rPr>
                        <a:t>http://iro23.ru/</a:t>
                      </a: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alibri Light" panose="020F0302020204030204" pitchFamily="34" charset="0"/>
                        <a:buAutoNum type="arabicPeriod"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ППК «Ступени личностного роста учителя» </a:t>
                      </a:r>
                      <a:r>
                        <a:rPr kumimoji="0" lang="ru-RU" altLang="ru-RU" sz="11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563C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3"/>
                        </a:rPr>
                        <a:t>http://iro23.ru/obucheniye-i-meropriyatiya/kursy-povysheniya-kvalifikatsii</a:t>
                      </a: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kumimoji="1"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kumimoji="1"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alibri Light" panose="020F0302020204030204" pitchFamily="34" charset="0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апрель, 2023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 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август, 2022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alibri Light" panose="020F0302020204030204" pitchFamily="34" charset="0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течение 2022-2023 уч. года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kumimoji="1"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kumimoji="1"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50111874"/>
                  </a:ext>
                </a:extLst>
              </a:tr>
              <a:tr h="291904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kumimoji="1"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kumimoji="1"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V. </a:t>
                      </a:r>
                      <a:r>
                        <a:rPr kumimoji="0" lang="ru-RU" alt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Федеральный уровень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kumimoji="1"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kumimoji="1"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sng" strike="noStrike" cap="none" normalizeH="0" baseline="0" smtClean="0">
                          <a:ln>
                            <a:noFill/>
                          </a:ln>
                          <a:solidFill>
                            <a:srgbClr val="0563C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5"/>
                        </a:rPr>
                        <a:t>https://www.apkpro.ru/content/obrazovatelnaia-deiatelnost</a:t>
                      </a: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kumimoji="1"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kumimoji="1"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течение 2022-2023 уч. года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kumimoji="1"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kumimoji="1"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39426086"/>
                  </a:ext>
                </a:extLst>
              </a:tr>
            </a:tbl>
          </a:graphicData>
        </a:graphic>
      </p:graphicFrame>
      <p:pic>
        <p:nvPicPr>
          <p:cNvPr id="14" name="Picture 2" descr="https://de-de.eundl.de/webdateien/Fotolia_5933888_Subscription_Monthly_ausschnitt(1)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5791" y="2794250"/>
            <a:ext cx="3033303" cy="1936259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294123" y="849625"/>
            <a:ext cx="2215662" cy="791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9633971" y="6468555"/>
            <a:ext cx="2215662" cy="791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858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grpSp>
        <p:nvGrpSpPr>
          <p:cNvPr id="4" name="Группа 3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grpSp>
          <p:nvGrpSpPr>
            <p:cNvPr id="5" name="Группа 4"/>
            <p:cNvGrpSpPr/>
            <p:nvPr/>
          </p:nvGrpSpPr>
          <p:grpSpPr>
            <a:xfrm>
              <a:off x="3867742" y="0"/>
              <a:ext cx="8324258" cy="6858000"/>
              <a:chOff x="3867742" y="0"/>
              <a:chExt cx="8324258" cy="6858000"/>
            </a:xfrm>
          </p:grpSpPr>
          <p:pic>
            <p:nvPicPr>
              <p:cNvPr id="7" name="Рисунок 6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9506707" y="0"/>
                <a:ext cx="2685293" cy="984506"/>
              </a:xfrm>
              <a:prstGeom prst="rect">
                <a:avLst/>
              </a:prstGeom>
            </p:spPr>
          </p:pic>
          <p:sp>
            <p:nvSpPr>
              <p:cNvPr id="8" name="Прямоугольник 7"/>
              <p:cNvSpPr/>
              <p:nvPr/>
            </p:nvSpPr>
            <p:spPr>
              <a:xfrm>
                <a:off x="3867742" y="0"/>
                <a:ext cx="5638965" cy="6858000"/>
              </a:xfrm>
              <a:prstGeom prst="rect">
                <a:avLst/>
              </a:prstGeom>
              <a:solidFill>
                <a:srgbClr val="EDF2F5"/>
              </a:solidFill>
              <a:ln>
                <a:solidFill>
                  <a:srgbClr val="EDF2F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285750" indent="-285750" algn="ctr">
                  <a:buFont typeface="Wingdings" panose="05000000000000000000" pitchFamily="2" charset="2"/>
                  <a:buChar char="q"/>
                </a:pPr>
                <a:endParaRPr lang="ru-RU" sz="15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" name="Прямоугольник 8"/>
              <p:cNvSpPr/>
              <p:nvPr/>
            </p:nvSpPr>
            <p:spPr>
              <a:xfrm>
                <a:off x="9506707" y="984506"/>
                <a:ext cx="2685293" cy="5873494"/>
              </a:xfrm>
              <a:prstGeom prst="rect">
                <a:avLst/>
              </a:prstGeom>
              <a:solidFill>
                <a:srgbClr val="EDF2F5"/>
              </a:solidFill>
              <a:ln>
                <a:solidFill>
                  <a:srgbClr val="EDF2F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285750" indent="-285750" algn="ctr">
                  <a:buFont typeface="Wingdings" panose="05000000000000000000" pitchFamily="2" charset="2"/>
                  <a:buChar char="q"/>
                </a:pPr>
                <a:endParaRPr lang="ru-RU" sz="15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6" name="Прямоугольник 5"/>
            <p:cNvSpPr/>
            <p:nvPr/>
          </p:nvSpPr>
          <p:spPr>
            <a:xfrm>
              <a:off x="0" y="0"/>
              <a:ext cx="5638965" cy="6858000"/>
            </a:xfrm>
            <a:prstGeom prst="rect">
              <a:avLst/>
            </a:prstGeom>
            <a:solidFill>
              <a:srgbClr val="EDF2F5"/>
            </a:solidFill>
            <a:ln>
              <a:solidFill>
                <a:srgbClr val="EDF2F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85750" indent="-285750" algn="ctr">
                <a:buFont typeface="Wingdings" panose="05000000000000000000" pitchFamily="2" charset="2"/>
                <a:buChar char="q"/>
              </a:pPr>
              <a:endParaRPr lang="ru-RU" sz="15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0" name="Прямоугольник 9"/>
          <p:cNvSpPr/>
          <p:nvPr/>
        </p:nvSpPr>
        <p:spPr>
          <a:xfrm>
            <a:off x="401781" y="61366"/>
            <a:ext cx="9104926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5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Мониторинг реализации </a:t>
            </a:r>
          </a:p>
          <a:p>
            <a:r>
              <a:rPr lang="ru-RU" sz="25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индивидуальных образовательных маршрутов</a:t>
            </a:r>
            <a:endParaRPr lang="ru-RU" sz="2500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11" name="Схема 10"/>
          <p:cNvGraphicFramePr/>
          <p:nvPr>
            <p:extLst/>
          </p:nvPr>
        </p:nvGraphicFramePr>
        <p:xfrm>
          <a:off x="4124325" y="1209675"/>
          <a:ext cx="7987921" cy="51934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2" name="Схема 11"/>
          <p:cNvGraphicFramePr/>
          <p:nvPr>
            <p:extLst/>
          </p:nvPr>
        </p:nvGraphicFramePr>
        <p:xfrm>
          <a:off x="165101" y="1119715"/>
          <a:ext cx="4149724" cy="40904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490787" y="890045"/>
            <a:ext cx="2215662" cy="791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9633971" y="6468555"/>
            <a:ext cx="2215662" cy="791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4668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grpSp>
          <p:nvGrpSpPr>
            <p:cNvPr id="9" name="Группа 8"/>
            <p:cNvGrpSpPr/>
            <p:nvPr/>
          </p:nvGrpSpPr>
          <p:grpSpPr>
            <a:xfrm>
              <a:off x="3867742" y="0"/>
              <a:ext cx="8324258" cy="6858000"/>
              <a:chOff x="3867742" y="0"/>
              <a:chExt cx="8324258" cy="6858000"/>
            </a:xfrm>
          </p:grpSpPr>
          <p:pic>
            <p:nvPicPr>
              <p:cNvPr id="11" name="Рисунок 10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506707" y="0"/>
                <a:ext cx="2685293" cy="984506"/>
              </a:xfrm>
              <a:prstGeom prst="rect">
                <a:avLst/>
              </a:prstGeom>
            </p:spPr>
          </p:pic>
          <p:sp>
            <p:nvSpPr>
              <p:cNvPr id="12" name="Прямоугольник 11"/>
              <p:cNvSpPr/>
              <p:nvPr/>
            </p:nvSpPr>
            <p:spPr>
              <a:xfrm>
                <a:off x="3867742" y="0"/>
                <a:ext cx="5638965" cy="6858000"/>
              </a:xfrm>
              <a:prstGeom prst="rect">
                <a:avLst/>
              </a:prstGeom>
              <a:solidFill>
                <a:srgbClr val="EDF2F5"/>
              </a:solidFill>
              <a:ln>
                <a:solidFill>
                  <a:srgbClr val="EDF2F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285750" indent="-285750" algn="ctr">
                  <a:buFont typeface="Wingdings" panose="05000000000000000000" pitchFamily="2" charset="2"/>
                  <a:buChar char="q"/>
                </a:pPr>
                <a:endParaRPr lang="ru-RU" sz="15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" name="Прямоугольник 12"/>
              <p:cNvSpPr/>
              <p:nvPr/>
            </p:nvSpPr>
            <p:spPr>
              <a:xfrm>
                <a:off x="9506707" y="984506"/>
                <a:ext cx="2685293" cy="5873494"/>
              </a:xfrm>
              <a:prstGeom prst="rect">
                <a:avLst/>
              </a:prstGeom>
              <a:solidFill>
                <a:srgbClr val="EDF2F5"/>
              </a:solidFill>
              <a:ln>
                <a:solidFill>
                  <a:srgbClr val="EDF2F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285750" indent="-285750" algn="ctr">
                  <a:buFont typeface="Wingdings" panose="05000000000000000000" pitchFamily="2" charset="2"/>
                  <a:buChar char="q"/>
                </a:pPr>
                <a:endParaRPr lang="ru-RU" sz="15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0" name="Прямоугольник 9"/>
            <p:cNvSpPr/>
            <p:nvPr/>
          </p:nvSpPr>
          <p:spPr>
            <a:xfrm>
              <a:off x="0" y="0"/>
              <a:ext cx="5638965" cy="6858000"/>
            </a:xfrm>
            <a:prstGeom prst="rect">
              <a:avLst/>
            </a:prstGeom>
            <a:solidFill>
              <a:srgbClr val="EDF2F5"/>
            </a:solidFill>
            <a:ln>
              <a:solidFill>
                <a:srgbClr val="EDF2F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85750" indent="-285750" algn="ctr">
                <a:buFont typeface="Wingdings" panose="05000000000000000000" pitchFamily="2" charset="2"/>
                <a:buChar char="q"/>
              </a:pPr>
              <a:endParaRPr lang="ru-RU" sz="15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" name="Прямоугольник 3"/>
          <p:cNvSpPr/>
          <p:nvPr/>
        </p:nvSpPr>
        <p:spPr>
          <a:xfrm>
            <a:off x="470665" y="3675701"/>
            <a:ext cx="408545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Мастер-класс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Помощь всегда рядом: региональный опыт наставничества.</a:t>
            </a:r>
          </a:p>
          <a:p>
            <a:pPr algn="just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мастер-класса: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Представление и распространение опыта реализации целевой модели наставничества в образовательных организациях.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83497" y="248759"/>
            <a:ext cx="9439797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5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Мероприятия ЦНППМ дорожной карты проекта «500+»</a:t>
            </a:r>
            <a:endParaRPr lang="ru-RU" sz="25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90787" y="890045"/>
            <a:ext cx="2215662" cy="791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3396" y="1356659"/>
            <a:ext cx="3095616" cy="2175769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4936467" y="3667600"/>
            <a:ext cx="3297749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Семинар: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Организационные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содержательные аспекты деятельности центров «Точка роста» и школьных технопарков «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Кванториум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b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семинара: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Представление  опыта деятельности центров «Точка роста», технопарка «Кванториум»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936" y="1356659"/>
            <a:ext cx="4047505" cy="2175769"/>
          </a:xfrm>
          <a:prstGeom prst="rect">
            <a:avLst/>
          </a:prstGeom>
        </p:spPr>
      </p:pic>
      <p:graphicFrame>
        <p:nvGraphicFramePr>
          <p:cNvPr id="15" name="Объект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9391303"/>
              </p:ext>
            </p:extLst>
          </p:nvPr>
        </p:nvGraphicFramePr>
        <p:xfrm>
          <a:off x="8892690" y="1333291"/>
          <a:ext cx="2907137" cy="21910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" name="Acrobat Document" r:id="rId7" imgW="7715160" imgH="7715250" progId="AcroExch.Document.11">
                  <p:embed/>
                </p:oleObj>
              </mc:Choice>
              <mc:Fallback>
                <p:oleObj name="Acrobat Document" r:id="rId7" imgW="7715160" imgH="7715250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8892690" y="1333291"/>
                        <a:ext cx="2907137" cy="21910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Прямоугольник 15"/>
          <p:cNvSpPr/>
          <p:nvPr/>
        </p:nvSpPr>
        <p:spPr>
          <a:xfrm rot="5400000">
            <a:off x="2822355" y="3290213"/>
            <a:ext cx="392903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8832501" y="3643818"/>
            <a:ext cx="307714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40 педагогических работников из школ, вошедших в 2022 году в проект «500+», прошли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 дополнительной профессиональной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программе повышения квалификации «Проектная и исследовательская деятельность с обучающимися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математике». Учителя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математики решали кейсы, разрабатывали проектные и исследовательские работы, а затем представили их на итоговой аттестации.</a:t>
            </a:r>
          </a:p>
        </p:txBody>
      </p:sp>
      <p:sp>
        <p:nvSpPr>
          <p:cNvPr id="19" name="Прямоугольник 18"/>
          <p:cNvSpPr/>
          <p:nvPr/>
        </p:nvSpPr>
        <p:spPr>
          <a:xfrm rot="5400000">
            <a:off x="6307639" y="3497802"/>
            <a:ext cx="4344208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9633971" y="6468555"/>
            <a:ext cx="2215662" cy="791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892126" y="5958506"/>
            <a:ext cx="1537433" cy="792202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/>
              <a:t>Цифрового и гуманитарного профилей - 14</a:t>
            </a:r>
            <a:endParaRPr lang="ru-RU" sz="1200" b="1" dirty="0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6801338" y="5959399"/>
            <a:ext cx="1598907" cy="792202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/>
              <a:t>Естественно-научного и технологического направлений - 30</a:t>
            </a:r>
            <a:endParaRPr lang="ru-RU" sz="1200" b="1" dirty="0"/>
          </a:p>
        </p:txBody>
      </p:sp>
      <p:pic>
        <p:nvPicPr>
          <p:cNvPr id="24" name="Picture 2" descr="https://krutoi-shkola.ucoz.net/_spt/tochka_rosta/image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4973" y="5267659"/>
            <a:ext cx="1610854" cy="53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s://tamalaroo.penz.eduru.ru/media/2021/10/29/1306119538/500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7754" y="5264980"/>
            <a:ext cx="532919" cy="532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1" name="Прямая со стрелкой 20"/>
          <p:cNvCxnSpPr/>
          <p:nvPr/>
        </p:nvCxnSpPr>
        <p:spPr>
          <a:xfrm>
            <a:off x="5978769" y="5797899"/>
            <a:ext cx="0" cy="1606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7177754" y="5797899"/>
            <a:ext cx="0" cy="1606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7155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-24090" y="0"/>
            <a:ext cx="12192000" cy="6858000"/>
            <a:chOff x="0" y="0"/>
            <a:chExt cx="12192000" cy="6858000"/>
          </a:xfrm>
        </p:grpSpPr>
        <p:grpSp>
          <p:nvGrpSpPr>
            <p:cNvPr id="9" name="Группа 8"/>
            <p:cNvGrpSpPr/>
            <p:nvPr/>
          </p:nvGrpSpPr>
          <p:grpSpPr>
            <a:xfrm>
              <a:off x="3867742" y="0"/>
              <a:ext cx="8324258" cy="6858000"/>
              <a:chOff x="3867742" y="0"/>
              <a:chExt cx="8324258" cy="6858000"/>
            </a:xfrm>
          </p:grpSpPr>
          <p:pic>
            <p:nvPicPr>
              <p:cNvPr id="11" name="Рисунок 10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506707" y="0"/>
                <a:ext cx="2685293" cy="984506"/>
              </a:xfrm>
              <a:prstGeom prst="rect">
                <a:avLst/>
              </a:prstGeom>
            </p:spPr>
          </p:pic>
          <p:sp>
            <p:nvSpPr>
              <p:cNvPr id="12" name="Прямоугольник 11"/>
              <p:cNvSpPr/>
              <p:nvPr/>
            </p:nvSpPr>
            <p:spPr>
              <a:xfrm>
                <a:off x="3867742" y="0"/>
                <a:ext cx="5638965" cy="6858000"/>
              </a:xfrm>
              <a:prstGeom prst="rect">
                <a:avLst/>
              </a:prstGeom>
              <a:solidFill>
                <a:srgbClr val="EDF2F5"/>
              </a:solidFill>
              <a:ln>
                <a:solidFill>
                  <a:srgbClr val="EDF2F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285750" indent="-285750" algn="ctr">
                  <a:buFont typeface="Wingdings" panose="05000000000000000000" pitchFamily="2" charset="2"/>
                  <a:buChar char="q"/>
                </a:pPr>
                <a:endParaRPr lang="ru-RU" sz="15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" name="Прямоугольник 12"/>
              <p:cNvSpPr/>
              <p:nvPr/>
            </p:nvSpPr>
            <p:spPr>
              <a:xfrm>
                <a:off x="9506707" y="984506"/>
                <a:ext cx="2685293" cy="5873494"/>
              </a:xfrm>
              <a:prstGeom prst="rect">
                <a:avLst/>
              </a:prstGeom>
              <a:solidFill>
                <a:srgbClr val="EDF2F5"/>
              </a:solidFill>
              <a:ln>
                <a:solidFill>
                  <a:srgbClr val="EDF2F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285750" indent="-285750" algn="ctr">
                  <a:buFont typeface="Wingdings" panose="05000000000000000000" pitchFamily="2" charset="2"/>
                  <a:buChar char="q"/>
                </a:pPr>
                <a:endParaRPr lang="ru-RU" sz="15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0" name="Прямоугольник 9"/>
            <p:cNvSpPr/>
            <p:nvPr/>
          </p:nvSpPr>
          <p:spPr>
            <a:xfrm>
              <a:off x="0" y="0"/>
              <a:ext cx="5638965" cy="6858000"/>
            </a:xfrm>
            <a:prstGeom prst="rect">
              <a:avLst/>
            </a:prstGeom>
            <a:solidFill>
              <a:srgbClr val="EDF2F5"/>
            </a:solidFill>
            <a:ln>
              <a:solidFill>
                <a:srgbClr val="EDF2F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85750" indent="-285750" algn="ctr">
                <a:buFont typeface="Wingdings" panose="05000000000000000000" pitchFamily="2" charset="2"/>
                <a:buChar char="q"/>
              </a:pPr>
              <a:endParaRPr lang="ru-RU" sz="15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" name="Прямоугольник 5"/>
          <p:cNvSpPr/>
          <p:nvPr/>
        </p:nvSpPr>
        <p:spPr>
          <a:xfrm>
            <a:off x="383497" y="248759"/>
            <a:ext cx="9439797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5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Мероприятия ЦНППМ дорожной карты проекта «500+»</a:t>
            </a:r>
            <a:endParaRPr lang="ru-RU" sz="25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90787" y="890045"/>
            <a:ext cx="2215662" cy="791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9633971" y="6468555"/>
            <a:ext cx="2215662" cy="791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698449" y="1413694"/>
            <a:ext cx="4691254" cy="20313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Мероприятие: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Организация и проведение курсов повышения квалификации на базе ЦНППМ для педагогических работников и управленческих кадров школ, входящих в проект «500+».</a:t>
            </a:r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Задача: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профессионального мастерства педагогических работников и управленческих кадров. Доля педагогических работников ОО, прошедших повышение квалификации, в том числе в ЦНППМ.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98450" y="4132900"/>
            <a:ext cx="4691254" cy="20313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Мероприятие: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Организация и проведение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курсовой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подготовки педагогических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работников и управленческих кадров школ, входящих в проект «500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+», на базе ФГАОУ «Академия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Минпросвещения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РФ».</a:t>
            </a:r>
          </a:p>
          <a:p>
            <a:pPr algn="just"/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Задача: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профессионального мастерства педагогических работников и управленческих кадров. Доля слушателей, успешно прошедших обучение.</a:t>
            </a:r>
          </a:p>
          <a:p>
            <a:pPr algn="just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122667" y="4364522"/>
            <a:ext cx="471989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44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образовательных организации приняли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курсах 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повышения квалификации на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базе ФГАОУ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ДПО «Академия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Минпросвещения РФ», что составляет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49,4%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общей численности школ, входящих в проект «500+».</a:t>
            </a:r>
          </a:p>
        </p:txBody>
      </p:sp>
      <p:sp>
        <p:nvSpPr>
          <p:cNvPr id="17" name="Стрелка вправо 16"/>
          <p:cNvSpPr/>
          <p:nvPr/>
        </p:nvSpPr>
        <p:spPr>
          <a:xfrm>
            <a:off x="5836017" y="4604541"/>
            <a:ext cx="743624" cy="58908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право 22"/>
          <p:cNvSpPr/>
          <p:nvPr/>
        </p:nvSpPr>
        <p:spPr>
          <a:xfrm>
            <a:off x="5836017" y="1954058"/>
            <a:ext cx="743624" cy="58908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7055260" y="1826275"/>
            <a:ext cx="471989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образовательных организаций приняли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курсах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повышения квалификации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базе ЦНППМ,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составляет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50,1%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общей численности школ, входящих в проект «500+».</a:t>
            </a:r>
          </a:p>
        </p:txBody>
      </p:sp>
    </p:spTree>
    <p:extLst>
      <p:ext uri="{BB962C8B-B14F-4D97-AF65-F5344CB8AC3E}">
        <p14:creationId xmlns:p14="http://schemas.microsoft.com/office/powerpoint/2010/main" val="1024283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grpSp>
          <p:nvGrpSpPr>
            <p:cNvPr id="9" name="Группа 8"/>
            <p:cNvGrpSpPr/>
            <p:nvPr/>
          </p:nvGrpSpPr>
          <p:grpSpPr>
            <a:xfrm>
              <a:off x="3867742" y="0"/>
              <a:ext cx="8324258" cy="6858000"/>
              <a:chOff x="3867742" y="0"/>
              <a:chExt cx="8324258" cy="6858000"/>
            </a:xfrm>
          </p:grpSpPr>
          <p:pic>
            <p:nvPicPr>
              <p:cNvPr id="11" name="Рисунок 10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506707" y="0"/>
                <a:ext cx="2685293" cy="984506"/>
              </a:xfrm>
              <a:prstGeom prst="rect">
                <a:avLst/>
              </a:prstGeom>
            </p:spPr>
          </p:pic>
          <p:sp>
            <p:nvSpPr>
              <p:cNvPr id="12" name="Прямоугольник 11"/>
              <p:cNvSpPr/>
              <p:nvPr/>
            </p:nvSpPr>
            <p:spPr>
              <a:xfrm>
                <a:off x="3867742" y="0"/>
                <a:ext cx="5638965" cy="6858000"/>
              </a:xfrm>
              <a:prstGeom prst="rect">
                <a:avLst/>
              </a:prstGeom>
              <a:solidFill>
                <a:srgbClr val="EDF2F5"/>
              </a:solidFill>
              <a:ln>
                <a:solidFill>
                  <a:srgbClr val="EDF2F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285750" indent="-285750" algn="ctr">
                  <a:buFont typeface="Wingdings" panose="05000000000000000000" pitchFamily="2" charset="2"/>
                  <a:buChar char="q"/>
                </a:pPr>
                <a:endParaRPr lang="ru-RU" sz="15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" name="Прямоугольник 12"/>
              <p:cNvSpPr/>
              <p:nvPr/>
            </p:nvSpPr>
            <p:spPr>
              <a:xfrm>
                <a:off x="9506707" y="984506"/>
                <a:ext cx="2685293" cy="5873494"/>
              </a:xfrm>
              <a:prstGeom prst="rect">
                <a:avLst/>
              </a:prstGeom>
              <a:solidFill>
                <a:srgbClr val="EDF2F5"/>
              </a:solidFill>
              <a:ln>
                <a:solidFill>
                  <a:srgbClr val="EDF2F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285750" indent="-285750" algn="ctr">
                  <a:buFont typeface="Wingdings" panose="05000000000000000000" pitchFamily="2" charset="2"/>
                  <a:buChar char="q"/>
                </a:pPr>
                <a:endParaRPr lang="ru-RU" sz="15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0" name="Прямоугольник 9"/>
            <p:cNvSpPr/>
            <p:nvPr/>
          </p:nvSpPr>
          <p:spPr>
            <a:xfrm>
              <a:off x="0" y="0"/>
              <a:ext cx="5638965" cy="6858000"/>
            </a:xfrm>
            <a:prstGeom prst="rect">
              <a:avLst/>
            </a:prstGeom>
            <a:solidFill>
              <a:srgbClr val="EDF2F5"/>
            </a:solidFill>
            <a:ln>
              <a:solidFill>
                <a:srgbClr val="EDF2F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85750" indent="-285750" algn="ctr">
                <a:buFont typeface="Wingdings" panose="05000000000000000000" pitchFamily="2" charset="2"/>
                <a:buChar char="q"/>
              </a:pPr>
              <a:endParaRPr lang="ru-RU" sz="15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" name="Прямоугольник 5"/>
          <p:cNvSpPr/>
          <p:nvPr/>
        </p:nvSpPr>
        <p:spPr>
          <a:xfrm>
            <a:off x="383497" y="248759"/>
            <a:ext cx="9439797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5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Контакты ЦНППМ</a:t>
            </a:r>
            <a:endParaRPr lang="ru-RU" sz="25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90787" y="776027"/>
            <a:ext cx="2215662" cy="791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9633971" y="6468555"/>
            <a:ext cx="2215662" cy="791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90787" y="1305589"/>
            <a:ext cx="1135884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Адрес: </a:t>
            </a: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Краснодар, ул. </a:t>
            </a:r>
            <a:r>
              <a:rPr lang="ru-RU" sz="36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Сормовская</a:t>
            </a: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167, </a:t>
            </a:r>
            <a:r>
              <a:rPr lang="ru-RU" sz="36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каб</a:t>
            </a: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201 </a:t>
            </a:r>
          </a:p>
          <a:p>
            <a:pPr algn="ctr"/>
            <a:r>
              <a:rPr lang="ru-RU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Контактный </a:t>
            </a:r>
            <a:r>
              <a:rPr lang="ru-RU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 Центра:</a:t>
            </a:r>
            <a:endParaRPr lang="ru-RU" sz="4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8(861</a:t>
            </a:r>
            <a:r>
              <a:rPr lang="ru-RU" sz="4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232-48-79, 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и сопровождение 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ИОМ: Чувирова Наталия Петровна, Осипова Светлана Александровна, </a:t>
            </a:r>
            <a:r>
              <a:rPr lang="ru-RU" sz="32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Мулюкова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Валерия Алексеевна </a:t>
            </a:r>
          </a:p>
          <a:p>
            <a:pPr algn="ctr"/>
            <a:r>
              <a:rPr lang="ru-RU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Электронная почта:</a:t>
            </a:r>
            <a:r>
              <a:rPr lang="ru-RU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4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mp@iro23.ru</a:t>
            </a:r>
            <a:endParaRPr lang="ru-RU" sz="4000" b="0" i="0" dirty="0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9937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grpSp>
        <p:nvGrpSpPr>
          <p:cNvPr id="4" name="Группа 3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grpSp>
          <p:nvGrpSpPr>
            <p:cNvPr id="5" name="Группа 4"/>
            <p:cNvGrpSpPr/>
            <p:nvPr/>
          </p:nvGrpSpPr>
          <p:grpSpPr>
            <a:xfrm>
              <a:off x="3867742" y="0"/>
              <a:ext cx="8324258" cy="6858000"/>
              <a:chOff x="3867742" y="0"/>
              <a:chExt cx="8324258" cy="6858000"/>
            </a:xfrm>
          </p:grpSpPr>
          <p:pic>
            <p:nvPicPr>
              <p:cNvPr id="7" name="Рисунок 6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9506707" y="0"/>
                <a:ext cx="2685293" cy="984506"/>
              </a:xfrm>
              <a:prstGeom prst="rect">
                <a:avLst/>
              </a:prstGeom>
            </p:spPr>
          </p:pic>
          <p:sp>
            <p:nvSpPr>
              <p:cNvPr id="8" name="Прямоугольник 7"/>
              <p:cNvSpPr/>
              <p:nvPr/>
            </p:nvSpPr>
            <p:spPr>
              <a:xfrm>
                <a:off x="3867742" y="0"/>
                <a:ext cx="5638965" cy="6858000"/>
              </a:xfrm>
              <a:prstGeom prst="rect">
                <a:avLst/>
              </a:prstGeom>
              <a:solidFill>
                <a:srgbClr val="EDF2F5"/>
              </a:solidFill>
              <a:ln>
                <a:solidFill>
                  <a:srgbClr val="EDF2F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5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" name="Прямоугольник 8"/>
              <p:cNvSpPr/>
              <p:nvPr/>
            </p:nvSpPr>
            <p:spPr>
              <a:xfrm>
                <a:off x="9506707" y="984506"/>
                <a:ext cx="2685293" cy="5873494"/>
              </a:xfrm>
              <a:prstGeom prst="rect">
                <a:avLst/>
              </a:prstGeom>
              <a:solidFill>
                <a:srgbClr val="EDF2F5"/>
              </a:solidFill>
              <a:ln>
                <a:solidFill>
                  <a:srgbClr val="EDF2F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5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6" name="Прямоугольник 5"/>
            <p:cNvSpPr/>
            <p:nvPr/>
          </p:nvSpPr>
          <p:spPr>
            <a:xfrm>
              <a:off x="0" y="0"/>
              <a:ext cx="5638965" cy="6858000"/>
            </a:xfrm>
            <a:prstGeom prst="rect">
              <a:avLst/>
            </a:prstGeom>
            <a:solidFill>
              <a:srgbClr val="EDF2F5"/>
            </a:solidFill>
            <a:ln>
              <a:solidFill>
                <a:srgbClr val="EDF2F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5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0" name="Прямоугольник 9"/>
          <p:cNvSpPr/>
          <p:nvPr/>
        </p:nvSpPr>
        <p:spPr>
          <a:xfrm>
            <a:off x="401781" y="70543"/>
            <a:ext cx="9104926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5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Диагностика профессиональных </a:t>
            </a:r>
            <a:r>
              <a:rPr lang="ru-RU" sz="25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компетенций педагогических работников </a:t>
            </a:r>
            <a:endParaRPr lang="ru-RU" sz="25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26863" y="1042032"/>
            <a:ext cx="1051323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Диагностика в программе</a:t>
            </a:r>
          </a:p>
          <a:p>
            <a:pPr algn="ctr"/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«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Автоматизированные технологии объективной и комплексной, мониторинговой оценки (диагностики) характеристик компетентности педагогических работников» </a:t>
            </a:r>
            <a:endParaRPr lang="ru-RU" sz="20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/>
          <a:srcRect l="6140" t="49181" r="57412" b="25088"/>
          <a:stretch/>
        </p:blipFill>
        <p:spPr>
          <a:xfrm>
            <a:off x="6412129" y="4280938"/>
            <a:ext cx="5201738" cy="206567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4"/>
          <a:srcRect l="24000" t="32518" r="23834" b="34445"/>
          <a:stretch/>
        </p:blipFill>
        <p:spPr>
          <a:xfrm>
            <a:off x="773410" y="4255919"/>
            <a:ext cx="5434146" cy="2063398"/>
          </a:xfrm>
          <a:prstGeom prst="rect">
            <a:avLst/>
          </a:prstGeom>
        </p:spPr>
      </p:pic>
      <p:sp>
        <p:nvSpPr>
          <p:cNvPr id="20" name="Стрелка вниз 19"/>
          <p:cNvSpPr/>
          <p:nvPr/>
        </p:nvSpPr>
        <p:spPr>
          <a:xfrm>
            <a:off x="3668688" y="2233568"/>
            <a:ext cx="3940554" cy="1511493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Дистанционная диагностика</a:t>
            </a:r>
          </a:p>
        </p:txBody>
      </p:sp>
      <p:sp>
        <p:nvSpPr>
          <p:cNvPr id="14" name="Овал 13"/>
          <p:cNvSpPr/>
          <p:nvPr/>
        </p:nvSpPr>
        <p:spPr>
          <a:xfrm>
            <a:off x="2280515" y="5624783"/>
            <a:ext cx="3521123" cy="251631"/>
          </a:xfrm>
          <a:prstGeom prst="ellipse">
            <a:avLst/>
          </a:prstGeom>
          <a:solidFill>
            <a:schemeClr val="accent2">
              <a:lumMod val="75000"/>
              <a:alpha val="9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6275747" y="5511227"/>
            <a:ext cx="2877828" cy="365187"/>
          </a:xfrm>
          <a:prstGeom prst="ellipse">
            <a:avLst/>
          </a:prstGeom>
          <a:solidFill>
            <a:schemeClr val="accent2">
              <a:lumMod val="75000"/>
              <a:alpha val="9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490787" y="877297"/>
            <a:ext cx="2215662" cy="791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9633971" y="6468555"/>
            <a:ext cx="2215662" cy="791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9389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grpSp>
        <p:nvGrpSpPr>
          <p:cNvPr id="4" name="Группа 3"/>
          <p:cNvGrpSpPr/>
          <p:nvPr/>
        </p:nvGrpSpPr>
        <p:grpSpPr>
          <a:xfrm>
            <a:off x="0" y="19596"/>
            <a:ext cx="12192000" cy="6858000"/>
            <a:chOff x="0" y="0"/>
            <a:chExt cx="12192000" cy="6858000"/>
          </a:xfrm>
        </p:grpSpPr>
        <p:grpSp>
          <p:nvGrpSpPr>
            <p:cNvPr id="5" name="Группа 4"/>
            <p:cNvGrpSpPr/>
            <p:nvPr/>
          </p:nvGrpSpPr>
          <p:grpSpPr>
            <a:xfrm>
              <a:off x="3867742" y="0"/>
              <a:ext cx="8324258" cy="6858000"/>
              <a:chOff x="3867742" y="0"/>
              <a:chExt cx="8324258" cy="6858000"/>
            </a:xfrm>
          </p:grpSpPr>
          <p:pic>
            <p:nvPicPr>
              <p:cNvPr id="7" name="Рисунок 6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9506707" y="0"/>
                <a:ext cx="2685293" cy="984506"/>
              </a:xfrm>
              <a:prstGeom prst="rect">
                <a:avLst/>
              </a:prstGeom>
            </p:spPr>
          </p:pic>
          <p:sp>
            <p:nvSpPr>
              <p:cNvPr id="8" name="Прямоугольник 7"/>
              <p:cNvSpPr/>
              <p:nvPr/>
            </p:nvSpPr>
            <p:spPr>
              <a:xfrm>
                <a:off x="3867742" y="0"/>
                <a:ext cx="5638965" cy="6858000"/>
              </a:xfrm>
              <a:prstGeom prst="rect">
                <a:avLst/>
              </a:prstGeom>
              <a:solidFill>
                <a:srgbClr val="EDF2F5"/>
              </a:solidFill>
              <a:ln>
                <a:solidFill>
                  <a:srgbClr val="EDF2F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5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9" name="Прямоугольник 8"/>
              <p:cNvSpPr/>
              <p:nvPr/>
            </p:nvSpPr>
            <p:spPr>
              <a:xfrm>
                <a:off x="9506707" y="984506"/>
                <a:ext cx="2685293" cy="5873494"/>
              </a:xfrm>
              <a:prstGeom prst="rect">
                <a:avLst/>
              </a:prstGeom>
              <a:solidFill>
                <a:srgbClr val="EDF2F5"/>
              </a:solidFill>
              <a:ln>
                <a:solidFill>
                  <a:srgbClr val="EDF2F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5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6" name="Прямоугольник 5"/>
            <p:cNvSpPr/>
            <p:nvPr/>
          </p:nvSpPr>
          <p:spPr>
            <a:xfrm>
              <a:off x="0" y="0"/>
              <a:ext cx="5638965" cy="6858000"/>
            </a:xfrm>
            <a:prstGeom prst="rect">
              <a:avLst/>
            </a:prstGeom>
            <a:solidFill>
              <a:srgbClr val="EDF2F5"/>
            </a:solidFill>
            <a:ln>
              <a:solidFill>
                <a:srgbClr val="EDF2F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5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10" name="Прямоугольник 9"/>
          <p:cNvSpPr/>
          <p:nvPr/>
        </p:nvSpPr>
        <p:spPr>
          <a:xfrm>
            <a:off x="175224" y="19595"/>
            <a:ext cx="7061219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5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Диагностика профессиональных </a:t>
            </a:r>
            <a:r>
              <a:rPr kumimoji="0" lang="ru-RU" sz="2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компетенций педагогических работников </a:t>
            </a:r>
            <a:endParaRPr kumimoji="0" lang="ru-RU" sz="25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val="4276046427"/>
              </p:ext>
            </p:extLst>
          </p:nvPr>
        </p:nvGraphicFramePr>
        <p:xfrm>
          <a:off x="-1565927" y="911425"/>
          <a:ext cx="9418211" cy="59256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9" name="Овал 28"/>
          <p:cNvSpPr/>
          <p:nvPr/>
        </p:nvSpPr>
        <p:spPr>
          <a:xfrm>
            <a:off x="7981003" y="1602080"/>
            <a:ext cx="2714651" cy="1035139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ИОМ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0" name="Овал 29"/>
          <p:cNvSpPr/>
          <p:nvPr/>
        </p:nvSpPr>
        <p:spPr>
          <a:xfrm>
            <a:off x="9407667" y="3540001"/>
            <a:ext cx="2369304" cy="1429931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профессиональный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рост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1" name="Овал 30"/>
          <p:cNvSpPr/>
          <p:nvPr/>
        </p:nvSpPr>
        <p:spPr>
          <a:xfrm>
            <a:off x="6663951" y="3374243"/>
            <a:ext cx="2369304" cy="1502559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устранение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выявленных дефицитов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35" name="Прямая со стрелкой 34"/>
          <p:cNvCxnSpPr/>
          <p:nvPr/>
        </p:nvCxnSpPr>
        <p:spPr>
          <a:xfrm flipH="1">
            <a:off x="8226525" y="2829123"/>
            <a:ext cx="531700" cy="51434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>
            <a:off x="9879334" y="2871136"/>
            <a:ext cx="531700" cy="51434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307731" y="888367"/>
            <a:ext cx="2215662" cy="791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9633971" y="6468555"/>
            <a:ext cx="2215662" cy="791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9741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grpSp>
          <p:nvGrpSpPr>
            <p:cNvPr id="6" name="Группа 5"/>
            <p:cNvGrpSpPr/>
            <p:nvPr/>
          </p:nvGrpSpPr>
          <p:grpSpPr>
            <a:xfrm>
              <a:off x="3867742" y="0"/>
              <a:ext cx="8324258" cy="6858000"/>
              <a:chOff x="3867742" y="0"/>
              <a:chExt cx="8324258" cy="6858000"/>
            </a:xfrm>
          </p:grpSpPr>
          <p:pic>
            <p:nvPicPr>
              <p:cNvPr id="8" name="Рисунок 7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9506707" y="0"/>
                <a:ext cx="2685293" cy="984506"/>
              </a:xfrm>
              <a:prstGeom prst="rect">
                <a:avLst/>
              </a:prstGeom>
            </p:spPr>
          </p:pic>
          <p:sp>
            <p:nvSpPr>
              <p:cNvPr id="9" name="Прямоугольник 8"/>
              <p:cNvSpPr/>
              <p:nvPr/>
            </p:nvSpPr>
            <p:spPr>
              <a:xfrm>
                <a:off x="3867742" y="0"/>
                <a:ext cx="5638965" cy="6858000"/>
              </a:xfrm>
              <a:prstGeom prst="rect">
                <a:avLst/>
              </a:prstGeom>
              <a:solidFill>
                <a:srgbClr val="EDF2F5"/>
              </a:solidFill>
              <a:ln>
                <a:solidFill>
                  <a:srgbClr val="EDF2F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285750" indent="-285750" algn="ctr">
                  <a:buFont typeface="Wingdings" panose="05000000000000000000" pitchFamily="2" charset="2"/>
                  <a:buChar char="q"/>
                </a:pPr>
                <a:endParaRPr lang="ru-RU" sz="15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" name="Прямоугольник 9"/>
              <p:cNvSpPr/>
              <p:nvPr/>
            </p:nvSpPr>
            <p:spPr>
              <a:xfrm>
                <a:off x="9506707" y="984506"/>
                <a:ext cx="2685293" cy="5873494"/>
              </a:xfrm>
              <a:prstGeom prst="rect">
                <a:avLst/>
              </a:prstGeom>
              <a:solidFill>
                <a:srgbClr val="EDF2F5"/>
              </a:solidFill>
              <a:ln>
                <a:solidFill>
                  <a:srgbClr val="EDF2F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285750" indent="-285750" algn="ctr">
                  <a:buFont typeface="Wingdings" panose="05000000000000000000" pitchFamily="2" charset="2"/>
                  <a:buChar char="q"/>
                </a:pPr>
                <a:endParaRPr lang="ru-RU" sz="15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7" name="Прямоугольник 6"/>
            <p:cNvSpPr/>
            <p:nvPr/>
          </p:nvSpPr>
          <p:spPr>
            <a:xfrm>
              <a:off x="0" y="0"/>
              <a:ext cx="5638965" cy="6858000"/>
            </a:xfrm>
            <a:prstGeom prst="rect">
              <a:avLst/>
            </a:prstGeom>
            <a:solidFill>
              <a:srgbClr val="EDF2F5"/>
            </a:solidFill>
            <a:ln>
              <a:solidFill>
                <a:srgbClr val="EDF2F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85750" indent="-285750" algn="ctr">
                <a:buFont typeface="Wingdings" panose="05000000000000000000" pitchFamily="2" charset="2"/>
                <a:buChar char="q"/>
              </a:pPr>
              <a:endParaRPr lang="ru-RU" sz="15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050" name="Диаграмма 1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312" y="1849605"/>
            <a:ext cx="5095875" cy="303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603459" y="1172686"/>
            <a:ext cx="1058854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 диагностике приняли участие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57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управленческих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кадров и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961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педагогический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работник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ru-RU" dirty="0"/>
          </a:p>
        </p:txBody>
      </p:sp>
      <p:pic>
        <p:nvPicPr>
          <p:cNvPr id="2052" name="Диаграмма 1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5178" y="1849605"/>
            <a:ext cx="5037221" cy="303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401781" y="61366"/>
            <a:ext cx="9104926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5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Результаты диагностики</a:t>
            </a:r>
            <a:endParaRPr lang="ru-RU" sz="25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95628" y="560220"/>
            <a:ext cx="2215662" cy="791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9633971" y="6468555"/>
            <a:ext cx="2215662" cy="791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005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0" y="0"/>
              <a:ext cx="5638965" cy="6858000"/>
            </a:xfrm>
            <a:prstGeom prst="rect">
              <a:avLst/>
            </a:prstGeom>
            <a:solidFill>
              <a:srgbClr val="EDF2F5"/>
            </a:solidFill>
            <a:ln>
              <a:solidFill>
                <a:srgbClr val="EDF2F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85750" indent="-285750" algn="ctr">
                <a:buFont typeface="Wingdings" panose="05000000000000000000" pitchFamily="2" charset="2"/>
                <a:buChar char="q"/>
              </a:pPr>
              <a:endParaRPr lang="ru-RU" sz="15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4" name="Группа 3"/>
            <p:cNvGrpSpPr/>
            <p:nvPr/>
          </p:nvGrpSpPr>
          <p:grpSpPr>
            <a:xfrm>
              <a:off x="3867742" y="0"/>
              <a:ext cx="8324258" cy="6858000"/>
              <a:chOff x="3867742" y="0"/>
              <a:chExt cx="8324258" cy="6858000"/>
            </a:xfrm>
          </p:grpSpPr>
          <p:pic>
            <p:nvPicPr>
              <p:cNvPr id="6" name="Рисунок 5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9506707" y="0"/>
                <a:ext cx="2685293" cy="984506"/>
              </a:xfrm>
              <a:prstGeom prst="rect">
                <a:avLst/>
              </a:prstGeom>
            </p:spPr>
          </p:pic>
          <p:sp>
            <p:nvSpPr>
              <p:cNvPr id="7" name="Прямоугольник 6"/>
              <p:cNvSpPr/>
              <p:nvPr/>
            </p:nvSpPr>
            <p:spPr>
              <a:xfrm>
                <a:off x="3867742" y="0"/>
                <a:ext cx="5638965" cy="6858000"/>
              </a:xfrm>
              <a:prstGeom prst="rect">
                <a:avLst/>
              </a:prstGeom>
              <a:solidFill>
                <a:srgbClr val="EDF2F5"/>
              </a:solidFill>
              <a:ln>
                <a:solidFill>
                  <a:srgbClr val="EDF2F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285750" indent="-285750" algn="ctr">
                  <a:buFont typeface="Wingdings" panose="05000000000000000000" pitchFamily="2" charset="2"/>
                  <a:buChar char="q"/>
                </a:pPr>
                <a:endParaRPr lang="ru-RU" sz="15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" name="Прямоугольник 7"/>
              <p:cNvSpPr/>
              <p:nvPr/>
            </p:nvSpPr>
            <p:spPr>
              <a:xfrm>
                <a:off x="9506707" y="984506"/>
                <a:ext cx="2685293" cy="5873494"/>
              </a:xfrm>
              <a:prstGeom prst="rect">
                <a:avLst/>
              </a:prstGeom>
              <a:solidFill>
                <a:srgbClr val="EDF2F5"/>
              </a:solidFill>
              <a:ln>
                <a:solidFill>
                  <a:srgbClr val="EDF2F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285750" indent="-285750" algn="ctr">
                  <a:buFont typeface="Wingdings" panose="05000000000000000000" pitchFamily="2" charset="2"/>
                  <a:buChar char="q"/>
                </a:pPr>
                <a:endParaRPr lang="ru-RU" sz="15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pic>
        <p:nvPicPr>
          <p:cNvPr id="3074" name="Диаграмма 1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628" y="798476"/>
            <a:ext cx="8968038" cy="5749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401781" y="61366"/>
            <a:ext cx="9104926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5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Результаты диагностики</a:t>
            </a:r>
            <a:endParaRPr lang="ru-RU" sz="25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95628" y="560220"/>
            <a:ext cx="2215662" cy="791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853354" y="5389685"/>
            <a:ext cx="45719" cy="140677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9633971" y="6468555"/>
            <a:ext cx="2215662" cy="791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0074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5638965" cy="6858000"/>
            </a:xfrm>
            <a:prstGeom prst="rect">
              <a:avLst/>
            </a:prstGeom>
            <a:solidFill>
              <a:srgbClr val="EDF2F5"/>
            </a:solidFill>
            <a:ln>
              <a:solidFill>
                <a:srgbClr val="EDF2F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85750" indent="-285750" algn="ctr">
                <a:buFont typeface="Wingdings" panose="05000000000000000000" pitchFamily="2" charset="2"/>
                <a:buChar char="q"/>
              </a:pPr>
              <a:endParaRPr lang="ru-RU" sz="15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7" name="Группа 6"/>
            <p:cNvGrpSpPr/>
            <p:nvPr/>
          </p:nvGrpSpPr>
          <p:grpSpPr>
            <a:xfrm>
              <a:off x="3867742" y="0"/>
              <a:ext cx="8324258" cy="6858000"/>
              <a:chOff x="3867742" y="0"/>
              <a:chExt cx="8324258" cy="6858000"/>
            </a:xfrm>
          </p:grpSpPr>
          <p:pic>
            <p:nvPicPr>
              <p:cNvPr id="8" name="Рисунок 7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9506707" y="0"/>
                <a:ext cx="2685293" cy="984506"/>
              </a:xfrm>
              <a:prstGeom prst="rect">
                <a:avLst/>
              </a:prstGeom>
            </p:spPr>
          </p:pic>
          <p:sp>
            <p:nvSpPr>
              <p:cNvPr id="9" name="Прямоугольник 8"/>
              <p:cNvSpPr/>
              <p:nvPr/>
            </p:nvSpPr>
            <p:spPr>
              <a:xfrm>
                <a:off x="3867742" y="0"/>
                <a:ext cx="5638965" cy="6858000"/>
              </a:xfrm>
              <a:prstGeom prst="rect">
                <a:avLst/>
              </a:prstGeom>
              <a:solidFill>
                <a:srgbClr val="EDF2F5"/>
              </a:solidFill>
              <a:ln>
                <a:solidFill>
                  <a:srgbClr val="EDF2F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285750" indent="-285750" algn="ctr">
                  <a:buFont typeface="Wingdings" panose="05000000000000000000" pitchFamily="2" charset="2"/>
                  <a:buChar char="q"/>
                </a:pPr>
                <a:endParaRPr lang="ru-RU" sz="15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" name="Прямоугольник 9"/>
              <p:cNvSpPr/>
              <p:nvPr/>
            </p:nvSpPr>
            <p:spPr>
              <a:xfrm>
                <a:off x="9506707" y="984506"/>
                <a:ext cx="2685293" cy="5873494"/>
              </a:xfrm>
              <a:prstGeom prst="rect">
                <a:avLst/>
              </a:prstGeom>
              <a:solidFill>
                <a:srgbClr val="EDF2F5"/>
              </a:solidFill>
              <a:ln>
                <a:solidFill>
                  <a:srgbClr val="EDF2F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285750" indent="-285750" algn="ctr">
                  <a:buFont typeface="Wingdings" panose="05000000000000000000" pitchFamily="2" charset="2"/>
                  <a:buChar char="q"/>
                </a:pPr>
                <a:endParaRPr lang="ru-RU" sz="15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pic>
        <p:nvPicPr>
          <p:cNvPr id="4098" name="Диаграмма 1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891" y="726451"/>
            <a:ext cx="9219448" cy="5842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01781" y="61366"/>
            <a:ext cx="9104926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5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Результаты диагностики</a:t>
            </a:r>
            <a:endParaRPr lang="ru-RU" sz="25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95628" y="560220"/>
            <a:ext cx="2215662" cy="791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9633971" y="6468555"/>
            <a:ext cx="2215662" cy="791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0977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grpSp>
          <p:nvGrpSpPr>
            <p:cNvPr id="7" name="Группа 6"/>
            <p:cNvGrpSpPr/>
            <p:nvPr/>
          </p:nvGrpSpPr>
          <p:grpSpPr>
            <a:xfrm>
              <a:off x="3867742" y="0"/>
              <a:ext cx="8324258" cy="6858000"/>
              <a:chOff x="3867742" y="0"/>
              <a:chExt cx="8324258" cy="6858000"/>
            </a:xfrm>
          </p:grpSpPr>
          <p:pic>
            <p:nvPicPr>
              <p:cNvPr id="9" name="Рисунок 8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9506707" y="0"/>
                <a:ext cx="2685293" cy="984506"/>
              </a:xfrm>
              <a:prstGeom prst="rect">
                <a:avLst/>
              </a:prstGeom>
            </p:spPr>
          </p:pic>
          <p:sp>
            <p:nvSpPr>
              <p:cNvPr id="10" name="Прямоугольник 9"/>
              <p:cNvSpPr/>
              <p:nvPr/>
            </p:nvSpPr>
            <p:spPr>
              <a:xfrm>
                <a:off x="3867742" y="0"/>
                <a:ext cx="5638965" cy="6858000"/>
              </a:xfrm>
              <a:prstGeom prst="rect">
                <a:avLst/>
              </a:prstGeom>
              <a:solidFill>
                <a:srgbClr val="EDF2F5"/>
              </a:solidFill>
              <a:ln>
                <a:solidFill>
                  <a:srgbClr val="EDF2F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500">
                  <a:solidFill>
                    <a:srgbClr val="EDF2F5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" name="Прямоугольник 10"/>
              <p:cNvSpPr/>
              <p:nvPr/>
            </p:nvSpPr>
            <p:spPr>
              <a:xfrm>
                <a:off x="9506707" y="984506"/>
                <a:ext cx="2685293" cy="5873494"/>
              </a:xfrm>
              <a:prstGeom prst="rect">
                <a:avLst/>
              </a:prstGeom>
              <a:solidFill>
                <a:srgbClr val="EDF2F5"/>
              </a:solidFill>
              <a:ln>
                <a:solidFill>
                  <a:srgbClr val="EDF2F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500">
                  <a:solidFill>
                    <a:srgbClr val="EDF2F5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8" name="Прямоугольник 7"/>
            <p:cNvSpPr/>
            <p:nvPr/>
          </p:nvSpPr>
          <p:spPr>
            <a:xfrm>
              <a:off x="0" y="0"/>
              <a:ext cx="5638965" cy="6858000"/>
            </a:xfrm>
            <a:prstGeom prst="rect">
              <a:avLst/>
            </a:prstGeom>
            <a:solidFill>
              <a:srgbClr val="EDF2F5"/>
            </a:solidFill>
            <a:ln>
              <a:solidFill>
                <a:srgbClr val="EDF2F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500">
                <a:solidFill>
                  <a:srgbClr val="EDF2F5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8345139" y="6071596"/>
            <a:ext cx="34602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https://iro23.ru/?page_id=14065#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57396" y="1280891"/>
            <a:ext cx="5775157" cy="47429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29 марта 2022 г. состоялся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вебинар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по теме «Индивидуальный образовательный маршрут как путь устранения профессиональных дефицитов».</a:t>
            </a:r>
            <a:endParaRPr lang="ru-RU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рамках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вебинара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были рассмотрены вопросы сопровождения индивидуальных образовательных маршрутов педагогических работников и управленческих кадров, а также организационные, содержательные и методические аспекты в их разработке и реализации.</a:t>
            </a:r>
            <a:endParaRPr lang="ru-RU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Участие в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вебинаре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приняли 138 человек: педагогические работники образовательных организаций, в том числе школ, вошедших в проект «500+» в 2022 году, ответственные в муниципальных образованиях за разработку и реализацию индивидуальных образовательных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маршрутов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http://ub.iro23.ru/wp-content/uploads/2022/04/WhatsApp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947" y="921577"/>
            <a:ext cx="5268035" cy="2623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/>
          <a:srcRect l="9123" t="9025" r="7018" b="16589"/>
          <a:stretch/>
        </p:blipFill>
        <p:spPr>
          <a:xfrm>
            <a:off x="118381" y="3853090"/>
            <a:ext cx="5433601" cy="2711117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9633971" y="6468555"/>
            <a:ext cx="2215662" cy="791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41282" y="69546"/>
            <a:ext cx="9247044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5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Индивидуальный образовательный маршрут педагога (</a:t>
            </a:r>
            <a:r>
              <a:rPr lang="ru-RU" sz="25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ИОМ)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83947" y="574227"/>
            <a:ext cx="2215662" cy="791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3516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grpSp>
        <p:nvGrpSpPr>
          <p:cNvPr id="4" name="Группа 3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grpSp>
          <p:nvGrpSpPr>
            <p:cNvPr id="5" name="Группа 4"/>
            <p:cNvGrpSpPr/>
            <p:nvPr/>
          </p:nvGrpSpPr>
          <p:grpSpPr>
            <a:xfrm>
              <a:off x="3867742" y="0"/>
              <a:ext cx="8324258" cy="6858000"/>
              <a:chOff x="3867742" y="0"/>
              <a:chExt cx="8324258" cy="6858000"/>
            </a:xfrm>
          </p:grpSpPr>
          <p:pic>
            <p:nvPicPr>
              <p:cNvPr id="7" name="Рисунок 6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9506707" y="0"/>
                <a:ext cx="2685293" cy="984506"/>
              </a:xfrm>
              <a:prstGeom prst="rect">
                <a:avLst/>
              </a:prstGeom>
            </p:spPr>
          </p:pic>
          <p:sp>
            <p:nvSpPr>
              <p:cNvPr id="8" name="Прямоугольник 7"/>
              <p:cNvSpPr/>
              <p:nvPr/>
            </p:nvSpPr>
            <p:spPr>
              <a:xfrm>
                <a:off x="3867742" y="0"/>
                <a:ext cx="5638965" cy="6858000"/>
              </a:xfrm>
              <a:prstGeom prst="rect">
                <a:avLst/>
              </a:prstGeom>
              <a:solidFill>
                <a:srgbClr val="EDF2F5"/>
              </a:solidFill>
              <a:ln>
                <a:solidFill>
                  <a:srgbClr val="EDF2F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500">
                  <a:solidFill>
                    <a:srgbClr val="EDF2F5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" name="Прямоугольник 8"/>
              <p:cNvSpPr/>
              <p:nvPr/>
            </p:nvSpPr>
            <p:spPr>
              <a:xfrm>
                <a:off x="9506707" y="984506"/>
                <a:ext cx="2685293" cy="5873494"/>
              </a:xfrm>
              <a:prstGeom prst="rect">
                <a:avLst/>
              </a:prstGeom>
              <a:solidFill>
                <a:srgbClr val="EDF2F5"/>
              </a:solidFill>
              <a:ln>
                <a:solidFill>
                  <a:srgbClr val="EDF2F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500">
                  <a:solidFill>
                    <a:srgbClr val="EDF2F5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6" name="Прямоугольник 5"/>
            <p:cNvSpPr/>
            <p:nvPr/>
          </p:nvSpPr>
          <p:spPr>
            <a:xfrm>
              <a:off x="0" y="0"/>
              <a:ext cx="5638965" cy="6858000"/>
            </a:xfrm>
            <a:prstGeom prst="rect">
              <a:avLst/>
            </a:prstGeom>
            <a:solidFill>
              <a:srgbClr val="EDF2F5"/>
            </a:solidFill>
            <a:ln>
              <a:solidFill>
                <a:srgbClr val="EDF2F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500">
                <a:solidFill>
                  <a:srgbClr val="EDF2F5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1347511" y="1590867"/>
            <a:ext cx="81591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1B32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Индивидуальный образовательный </a:t>
            </a:r>
            <a:r>
              <a:rPr lang="ru-RU" sz="2000" b="1" dirty="0" smtClean="0">
                <a:solidFill>
                  <a:srgbClr val="1B32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маршрут: </a:t>
            </a:r>
            <a:endParaRPr lang="ru-RU" sz="2000" b="1" dirty="0" smtClean="0">
              <a:solidFill>
                <a:srgbClr val="1B328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Овал 26">
            <a:extLst>
              <a:ext uri="{FF2B5EF4-FFF2-40B4-BE49-F238E27FC236}">
                <a16:creationId xmlns:a16="http://schemas.microsoft.com/office/drawing/2014/main" id="{94DC48E9-2F0E-4594-AF75-1C23AC949004}"/>
              </a:ext>
            </a:extLst>
          </p:cNvPr>
          <p:cNvSpPr/>
          <p:nvPr/>
        </p:nvSpPr>
        <p:spPr>
          <a:xfrm>
            <a:off x="5016598" y="2516215"/>
            <a:ext cx="2050606" cy="2016292"/>
          </a:xfrm>
          <a:prstGeom prst="ellipse">
            <a:avLst/>
          </a:prstGeom>
          <a:solidFill>
            <a:srgbClr val="60487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Овал 27">
            <a:extLst>
              <a:ext uri="{FF2B5EF4-FFF2-40B4-BE49-F238E27FC236}">
                <a16:creationId xmlns:a16="http://schemas.microsoft.com/office/drawing/2014/main" id="{FE670524-D1D0-4F30-86FD-9573BA0D5194}"/>
              </a:ext>
            </a:extLst>
          </p:cNvPr>
          <p:cNvSpPr/>
          <p:nvPr/>
        </p:nvSpPr>
        <p:spPr>
          <a:xfrm>
            <a:off x="3869988" y="3583242"/>
            <a:ext cx="1963631" cy="1978809"/>
          </a:xfrm>
          <a:prstGeom prst="ellipse">
            <a:avLst/>
          </a:prstGeom>
          <a:solidFill>
            <a:srgbClr val="4E854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Овал 28">
            <a:extLst>
              <a:ext uri="{FF2B5EF4-FFF2-40B4-BE49-F238E27FC236}">
                <a16:creationId xmlns:a16="http://schemas.microsoft.com/office/drawing/2014/main" id="{2D42709F-DBA9-40DF-A739-37054C0DBA64}"/>
              </a:ext>
            </a:extLst>
          </p:cNvPr>
          <p:cNvSpPr/>
          <p:nvPr/>
        </p:nvSpPr>
        <p:spPr>
          <a:xfrm>
            <a:off x="3185244" y="2451047"/>
            <a:ext cx="1682071" cy="1613427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Овал 29">
            <a:extLst>
              <a:ext uri="{FF2B5EF4-FFF2-40B4-BE49-F238E27FC236}">
                <a16:creationId xmlns:a16="http://schemas.microsoft.com/office/drawing/2014/main" id="{D21FADDD-1F37-4E88-AD48-39FF26C15A4C}"/>
              </a:ext>
            </a:extLst>
          </p:cNvPr>
          <p:cNvSpPr/>
          <p:nvPr/>
        </p:nvSpPr>
        <p:spPr>
          <a:xfrm>
            <a:off x="699423" y="2451048"/>
            <a:ext cx="1868047" cy="1787986"/>
          </a:xfrm>
          <a:prstGeom prst="ellipse">
            <a:avLst/>
          </a:prstGeom>
          <a:solidFill>
            <a:srgbClr val="F07F0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0941889-BE9F-4086-8518-D141474D56EC}"/>
              </a:ext>
            </a:extLst>
          </p:cNvPr>
          <p:cNvSpPr txBox="1"/>
          <p:nvPr/>
        </p:nvSpPr>
        <p:spPr>
          <a:xfrm>
            <a:off x="807317" y="2696253"/>
            <a:ext cx="178228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1. Диагностика профессионального мастерства, самоопределение педагога</a:t>
            </a:r>
          </a:p>
        </p:txBody>
      </p:sp>
      <p:sp>
        <p:nvSpPr>
          <p:cNvPr id="32" name="Овал 31">
            <a:extLst>
              <a:ext uri="{FF2B5EF4-FFF2-40B4-BE49-F238E27FC236}">
                <a16:creationId xmlns:a16="http://schemas.microsoft.com/office/drawing/2014/main" id="{44C99A9B-BB65-4166-A0E9-C61C6A9C0CD2}"/>
              </a:ext>
            </a:extLst>
          </p:cNvPr>
          <p:cNvSpPr/>
          <p:nvPr/>
        </p:nvSpPr>
        <p:spPr>
          <a:xfrm>
            <a:off x="1955763" y="3112803"/>
            <a:ext cx="2163953" cy="2129125"/>
          </a:xfrm>
          <a:prstGeom prst="ellipse">
            <a:avLst/>
          </a:prstGeom>
          <a:solidFill>
            <a:srgbClr val="9F293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5665CD2-1A3D-4BDA-8047-1150385BE921}"/>
              </a:ext>
            </a:extLst>
          </p:cNvPr>
          <p:cNvSpPr txBox="1"/>
          <p:nvPr/>
        </p:nvSpPr>
        <p:spPr>
          <a:xfrm>
            <a:off x="2049071" y="3667028"/>
            <a:ext cx="1979201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2. Составление на основе полученных результатов индивидуального образовательного маршрута (карты профессионального развития)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CDAE4CC-0380-4BFD-BD7E-03B3C379072C}"/>
              </a:ext>
            </a:extLst>
          </p:cNvPr>
          <p:cNvSpPr txBox="1"/>
          <p:nvPr/>
        </p:nvSpPr>
        <p:spPr>
          <a:xfrm>
            <a:off x="3249349" y="2837321"/>
            <a:ext cx="15257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3. Реализация маршрута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E6A6C05-4EDA-481E-8217-22A334F32956}"/>
              </a:ext>
            </a:extLst>
          </p:cNvPr>
          <p:cNvSpPr txBox="1"/>
          <p:nvPr/>
        </p:nvSpPr>
        <p:spPr>
          <a:xfrm>
            <a:off x="3862202" y="4184737"/>
            <a:ext cx="197920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4. Рефлексивный</a:t>
            </a:r>
            <a:endParaRPr kumimoji="0" lang="en-US" sz="12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анализ эффективности индивидуального образовательного маршрута 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C32D945-0CE7-4ECD-9736-984E4117741C}"/>
              </a:ext>
            </a:extLst>
          </p:cNvPr>
          <p:cNvSpPr txBox="1"/>
          <p:nvPr/>
        </p:nvSpPr>
        <p:spPr>
          <a:xfrm>
            <a:off x="5093477" y="2785085"/>
            <a:ext cx="19237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5. Корректировка индивидуального образовательного маршрута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(при необходимости)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401781" y="70543"/>
            <a:ext cx="9247044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5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Индивидуальный образовательный маршрут педагога (</a:t>
            </a:r>
            <a:r>
              <a:rPr lang="ru-RU" sz="25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ИОМ)</a:t>
            </a:r>
          </a:p>
        </p:txBody>
      </p:sp>
      <p:pic>
        <p:nvPicPr>
          <p:cNvPr id="52" name="Рисунок 5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322" y="4222713"/>
            <a:ext cx="2318661" cy="195537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1" name="Выноска-облако 10"/>
          <p:cNvSpPr/>
          <p:nvPr/>
        </p:nvSpPr>
        <p:spPr>
          <a:xfrm>
            <a:off x="7952334" y="2728352"/>
            <a:ext cx="3867742" cy="1072396"/>
          </a:xfrm>
          <a:prstGeom prst="cloud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Профессиональный рост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480209" y="555679"/>
            <a:ext cx="2215662" cy="791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9633971" y="6468555"/>
            <a:ext cx="2215662" cy="791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6388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7794518"/>
              </p:ext>
            </p:extLst>
          </p:nvPr>
        </p:nvGraphicFramePr>
        <p:xfrm>
          <a:off x="9774002" y="4918131"/>
          <a:ext cx="2149326" cy="1686636"/>
        </p:xfrm>
        <a:graphic>
          <a:graphicData uri="http://schemas.openxmlformats.org/drawingml/2006/table">
            <a:tbl>
              <a:tblPr/>
              <a:tblGrid>
                <a:gridCol w="2149326">
                  <a:extLst>
                    <a:ext uri="{9D8B030D-6E8A-4147-A177-3AD203B41FA5}">
                      <a16:colId xmlns:a16="http://schemas.microsoft.com/office/drawing/2014/main" val="3120339831"/>
                    </a:ext>
                  </a:extLst>
                </a:gridCol>
              </a:tblGrid>
              <a:tr h="24094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Вне проекта "500+"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6580543"/>
                  </a:ext>
                </a:extLst>
              </a:tr>
              <a:tr h="240948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 err="1">
                          <a:solidFill>
                            <a:srgbClr val="009900"/>
                          </a:solidFill>
                          <a:effectLst/>
                          <a:latin typeface="Times New Roman" panose="02020603050405020304" pitchFamily="18" charset="0"/>
                        </a:rPr>
                        <a:t>Белореченский</a:t>
                      </a:r>
                      <a:endParaRPr lang="ru-RU" sz="1400" b="1" i="0" u="none" strike="noStrike" dirty="0">
                        <a:solidFill>
                          <a:srgbClr val="0099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03061465"/>
                  </a:ext>
                </a:extLst>
              </a:tr>
              <a:tr h="240948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 err="1">
                          <a:solidFill>
                            <a:srgbClr val="009900"/>
                          </a:solidFill>
                          <a:effectLst/>
                          <a:latin typeface="Times New Roman" panose="02020603050405020304" pitchFamily="18" charset="0"/>
                        </a:rPr>
                        <a:t>Ейский</a:t>
                      </a:r>
                      <a:endParaRPr lang="ru-RU" sz="1400" b="1" i="0" u="none" strike="noStrike" dirty="0">
                        <a:solidFill>
                          <a:srgbClr val="0099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08570728"/>
                  </a:ext>
                </a:extLst>
              </a:tr>
              <a:tr h="240948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rgbClr val="009900"/>
                          </a:solidFill>
                          <a:effectLst/>
                          <a:latin typeface="Times New Roman" panose="02020603050405020304" pitchFamily="18" charset="0"/>
                        </a:rPr>
                        <a:t>Курганинский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37177426"/>
                  </a:ext>
                </a:extLst>
              </a:tr>
              <a:tr h="240948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 err="1">
                          <a:solidFill>
                            <a:srgbClr val="009900"/>
                          </a:solidFill>
                          <a:effectLst/>
                          <a:latin typeface="Times New Roman" panose="02020603050405020304" pitchFamily="18" charset="0"/>
                        </a:rPr>
                        <a:t>Новокубанский</a:t>
                      </a:r>
                      <a:endParaRPr lang="ru-RU" sz="1400" b="1" i="0" u="none" strike="noStrike" dirty="0">
                        <a:solidFill>
                          <a:srgbClr val="0099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96419875"/>
                  </a:ext>
                </a:extLst>
              </a:tr>
              <a:tr h="240948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 err="1">
                          <a:solidFill>
                            <a:srgbClr val="009900"/>
                          </a:solidFill>
                          <a:effectLst/>
                          <a:latin typeface="Times New Roman" panose="02020603050405020304" pitchFamily="18" charset="0"/>
                        </a:rPr>
                        <a:t>Староминский</a:t>
                      </a:r>
                      <a:endParaRPr lang="ru-RU" sz="1400" b="1" i="0" u="none" strike="noStrike" dirty="0">
                        <a:solidFill>
                          <a:srgbClr val="0099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67363591"/>
                  </a:ext>
                </a:extLst>
              </a:tr>
              <a:tr h="240948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 err="1">
                          <a:solidFill>
                            <a:srgbClr val="009900"/>
                          </a:solidFill>
                          <a:effectLst/>
                          <a:latin typeface="Times New Roman" panose="02020603050405020304" pitchFamily="18" charset="0"/>
                        </a:rPr>
                        <a:t>Тимашевский</a:t>
                      </a:r>
                      <a:endParaRPr lang="ru-RU" sz="1400" b="1" i="0" u="none" strike="noStrike" dirty="0">
                        <a:solidFill>
                          <a:srgbClr val="0099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88914847"/>
                  </a:ext>
                </a:extLst>
              </a:tr>
            </a:tbl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9811303" y="1075260"/>
            <a:ext cx="2074724" cy="3785652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Участие в диагностике на выявление профессиональных дефицитов приняли </a:t>
            </a:r>
            <a:r>
              <a:rPr lang="ru-RU" sz="16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1015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человек из </a:t>
            </a:r>
            <a:r>
              <a:rPr lang="ru-RU" sz="16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38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муниципальных образований Краснодарского края: педагогические работники и управленческие кадры школ, вошедших в 2022 году в проект «500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+» </a:t>
            </a:r>
            <a:endParaRPr lang="ru-RU" sz="16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/>
          <a:srcRect b="33884"/>
          <a:stretch/>
        </p:blipFill>
        <p:spPr>
          <a:xfrm>
            <a:off x="10271036" y="1"/>
            <a:ext cx="1907617" cy="677008"/>
          </a:xfrm>
          <a:prstGeom prst="rect">
            <a:avLst/>
          </a:prstGeom>
          <a:solidFill>
            <a:schemeClr val="bg2"/>
          </a:solidFill>
        </p:spPr>
      </p:pic>
      <p:sp>
        <p:nvSpPr>
          <p:cNvPr id="3" name="Прямоугольник 2"/>
          <p:cNvSpPr/>
          <p:nvPr/>
        </p:nvSpPr>
        <p:spPr>
          <a:xfrm>
            <a:off x="422031" y="851884"/>
            <a:ext cx="2215662" cy="791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06707" y="0"/>
            <a:ext cx="2685293" cy="984506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355356" y="-11185"/>
            <a:ext cx="7061219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5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Диагностика профессиональных </a:t>
            </a:r>
            <a:r>
              <a:rPr kumimoji="0" lang="ru-RU" sz="2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компетенций педагогических работников </a:t>
            </a:r>
            <a:endParaRPr kumimoji="0" lang="ru-RU" sz="25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9633971" y="6661986"/>
            <a:ext cx="2215662" cy="791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7895720"/>
              </p:ext>
            </p:extLst>
          </p:nvPr>
        </p:nvGraphicFramePr>
        <p:xfrm>
          <a:off x="87922" y="1157415"/>
          <a:ext cx="3037404" cy="516399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4155">
                  <a:extLst>
                    <a:ext uri="{9D8B030D-6E8A-4147-A177-3AD203B41FA5}">
                      <a16:colId xmlns:a16="http://schemas.microsoft.com/office/drawing/2014/main" val="2499773374"/>
                    </a:ext>
                  </a:extLst>
                </a:gridCol>
                <a:gridCol w="1076238">
                  <a:extLst>
                    <a:ext uri="{9D8B030D-6E8A-4147-A177-3AD203B41FA5}">
                      <a16:colId xmlns:a16="http://schemas.microsoft.com/office/drawing/2014/main" val="2566810857"/>
                    </a:ext>
                  </a:extLst>
                </a:gridCol>
                <a:gridCol w="834492">
                  <a:extLst>
                    <a:ext uri="{9D8B030D-6E8A-4147-A177-3AD203B41FA5}">
                      <a16:colId xmlns:a16="http://schemas.microsoft.com/office/drawing/2014/main" val="2814462295"/>
                    </a:ext>
                  </a:extLst>
                </a:gridCol>
                <a:gridCol w="414810">
                  <a:extLst>
                    <a:ext uri="{9D8B030D-6E8A-4147-A177-3AD203B41FA5}">
                      <a16:colId xmlns:a16="http://schemas.microsoft.com/office/drawing/2014/main" val="3543884381"/>
                    </a:ext>
                  </a:extLst>
                </a:gridCol>
                <a:gridCol w="407709">
                  <a:extLst>
                    <a:ext uri="{9D8B030D-6E8A-4147-A177-3AD203B41FA5}">
                      <a16:colId xmlns:a16="http://schemas.microsoft.com/office/drawing/2014/main" val="4164283810"/>
                    </a:ext>
                  </a:extLst>
                </a:gridCol>
              </a:tblGrid>
              <a:tr h="27195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№ п/п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Муниципальное образование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ОО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План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Факт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72313482"/>
                  </a:ext>
                </a:extLst>
              </a:tr>
              <a:tr h="135979">
                <a:tc rowSpan="3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Анапа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СОШ №18 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9AA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10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9AA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0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9AA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7490930"/>
                  </a:ext>
                </a:extLst>
              </a:tr>
              <a:tr h="135979">
                <a:tc vMerge="1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СОШ  №11 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14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11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7170466"/>
                  </a:ext>
                </a:extLst>
              </a:tr>
              <a:tr h="135979">
                <a:tc vMerge="1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ООШ № 31 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9AA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7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9AA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0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9AA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0546086"/>
                  </a:ext>
                </a:extLst>
              </a:tr>
              <a:tr h="135979">
                <a:tc rowSpan="3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2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Армавир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СОШ № 3 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12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10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9604012"/>
                  </a:ext>
                </a:extLst>
              </a:tr>
              <a:tr h="135979">
                <a:tc vMerge="1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СОШ №8 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10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5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0456558"/>
                  </a:ext>
                </a:extLst>
              </a:tr>
              <a:tr h="135979">
                <a:tc vMerge="1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СОШ № 14 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15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14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1045551"/>
                  </a:ext>
                </a:extLst>
              </a:tr>
              <a:tr h="135979">
                <a:tc row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3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err="1">
                          <a:effectLst/>
                        </a:rPr>
                        <a:t>Абинский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СОШ № 6 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15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12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1153031"/>
                  </a:ext>
                </a:extLst>
              </a:tr>
              <a:tr h="135979">
                <a:tc vMerge="1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СОШ № 21 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9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9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9352540"/>
                  </a:ext>
                </a:extLst>
              </a:tr>
              <a:tr h="135979">
                <a:tc rowSpan="3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4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Апшеронский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СОШ  №13 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7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14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8447974"/>
                  </a:ext>
                </a:extLst>
              </a:tr>
              <a:tr h="135979">
                <a:tc vMerge="1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ООШ №23 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4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7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4881233"/>
                  </a:ext>
                </a:extLst>
              </a:tr>
              <a:tr h="135979">
                <a:tc vMerge="1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ООШ №33 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4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10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0464177"/>
                  </a:ext>
                </a:extLst>
              </a:tr>
              <a:tr h="13597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5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Белоглинский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СОШ № 11 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9AA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5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9AA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0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9AA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9368278"/>
                  </a:ext>
                </a:extLst>
              </a:tr>
              <a:tr h="135979">
                <a:tc rowSpan="3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6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err="1">
                          <a:effectLst/>
                        </a:rPr>
                        <a:t>Брюховецкий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СОШ № 2 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48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36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028873"/>
                  </a:ext>
                </a:extLst>
              </a:tr>
              <a:tr h="135979">
                <a:tc vMerge="1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СОШ № 8 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0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4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1695247"/>
                  </a:ext>
                </a:extLst>
              </a:tr>
              <a:tr h="135979">
                <a:tc vMerge="1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СОШ № 9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14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7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2492975"/>
                  </a:ext>
                </a:extLst>
              </a:tr>
              <a:tr h="13597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7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Выселковский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СОШ  №5 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9AA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10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9AA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0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9AA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3595852"/>
                  </a:ext>
                </a:extLst>
              </a:tr>
              <a:tr h="13597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8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Геленджик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СОШ № 12 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25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20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8375728"/>
                  </a:ext>
                </a:extLst>
              </a:tr>
              <a:tr h="135979">
                <a:tc rowSpan="3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9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Горячий Ключ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ООШ № 12 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11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5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7290384"/>
                  </a:ext>
                </a:extLst>
              </a:tr>
              <a:tr h="135979">
                <a:tc vMerge="1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ООШ № 5 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12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10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5738577"/>
                  </a:ext>
                </a:extLst>
              </a:tr>
              <a:tr h="135979">
                <a:tc vMerge="1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ООШ № 9 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14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10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9848654"/>
                  </a:ext>
                </a:extLst>
              </a:tr>
              <a:tr h="135979">
                <a:tc rowSpan="3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10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err="1">
                          <a:effectLst/>
                        </a:rPr>
                        <a:t>Гулькевичский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СОШ №17 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20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20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4669264"/>
                  </a:ext>
                </a:extLst>
              </a:tr>
              <a:tr h="135979">
                <a:tc vMerge="1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СОШ №16 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41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40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7632224"/>
                  </a:ext>
                </a:extLst>
              </a:tr>
              <a:tr h="135979">
                <a:tc vMerge="1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СОШ №18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16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13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8393407"/>
                  </a:ext>
                </a:extLst>
              </a:tr>
              <a:tr h="271958">
                <a:tc row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11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Динской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СОШ №30» 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25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19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3322499"/>
                  </a:ext>
                </a:extLst>
              </a:tr>
              <a:tr h="135979">
                <a:tc vMerge="1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ООШ №25 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15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15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1987883"/>
                  </a:ext>
                </a:extLst>
              </a:tr>
              <a:tr h="13597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12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Кавказский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СОШ №19 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9AA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6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9AA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9AA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8498151"/>
                  </a:ext>
                </a:extLst>
              </a:tr>
              <a:tr h="135979">
                <a:tc rowSpan="3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13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Калининский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СОШ № 14 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8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4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2007489"/>
                  </a:ext>
                </a:extLst>
              </a:tr>
              <a:tr h="135979">
                <a:tc vMerge="1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СОШ №6 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7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5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8156976"/>
                  </a:ext>
                </a:extLst>
              </a:tr>
              <a:tr h="135979">
                <a:tc vMerge="1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СОШ №12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11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11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984818"/>
                  </a:ext>
                </a:extLst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365286"/>
              </p:ext>
            </p:extLst>
          </p:nvPr>
        </p:nvGraphicFramePr>
        <p:xfrm>
          <a:off x="6332005" y="1157415"/>
          <a:ext cx="3174702" cy="556831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7903">
                  <a:extLst>
                    <a:ext uri="{9D8B030D-6E8A-4147-A177-3AD203B41FA5}">
                      <a16:colId xmlns:a16="http://schemas.microsoft.com/office/drawing/2014/main" val="3395740461"/>
                    </a:ext>
                  </a:extLst>
                </a:gridCol>
                <a:gridCol w="1174509">
                  <a:extLst>
                    <a:ext uri="{9D8B030D-6E8A-4147-A177-3AD203B41FA5}">
                      <a16:colId xmlns:a16="http://schemas.microsoft.com/office/drawing/2014/main" val="155356679"/>
                    </a:ext>
                  </a:extLst>
                </a:gridCol>
                <a:gridCol w="821353">
                  <a:extLst>
                    <a:ext uri="{9D8B030D-6E8A-4147-A177-3AD203B41FA5}">
                      <a16:colId xmlns:a16="http://schemas.microsoft.com/office/drawing/2014/main" val="4001428368"/>
                    </a:ext>
                  </a:extLst>
                </a:gridCol>
                <a:gridCol w="433561">
                  <a:extLst>
                    <a:ext uri="{9D8B030D-6E8A-4147-A177-3AD203B41FA5}">
                      <a16:colId xmlns:a16="http://schemas.microsoft.com/office/drawing/2014/main" val="1988496956"/>
                    </a:ext>
                  </a:extLst>
                </a:gridCol>
                <a:gridCol w="427376">
                  <a:extLst>
                    <a:ext uri="{9D8B030D-6E8A-4147-A177-3AD203B41FA5}">
                      <a16:colId xmlns:a16="http://schemas.microsoft.com/office/drawing/2014/main" val="1925829359"/>
                    </a:ext>
                  </a:extLst>
                </a:gridCol>
              </a:tblGrid>
              <a:tr h="24174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№ п/п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09" marR="4620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Муниципальное образование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09" marR="4620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ОО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09" marR="4620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План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09" marR="4620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Факт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09" marR="4620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07319104"/>
                  </a:ext>
                </a:extLst>
              </a:tr>
              <a:tr h="241740">
                <a:tc rowSpan="3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28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09" marR="4620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err="1">
                          <a:effectLst/>
                        </a:rPr>
                        <a:t>Приморско-Ахтарский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09" marR="4620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СОШ №2 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09" marR="4620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8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09" marR="4620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5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09" marR="4620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24231"/>
                  </a:ext>
                </a:extLst>
              </a:tr>
              <a:tr h="120871">
                <a:tc vMerge="1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09" marR="4620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09" marR="4620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СОШ №3 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09" marR="4620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12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09" marR="4620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10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09" marR="4620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7871197"/>
                  </a:ext>
                </a:extLst>
              </a:tr>
              <a:tr h="120871">
                <a:tc vMerge="1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09" marR="4620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09" marR="4620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СОШ №4 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09" marR="4620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10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09" marR="4620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5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09" marR="4620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341347"/>
                  </a:ext>
                </a:extLst>
              </a:tr>
              <a:tr h="120871">
                <a:tc row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29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09" marR="4620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Северский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09" marR="4620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СОШ №21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09" marR="4620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18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09" marR="4620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17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09" marR="4620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7507117"/>
                  </a:ext>
                </a:extLst>
              </a:tr>
              <a:tr h="120871">
                <a:tc vMerge="1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09" marR="4620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09" marR="4620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СОШ №23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09" marR="4620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14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09" marR="4620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4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09" marR="4620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9692016"/>
                  </a:ext>
                </a:extLst>
              </a:tr>
              <a:tr h="120871">
                <a:tc row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30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09" marR="4620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Славянский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09" marR="4620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ООШ № 7 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09" marR="4620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7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09" marR="4620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7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09" marR="4620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9607225"/>
                  </a:ext>
                </a:extLst>
              </a:tr>
              <a:tr h="120871">
                <a:tc vMerge="1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09" marR="4620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09" marR="4620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СОШ № 17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09" marR="4620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10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09" marR="4620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10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09" marR="4620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86697"/>
                  </a:ext>
                </a:extLst>
              </a:tr>
              <a:tr h="120871">
                <a:tc rowSpan="4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31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09" marR="4620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Сочи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09" marR="4620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СОШ № 78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09" marR="4620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6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09" marR="4620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6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09" marR="4620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8611353"/>
                  </a:ext>
                </a:extLst>
              </a:tr>
              <a:tr h="120871">
                <a:tc vMerge="1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09" marR="4620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09" marR="4620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СОШ № 28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09" marR="4620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8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09" marR="4620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7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09" marR="4620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4758879"/>
                  </a:ext>
                </a:extLst>
              </a:tr>
              <a:tr h="120871">
                <a:tc vMerge="1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09" marR="4620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09" marR="4620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СОШ № 49 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09" marR="4620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12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09" marR="4620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12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09" marR="4620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4231640"/>
                  </a:ext>
                </a:extLst>
              </a:tr>
              <a:tr h="120871">
                <a:tc vMerge="1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09" marR="4620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09" marR="4620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СОШ № 57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09" marR="4620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7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09" marR="4620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7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09" marR="4620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1591837"/>
                  </a:ext>
                </a:extLst>
              </a:tr>
              <a:tr h="120871">
                <a:tc rowSpan="3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32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09" marR="4620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Тбилисский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09" marR="4620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СОШ № 5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09" marR="4620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10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09" marR="4620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10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09" marR="4620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3995458"/>
                  </a:ext>
                </a:extLst>
              </a:tr>
              <a:tr h="120871">
                <a:tc vMerge="1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09" marR="4620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09" marR="4620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СОШ № 6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09" marR="4620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8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09" marR="4620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8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09" marR="4620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1661769"/>
                  </a:ext>
                </a:extLst>
              </a:tr>
              <a:tr h="120871">
                <a:tc vMerge="1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09" marR="4620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09" marR="4620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СОШ № 1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09" marR="4620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9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09" marR="4620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10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09" marR="4620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4038161"/>
                  </a:ext>
                </a:extLst>
              </a:tr>
              <a:tr h="120871">
                <a:tc row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33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09" marR="4620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Темрюкский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09" marR="4620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СОШ № 4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09" marR="4620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10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09" marR="4620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6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09" marR="4620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391936"/>
                  </a:ext>
                </a:extLst>
              </a:tr>
              <a:tr h="120871">
                <a:tc vMerge="1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09" marR="4620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09" marR="4620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СОШ № 28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09" marR="4620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18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09" marR="4620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17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09" marR="4620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9528142"/>
                  </a:ext>
                </a:extLst>
              </a:tr>
              <a:tr h="120871">
                <a:tc row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34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09" marR="4620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Тихорецкий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09" marR="4620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СОШ № 2 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09" marR="4620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5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09" marR="4620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3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09" marR="4620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3391812"/>
                  </a:ext>
                </a:extLst>
              </a:tr>
              <a:tr h="120871">
                <a:tc vMerge="1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09" marR="4620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09" marR="4620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СОШ № 8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09" marR="4620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5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09" marR="4620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3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09" marR="4620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7179370"/>
                  </a:ext>
                </a:extLst>
              </a:tr>
              <a:tr h="120871">
                <a:tc rowSpan="4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35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09" marR="4620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Туапсинский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09" marR="4620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СОШ №20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09" marR="4620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10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09" marR="4620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10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09" marR="4620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1174119"/>
                  </a:ext>
                </a:extLst>
              </a:tr>
              <a:tr h="120871">
                <a:tc vMerge="1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09" marR="4620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09" marR="4620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СОШ №25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09" marR="4620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26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09" marR="4620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19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09" marR="4620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946842"/>
                  </a:ext>
                </a:extLst>
              </a:tr>
              <a:tr h="120871">
                <a:tc vMerge="1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09" marR="4620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09" marR="4620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СОШ №33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09" marR="4620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13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09" marR="4620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8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09" marR="4620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5169713"/>
                  </a:ext>
                </a:extLst>
              </a:tr>
              <a:tr h="120871">
                <a:tc vMerge="1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09" marR="4620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09" marR="4620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СОШ №12 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09" marR="4620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18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09" marR="4620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18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09" marR="4620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2974488"/>
                  </a:ext>
                </a:extLst>
              </a:tr>
              <a:tr h="120871">
                <a:tc rowSpan="3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36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09" marR="4620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Успенский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09" marR="4620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СОШ № 10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09" marR="4620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9AA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18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09" marR="4620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9AA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09" marR="4620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9AA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3493910"/>
                  </a:ext>
                </a:extLst>
              </a:tr>
              <a:tr h="120871">
                <a:tc vMerge="1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09" marR="4620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09" marR="4620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ООШ №17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09" marR="4620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10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09" marR="4620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11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09" marR="4620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2755310"/>
                  </a:ext>
                </a:extLst>
              </a:tr>
              <a:tr h="120871">
                <a:tc vMerge="1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09" marR="4620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09" marR="4620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ООШ №16 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09" marR="4620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11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09" marR="4620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9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09" marR="4620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9400843"/>
                  </a:ext>
                </a:extLst>
              </a:tr>
              <a:tr h="120871">
                <a:tc rowSpan="3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37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09" marR="4620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Усть-Лабинский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09" marR="4620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СОШ № 25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09" marR="4620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4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09" marR="4620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3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09" marR="4620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0061702"/>
                  </a:ext>
                </a:extLst>
              </a:tr>
              <a:tr h="120871">
                <a:tc vMerge="1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09" marR="4620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09" marR="4620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СОШ №13 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09" marR="4620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12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09" marR="4620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12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09" marR="4620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1513832"/>
                  </a:ext>
                </a:extLst>
              </a:tr>
              <a:tr h="120871">
                <a:tc vMerge="1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09" marR="4620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09" marR="4620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СОШ №14 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09" marR="4620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16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09" marR="4620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11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09" marR="4620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0612757"/>
                  </a:ext>
                </a:extLst>
              </a:tr>
              <a:tr h="120871">
                <a:tc row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38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09" marR="4620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err="1">
                          <a:effectLst/>
                        </a:rPr>
                        <a:t>Щербиновский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09" marR="4620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СОШ № 12 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09" marR="4620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15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09" marR="4620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15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09" marR="4620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2406052"/>
                  </a:ext>
                </a:extLst>
              </a:tr>
              <a:tr h="120871">
                <a:tc vMerge="1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09" marR="4620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09" marR="4620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СОШ № 10 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09" marR="4620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22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09" marR="4620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22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09" marR="4620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9504364"/>
                  </a:ext>
                </a:extLst>
              </a:tr>
              <a:tr h="120871">
                <a:tc gridSpan="3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 </a:t>
                      </a:r>
                      <a:r>
                        <a:rPr lang="ru-RU" sz="1000" dirty="0" smtClean="0">
                          <a:effectLst/>
                        </a:rPr>
                        <a:t>ИТОГО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09" marR="4620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09" marR="4620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09" marR="4620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1278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09" marR="4620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1015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09" marR="4620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66991155"/>
                  </a:ext>
                </a:extLst>
              </a:tr>
            </a:tbl>
          </a:graphicData>
        </a:graphic>
      </p:graphicFrame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7014330"/>
              </p:ext>
            </p:extLst>
          </p:nvPr>
        </p:nvGraphicFramePr>
        <p:xfrm>
          <a:off x="3228530" y="1157415"/>
          <a:ext cx="2969827" cy="541375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7387">
                  <a:extLst>
                    <a:ext uri="{9D8B030D-6E8A-4147-A177-3AD203B41FA5}">
                      <a16:colId xmlns:a16="http://schemas.microsoft.com/office/drawing/2014/main" val="1455066386"/>
                    </a:ext>
                  </a:extLst>
                </a:gridCol>
                <a:gridCol w="1098715">
                  <a:extLst>
                    <a:ext uri="{9D8B030D-6E8A-4147-A177-3AD203B41FA5}">
                      <a16:colId xmlns:a16="http://schemas.microsoft.com/office/drawing/2014/main" val="304191064"/>
                    </a:ext>
                  </a:extLst>
                </a:gridCol>
                <a:gridCol w="768348">
                  <a:extLst>
                    <a:ext uri="{9D8B030D-6E8A-4147-A177-3AD203B41FA5}">
                      <a16:colId xmlns:a16="http://schemas.microsoft.com/office/drawing/2014/main" val="3830921674"/>
                    </a:ext>
                  </a:extLst>
                </a:gridCol>
                <a:gridCol w="405581">
                  <a:extLst>
                    <a:ext uri="{9D8B030D-6E8A-4147-A177-3AD203B41FA5}">
                      <a16:colId xmlns:a16="http://schemas.microsoft.com/office/drawing/2014/main" val="3757342683"/>
                    </a:ext>
                  </a:extLst>
                </a:gridCol>
                <a:gridCol w="399796">
                  <a:extLst>
                    <a:ext uri="{9D8B030D-6E8A-4147-A177-3AD203B41FA5}">
                      <a16:colId xmlns:a16="http://schemas.microsoft.com/office/drawing/2014/main" val="3428866963"/>
                    </a:ext>
                  </a:extLst>
                </a:gridCol>
              </a:tblGrid>
              <a:tr h="27195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№ п/п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Муниципальное образование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ОО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План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Факт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19427966"/>
                  </a:ext>
                </a:extLst>
              </a:tr>
              <a:tr h="135979">
                <a:tc row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14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Каневской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ООШ № 41 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8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8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7697682"/>
                  </a:ext>
                </a:extLst>
              </a:tr>
              <a:tr h="135979">
                <a:tc vMerge="1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СОШ № 26 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30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27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6674704"/>
                  </a:ext>
                </a:extLst>
              </a:tr>
              <a:tr h="135979">
                <a:tc row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15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Кореновский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СОШ № 19 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57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55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5469878"/>
                  </a:ext>
                </a:extLst>
              </a:tr>
              <a:tr h="135979">
                <a:tc vMerge="1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ООШ № 27 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11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11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4669143"/>
                  </a:ext>
                </a:extLst>
              </a:tr>
              <a:tr h="135979">
                <a:tc rowSpan="3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16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Красноармейский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СОШ № 19 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22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17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2846341"/>
                  </a:ext>
                </a:extLst>
              </a:tr>
              <a:tr h="135979">
                <a:tc vMerge="1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ООШ №29 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7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5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4626195"/>
                  </a:ext>
                </a:extLst>
              </a:tr>
              <a:tr h="135979">
                <a:tc vMerge="1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ООШ №33 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15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4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5525539"/>
                  </a:ext>
                </a:extLst>
              </a:tr>
              <a:tr h="135979">
                <a:tc rowSpan="5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17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Краснодар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СОШ № 11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67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35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7563588"/>
                  </a:ext>
                </a:extLst>
              </a:tr>
              <a:tr h="135979">
                <a:tc vMerge="1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СОШ № 31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12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11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4138927"/>
                  </a:ext>
                </a:extLst>
              </a:tr>
              <a:tr h="135979">
                <a:tc vMerge="1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СОШ № 29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20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16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0758155"/>
                  </a:ext>
                </a:extLst>
              </a:tr>
              <a:tr h="135979">
                <a:tc vMerge="1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СОШ № 58 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34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17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7088326"/>
                  </a:ext>
                </a:extLst>
              </a:tr>
              <a:tr h="135979">
                <a:tc vMerge="1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СОШ № 74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75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71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2139777"/>
                  </a:ext>
                </a:extLst>
              </a:tr>
              <a:tr h="13597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18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Крыловский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СОШ № 6 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3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3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2799904"/>
                  </a:ext>
                </a:extLst>
              </a:tr>
              <a:tr h="135979">
                <a:tc rowSpan="3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19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Крымский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ООШ № 66 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10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6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0015026"/>
                  </a:ext>
                </a:extLst>
              </a:tr>
              <a:tr h="135979">
                <a:tc vMerge="1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СОШ № 20 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25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17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14886"/>
                  </a:ext>
                </a:extLst>
              </a:tr>
              <a:tr h="135979">
                <a:tc vMerge="1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СОШ № 61 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13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16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026681"/>
                  </a:ext>
                </a:extLst>
              </a:tr>
              <a:tr h="13597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20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Кущевский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СОШ № 10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7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7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5559511"/>
                  </a:ext>
                </a:extLst>
              </a:tr>
              <a:tr h="13597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21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Лабинский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СОШ № 21 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6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4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8246352"/>
                  </a:ext>
                </a:extLst>
              </a:tr>
              <a:tr h="13597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22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Ленинградский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ООШ № 27 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7717868"/>
                  </a:ext>
                </a:extLst>
              </a:tr>
              <a:tr h="135979">
                <a:tc row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23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Мостовский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СОШ № 9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Учителя работают по ИОМ в 2021-2022 уч. г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/>
                </a:tc>
                <a:extLst>
                  <a:ext uri="{0D108BD9-81ED-4DB2-BD59-A6C34878D82A}">
                    <a16:rowId xmlns:a16="http://schemas.microsoft.com/office/drawing/2014/main" val="2129682446"/>
                  </a:ext>
                </a:extLst>
              </a:tr>
              <a:tr h="135979">
                <a:tc vMerge="1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СОШ №16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/>
                </a:tc>
                <a:tc hMerge="1"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/>
                </a:tc>
                <a:extLst>
                  <a:ext uri="{0D108BD9-81ED-4DB2-BD59-A6C34878D82A}">
                    <a16:rowId xmlns:a16="http://schemas.microsoft.com/office/drawing/2014/main" val="2663722064"/>
                  </a:ext>
                </a:extLst>
              </a:tr>
              <a:tr h="135979">
                <a:tc row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24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err="1">
                          <a:effectLst/>
                        </a:rPr>
                        <a:t>Новопокровский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СОШ №2 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1058065"/>
                  </a:ext>
                </a:extLst>
              </a:tr>
              <a:tr h="135979">
                <a:tc vMerge="1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СОШ № 11 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8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8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2678944"/>
                  </a:ext>
                </a:extLst>
              </a:tr>
              <a:tr h="13597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25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Новороссийск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СОШ № 12 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42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30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6546436"/>
                  </a:ext>
                </a:extLst>
              </a:tr>
              <a:tr h="135979">
                <a:tc rowSpan="4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26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err="1">
                          <a:effectLst/>
                        </a:rPr>
                        <a:t>Отрадненский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СОШ № 4 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3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3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0869065"/>
                  </a:ext>
                </a:extLst>
              </a:tr>
              <a:tr h="135979">
                <a:tc vMerge="1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СОШ № 6 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5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5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9343006"/>
                  </a:ext>
                </a:extLst>
              </a:tr>
              <a:tr h="135979">
                <a:tc vMerge="1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СОШ № 12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3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5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4598878"/>
                  </a:ext>
                </a:extLst>
              </a:tr>
              <a:tr h="135979">
                <a:tc vMerge="1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СОШ № 2 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3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2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5474430"/>
                  </a:ext>
                </a:extLst>
              </a:tr>
              <a:tr h="135979">
                <a:tc row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27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Павловский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СОШ № 9 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21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15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4431144"/>
                  </a:ext>
                </a:extLst>
              </a:tr>
              <a:tr h="135979">
                <a:tc vMerge="1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СОШ № 13 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22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17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22161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63919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Начальн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805</TotalTime>
  <Words>1427</Words>
  <Application>Microsoft Office PowerPoint</Application>
  <PresentationFormat>Широкоэкранный</PresentationFormat>
  <Paragraphs>597</Paragraphs>
  <Slides>15</Slides>
  <Notes>6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8" baseType="lpstr">
      <vt:lpstr>Arial</vt:lpstr>
      <vt:lpstr>Bookman Old Style</vt:lpstr>
      <vt:lpstr>Calibri</vt:lpstr>
      <vt:lpstr>Calibri Light</vt:lpstr>
      <vt:lpstr>Cambria</vt:lpstr>
      <vt:lpstr>Gill Sans MT</vt:lpstr>
      <vt:lpstr>Times New Roman</vt:lpstr>
      <vt:lpstr>Verdana</vt:lpstr>
      <vt:lpstr>Wingdings</vt:lpstr>
      <vt:lpstr>Wingdings 3</vt:lpstr>
      <vt:lpstr>Тема Office</vt:lpstr>
      <vt:lpstr>1_Начальная</vt:lpstr>
      <vt:lpstr>Acrobat Document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Светлана А. Осипова</dc:creator>
  <cp:lastModifiedBy>Забашта Е. Георгиевна</cp:lastModifiedBy>
  <cp:revision>46</cp:revision>
  <dcterms:created xsi:type="dcterms:W3CDTF">2022-06-24T06:34:56Z</dcterms:created>
  <dcterms:modified xsi:type="dcterms:W3CDTF">2022-06-28T11:46:08Z</dcterms:modified>
</cp:coreProperties>
</file>