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66" r:id="rId4"/>
    <p:sldId id="269" r:id="rId5"/>
    <p:sldId id="271" r:id="rId6"/>
    <p:sldId id="265" r:id="rId7"/>
    <p:sldId id="280" r:id="rId8"/>
    <p:sldId id="272" r:id="rId9"/>
    <p:sldId id="258" r:id="rId10"/>
    <p:sldId id="277" r:id="rId11"/>
    <p:sldId id="273" r:id="rId12"/>
    <p:sldId id="284" r:id="rId13"/>
    <p:sldId id="282" r:id="rId14"/>
    <p:sldId id="283" r:id="rId15"/>
    <p:sldId id="275" r:id="rId16"/>
    <p:sldId id="27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Ноутбуки (шт.)</c:v>
                </c:pt>
                <c:pt idx="1">
                  <c:v>Мультимедийные проекторы (шт.)</c:v>
                </c:pt>
                <c:pt idx="2">
                  <c:v>Учебные кабинеты с подключением к высокоскоростному интернету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D-48BC-B1A0-ED1083EEDF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Ноутбуки (шт.)</c:v>
                </c:pt>
                <c:pt idx="1">
                  <c:v>Мультимедийные проекторы (шт.)</c:v>
                </c:pt>
                <c:pt idx="2">
                  <c:v>Учебные кабинеты с подключением к высокоскоростному интернету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D-48BC-B1A0-ED1083EED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668224"/>
        <c:axId val="67690496"/>
      </c:barChart>
      <c:catAx>
        <c:axId val="6766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690496"/>
        <c:crosses val="autoZero"/>
        <c:auto val="1"/>
        <c:lblAlgn val="ctr"/>
        <c:lblOffset val="100"/>
        <c:noMultiLvlLbl val="0"/>
      </c:catAx>
      <c:valAx>
        <c:axId val="6769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68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</a:rPr>
              <a:t>Средний балл на основных государственных экзаменах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География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14.9</c:v>
                </c:pt>
                <c:pt idx="1">
                  <c:v>21.7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F-4630-B8F4-F1B5F5F2600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География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24</c:v>
                </c:pt>
                <c:pt idx="2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2F-4630-B8F4-F1B5F5F2600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Математика</c:v>
                </c:pt>
                <c:pt idx="1">
                  <c:v>Русский язык</c:v>
                </c:pt>
                <c:pt idx="2">
                  <c:v>География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14.6</c:v>
                </c:pt>
                <c:pt idx="1">
                  <c:v>26.4</c:v>
                </c:pt>
                <c:pt idx="2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F-4630-B8F4-F1B5F5F26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06240640"/>
        <c:axId val="106262912"/>
        <c:axId val="0"/>
      </c:bar3DChart>
      <c:catAx>
        <c:axId val="1062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62912"/>
        <c:crosses val="autoZero"/>
        <c:auto val="1"/>
        <c:lblAlgn val="ctr"/>
        <c:lblOffset val="100"/>
        <c:noMultiLvlLbl val="0"/>
      </c:catAx>
      <c:valAx>
        <c:axId val="10626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24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BB173-26A5-4F71-A8FA-A9D7787EE5E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B980AA-657E-410D-AC97-C86983EB8CDD}">
      <dgm:prSet phldrT="[Текст]" custT="1"/>
      <dgm:spPr/>
      <dgm:t>
        <a:bodyPr/>
        <a:lstStyle/>
        <a:p>
          <a:r>
            <a:rPr lang="ru-RU" sz="2800" b="1" dirty="0"/>
            <a:t>Методическое сопровождение</a:t>
          </a:r>
        </a:p>
      </dgm:t>
    </dgm:pt>
    <dgm:pt modelId="{37C1B0F7-5A05-4DF3-93C8-020ED9714FDD}" type="parTrans" cxnId="{2B19E97C-166B-4179-B516-8463420D55DE}">
      <dgm:prSet/>
      <dgm:spPr/>
      <dgm:t>
        <a:bodyPr/>
        <a:lstStyle/>
        <a:p>
          <a:endParaRPr lang="ru-RU"/>
        </a:p>
      </dgm:t>
    </dgm:pt>
    <dgm:pt modelId="{6DDE13CD-342E-4AB7-902A-179BAEE705B9}" type="sibTrans" cxnId="{2B19E97C-166B-4179-B516-8463420D55DE}">
      <dgm:prSet/>
      <dgm:spPr/>
      <dgm:t>
        <a:bodyPr/>
        <a:lstStyle/>
        <a:p>
          <a:endParaRPr lang="ru-RU"/>
        </a:p>
      </dgm:t>
    </dgm:pt>
    <dgm:pt modelId="{2B1DADA2-CD0A-4BE4-9193-334058E3208E}">
      <dgm:prSet phldrT="[Текст]" custT="1"/>
      <dgm:spPr/>
      <dgm:t>
        <a:bodyPr/>
        <a:lstStyle/>
        <a:p>
          <a:r>
            <a:rPr lang="ru-RU" sz="2800" b="1" dirty="0"/>
            <a:t>Курсовая подготовка</a:t>
          </a:r>
        </a:p>
      </dgm:t>
    </dgm:pt>
    <dgm:pt modelId="{1FC2675F-1118-4378-8EBA-6ECD51BFFAE4}" type="parTrans" cxnId="{CE858A2C-B961-4F97-8289-033118BC20D2}">
      <dgm:prSet/>
      <dgm:spPr/>
      <dgm:t>
        <a:bodyPr/>
        <a:lstStyle/>
        <a:p>
          <a:endParaRPr lang="ru-RU"/>
        </a:p>
      </dgm:t>
    </dgm:pt>
    <dgm:pt modelId="{02FAE34C-B15D-46C3-9BF7-AFC4C414803A}" type="sibTrans" cxnId="{CE858A2C-B961-4F97-8289-033118BC20D2}">
      <dgm:prSet/>
      <dgm:spPr/>
      <dgm:t>
        <a:bodyPr/>
        <a:lstStyle/>
        <a:p>
          <a:endParaRPr lang="ru-RU"/>
        </a:p>
      </dgm:t>
    </dgm:pt>
    <dgm:pt modelId="{54F0AC4B-D8C7-44EE-AB13-D91D92885E5D}">
      <dgm:prSet phldrT="[Текст]" custT="1"/>
      <dgm:spPr/>
      <dgm:t>
        <a:bodyPr/>
        <a:lstStyle/>
        <a:p>
          <a:r>
            <a:rPr lang="ru-RU" sz="2400" b="1" dirty="0"/>
            <a:t>Оценка педагогических компетенций</a:t>
          </a:r>
        </a:p>
      </dgm:t>
    </dgm:pt>
    <dgm:pt modelId="{A59D606E-5DDC-4BA4-8CF7-78BE5F82900D}" type="parTrans" cxnId="{BF0FE196-7827-49AB-8BFF-D4174D991AA8}">
      <dgm:prSet/>
      <dgm:spPr/>
      <dgm:t>
        <a:bodyPr/>
        <a:lstStyle/>
        <a:p>
          <a:endParaRPr lang="ru-RU"/>
        </a:p>
      </dgm:t>
    </dgm:pt>
    <dgm:pt modelId="{C20CE173-D675-4187-AD84-DAF625814588}" type="sibTrans" cxnId="{BF0FE196-7827-49AB-8BFF-D4174D991AA8}">
      <dgm:prSet/>
      <dgm:spPr/>
      <dgm:t>
        <a:bodyPr/>
        <a:lstStyle/>
        <a:p>
          <a:endParaRPr lang="ru-RU"/>
        </a:p>
      </dgm:t>
    </dgm:pt>
    <dgm:pt modelId="{62FAB221-1AF5-4CF2-9F74-2550B2B9CAA2}">
      <dgm:prSet phldrT="[Текст]" custT="1"/>
      <dgm:spPr/>
      <dgm:t>
        <a:bodyPr/>
        <a:lstStyle/>
        <a:p>
          <a:r>
            <a:rPr lang="ru-RU" sz="2800" dirty="0" err="1"/>
            <a:t>Внутришкольная</a:t>
          </a:r>
          <a:r>
            <a:rPr lang="ru-RU" sz="2800" dirty="0"/>
            <a:t> система повышения квалификации</a:t>
          </a:r>
        </a:p>
      </dgm:t>
    </dgm:pt>
    <dgm:pt modelId="{44F46662-6879-4B03-BE14-2C63F95A9BEB}" type="parTrans" cxnId="{F6FCCF85-D26D-4285-9626-DFF12E297AEA}">
      <dgm:prSet/>
      <dgm:spPr/>
      <dgm:t>
        <a:bodyPr/>
        <a:lstStyle/>
        <a:p>
          <a:endParaRPr lang="ru-RU"/>
        </a:p>
      </dgm:t>
    </dgm:pt>
    <dgm:pt modelId="{120E4C0E-2A7D-4CA2-A3BC-5D913B5CD8E5}" type="sibTrans" cxnId="{F6FCCF85-D26D-4285-9626-DFF12E297AEA}">
      <dgm:prSet/>
      <dgm:spPr/>
      <dgm:t>
        <a:bodyPr/>
        <a:lstStyle/>
        <a:p>
          <a:endParaRPr lang="ru-RU"/>
        </a:p>
      </dgm:t>
    </dgm:pt>
    <dgm:pt modelId="{B7F90EDE-EF93-4268-A7DB-02643FFDF3EA}">
      <dgm:prSet phldrT="[Текст]"/>
      <dgm:spPr/>
      <dgm:t>
        <a:bodyPr/>
        <a:lstStyle/>
        <a:p>
          <a:r>
            <a:rPr lang="ru-RU" b="1" dirty="0"/>
            <a:t>семинары</a:t>
          </a:r>
        </a:p>
      </dgm:t>
    </dgm:pt>
    <dgm:pt modelId="{342F7B96-7F4D-4AB4-B562-7CCECCEA642E}" type="parTrans" cxnId="{88F4627E-53D0-42C2-BF6B-600AA71912B1}">
      <dgm:prSet/>
      <dgm:spPr/>
      <dgm:t>
        <a:bodyPr/>
        <a:lstStyle/>
        <a:p>
          <a:endParaRPr lang="ru-RU"/>
        </a:p>
      </dgm:t>
    </dgm:pt>
    <dgm:pt modelId="{7F677BEA-6328-4F89-B008-58E5CA5A55D0}" type="sibTrans" cxnId="{88F4627E-53D0-42C2-BF6B-600AA71912B1}">
      <dgm:prSet/>
      <dgm:spPr/>
      <dgm:t>
        <a:bodyPr/>
        <a:lstStyle/>
        <a:p>
          <a:endParaRPr lang="ru-RU"/>
        </a:p>
      </dgm:t>
    </dgm:pt>
    <dgm:pt modelId="{9759CBF2-0FCE-437A-BE23-F6EB351F0697}">
      <dgm:prSet phldrT="[Текст]"/>
      <dgm:spPr/>
      <dgm:t>
        <a:bodyPr/>
        <a:lstStyle/>
        <a:p>
          <a:r>
            <a:rPr lang="ru-RU" b="1" dirty="0" err="1"/>
            <a:t>Взаимопосещения</a:t>
          </a:r>
          <a:r>
            <a:rPr lang="ru-RU" b="1" dirty="0"/>
            <a:t> уроков</a:t>
          </a:r>
        </a:p>
      </dgm:t>
    </dgm:pt>
    <dgm:pt modelId="{29E5EDAE-5EF1-4D7B-89B0-62717787AF41}" type="parTrans" cxnId="{5205DC5C-C26C-4C40-97B7-B77DCF9C5AAE}">
      <dgm:prSet/>
      <dgm:spPr/>
      <dgm:t>
        <a:bodyPr/>
        <a:lstStyle/>
        <a:p>
          <a:endParaRPr lang="ru-RU"/>
        </a:p>
      </dgm:t>
    </dgm:pt>
    <dgm:pt modelId="{CFEB14A6-4D2D-4E4B-B63B-FB7B228C63BC}" type="sibTrans" cxnId="{5205DC5C-C26C-4C40-97B7-B77DCF9C5AAE}">
      <dgm:prSet/>
      <dgm:spPr/>
      <dgm:t>
        <a:bodyPr/>
        <a:lstStyle/>
        <a:p>
          <a:endParaRPr lang="ru-RU"/>
        </a:p>
      </dgm:t>
    </dgm:pt>
    <dgm:pt modelId="{CD7071F9-2F4E-4729-BF3C-E6E593EEB82F}">
      <dgm:prSet phldrT="[Текст]" custT="1"/>
      <dgm:spPr/>
      <dgm:t>
        <a:bodyPr/>
        <a:lstStyle/>
        <a:p>
          <a:r>
            <a:rPr lang="ru-RU" sz="2800" b="1" dirty="0"/>
            <a:t>Сетевое взаимодействие</a:t>
          </a:r>
        </a:p>
      </dgm:t>
    </dgm:pt>
    <dgm:pt modelId="{B0C0A773-F6E9-4A50-8F10-FA4A2C93E825}" type="parTrans" cxnId="{1541EFFA-00A7-40C1-B081-EC44208B2C11}">
      <dgm:prSet/>
      <dgm:spPr/>
      <dgm:t>
        <a:bodyPr/>
        <a:lstStyle/>
        <a:p>
          <a:endParaRPr lang="ru-RU"/>
        </a:p>
      </dgm:t>
    </dgm:pt>
    <dgm:pt modelId="{1B72C128-21FF-454F-A034-52206B9BDA65}" type="sibTrans" cxnId="{1541EFFA-00A7-40C1-B081-EC44208B2C11}">
      <dgm:prSet/>
      <dgm:spPr/>
      <dgm:t>
        <a:bodyPr/>
        <a:lstStyle/>
        <a:p>
          <a:endParaRPr lang="ru-RU"/>
        </a:p>
      </dgm:t>
    </dgm:pt>
    <dgm:pt modelId="{9627C7DC-6356-422E-97E7-5A31FDB06F71}">
      <dgm:prSet phldrT="[Текст]"/>
      <dgm:spPr/>
      <dgm:t>
        <a:bodyPr/>
        <a:lstStyle/>
        <a:p>
          <a:r>
            <a:rPr lang="ru-RU" b="1" dirty="0"/>
            <a:t>Школа-куратор</a:t>
          </a:r>
        </a:p>
      </dgm:t>
    </dgm:pt>
    <dgm:pt modelId="{2D5157DE-EC60-4031-968E-527EB83D14B6}" type="parTrans" cxnId="{98B0C288-EBDF-41B0-B256-B42AD9584628}">
      <dgm:prSet/>
      <dgm:spPr/>
      <dgm:t>
        <a:bodyPr/>
        <a:lstStyle/>
        <a:p>
          <a:endParaRPr lang="ru-RU"/>
        </a:p>
      </dgm:t>
    </dgm:pt>
    <dgm:pt modelId="{6C917490-0373-44F0-9481-328BFFBC415B}" type="sibTrans" cxnId="{98B0C288-EBDF-41B0-B256-B42AD9584628}">
      <dgm:prSet/>
      <dgm:spPr/>
      <dgm:t>
        <a:bodyPr/>
        <a:lstStyle/>
        <a:p>
          <a:endParaRPr lang="ru-RU"/>
        </a:p>
      </dgm:t>
    </dgm:pt>
    <dgm:pt modelId="{6C38B84B-ECE6-41CF-BE85-CB1EAC246419}">
      <dgm:prSet phldrT="[Текст]"/>
      <dgm:spPr/>
      <dgm:t>
        <a:bodyPr/>
        <a:lstStyle/>
        <a:p>
          <a:r>
            <a:rPr lang="ru-RU" b="1" dirty="0"/>
            <a:t>РМО </a:t>
          </a:r>
        </a:p>
      </dgm:t>
    </dgm:pt>
    <dgm:pt modelId="{9BAA666D-7CC9-407C-A110-8C6DCB43EF1C}" type="parTrans" cxnId="{A60FBC90-E4B5-4AE1-A7EF-A6F716B1BAD1}">
      <dgm:prSet/>
      <dgm:spPr/>
      <dgm:t>
        <a:bodyPr/>
        <a:lstStyle/>
        <a:p>
          <a:endParaRPr lang="ru-RU"/>
        </a:p>
      </dgm:t>
    </dgm:pt>
    <dgm:pt modelId="{90A6ED6A-91C9-4D99-9D91-3525D2374821}" type="sibTrans" cxnId="{A60FBC90-E4B5-4AE1-A7EF-A6F716B1BAD1}">
      <dgm:prSet/>
      <dgm:spPr/>
      <dgm:t>
        <a:bodyPr/>
        <a:lstStyle/>
        <a:p>
          <a:endParaRPr lang="ru-RU"/>
        </a:p>
      </dgm:t>
    </dgm:pt>
    <dgm:pt modelId="{A67A1240-3779-4B90-960E-528027D8DAAB}" type="pres">
      <dgm:prSet presAssocID="{97EBB173-26A5-4F71-A8FA-A9D7787EE5E9}" presName="Name0" presStyleCnt="0">
        <dgm:presLayoutVars>
          <dgm:dir/>
          <dgm:animLvl val="lvl"/>
          <dgm:resizeHandles val="exact"/>
        </dgm:presLayoutVars>
      </dgm:prSet>
      <dgm:spPr/>
    </dgm:pt>
    <dgm:pt modelId="{A0C59F6E-3B06-4AA8-81EA-C282214A85E2}" type="pres">
      <dgm:prSet presAssocID="{CD7071F9-2F4E-4729-BF3C-E6E593EEB82F}" presName="boxAndChildren" presStyleCnt="0"/>
      <dgm:spPr/>
    </dgm:pt>
    <dgm:pt modelId="{623A62B7-765F-44BE-96D5-2C53A216987C}" type="pres">
      <dgm:prSet presAssocID="{CD7071F9-2F4E-4729-BF3C-E6E593EEB82F}" presName="parentTextBox" presStyleLbl="node1" presStyleIdx="0" presStyleCnt="3"/>
      <dgm:spPr/>
    </dgm:pt>
    <dgm:pt modelId="{E1F4D2D2-8E03-414B-A196-87E86963CF6F}" type="pres">
      <dgm:prSet presAssocID="{CD7071F9-2F4E-4729-BF3C-E6E593EEB82F}" presName="entireBox" presStyleLbl="node1" presStyleIdx="0" presStyleCnt="3"/>
      <dgm:spPr/>
    </dgm:pt>
    <dgm:pt modelId="{AD6072B0-8A85-4B99-9049-22BFF80990A7}" type="pres">
      <dgm:prSet presAssocID="{CD7071F9-2F4E-4729-BF3C-E6E593EEB82F}" presName="descendantBox" presStyleCnt="0"/>
      <dgm:spPr/>
    </dgm:pt>
    <dgm:pt modelId="{550D58C8-CDE1-4F24-848E-A54531E0B8F3}" type="pres">
      <dgm:prSet presAssocID="{9627C7DC-6356-422E-97E7-5A31FDB06F71}" presName="childTextBox" presStyleLbl="fgAccFollowNode1" presStyleIdx="0" presStyleCnt="6">
        <dgm:presLayoutVars>
          <dgm:bulletEnabled val="1"/>
        </dgm:presLayoutVars>
      </dgm:prSet>
      <dgm:spPr/>
    </dgm:pt>
    <dgm:pt modelId="{4AAAECAE-1B9E-479A-9676-3C181871DCD4}" type="pres">
      <dgm:prSet presAssocID="{6C38B84B-ECE6-41CF-BE85-CB1EAC246419}" presName="childTextBox" presStyleLbl="fgAccFollowNode1" presStyleIdx="1" presStyleCnt="6">
        <dgm:presLayoutVars>
          <dgm:bulletEnabled val="1"/>
        </dgm:presLayoutVars>
      </dgm:prSet>
      <dgm:spPr/>
    </dgm:pt>
    <dgm:pt modelId="{437F6177-2ABD-40F8-BC46-6E971A1142D7}" type="pres">
      <dgm:prSet presAssocID="{120E4C0E-2A7D-4CA2-A3BC-5D913B5CD8E5}" presName="sp" presStyleCnt="0"/>
      <dgm:spPr/>
    </dgm:pt>
    <dgm:pt modelId="{8BEE31A9-80D4-4498-B9AE-B27A58DBA7A7}" type="pres">
      <dgm:prSet presAssocID="{62FAB221-1AF5-4CF2-9F74-2550B2B9CAA2}" presName="arrowAndChildren" presStyleCnt="0"/>
      <dgm:spPr/>
    </dgm:pt>
    <dgm:pt modelId="{A70B9366-B0E6-4205-AD94-F10447BBC3C0}" type="pres">
      <dgm:prSet presAssocID="{62FAB221-1AF5-4CF2-9F74-2550B2B9CAA2}" presName="parentTextArrow" presStyleLbl="node1" presStyleIdx="0" presStyleCnt="3"/>
      <dgm:spPr/>
    </dgm:pt>
    <dgm:pt modelId="{3A01A433-465A-4DAD-9F3D-D7D184622FB8}" type="pres">
      <dgm:prSet presAssocID="{62FAB221-1AF5-4CF2-9F74-2550B2B9CAA2}" presName="arrow" presStyleLbl="node1" presStyleIdx="1" presStyleCnt="3"/>
      <dgm:spPr/>
    </dgm:pt>
    <dgm:pt modelId="{DA21507D-715F-40D2-BF9A-55EEBC5C22BF}" type="pres">
      <dgm:prSet presAssocID="{62FAB221-1AF5-4CF2-9F74-2550B2B9CAA2}" presName="descendantArrow" presStyleCnt="0"/>
      <dgm:spPr/>
    </dgm:pt>
    <dgm:pt modelId="{B167A2C4-13A2-4BBD-B891-97743EF59803}" type="pres">
      <dgm:prSet presAssocID="{B7F90EDE-EF93-4268-A7DB-02643FFDF3EA}" presName="childTextArrow" presStyleLbl="fgAccFollowNode1" presStyleIdx="2" presStyleCnt="6">
        <dgm:presLayoutVars>
          <dgm:bulletEnabled val="1"/>
        </dgm:presLayoutVars>
      </dgm:prSet>
      <dgm:spPr/>
    </dgm:pt>
    <dgm:pt modelId="{EA6AABAC-6C53-4DA3-88B0-CC954F882647}" type="pres">
      <dgm:prSet presAssocID="{9759CBF2-0FCE-437A-BE23-F6EB351F0697}" presName="childTextArrow" presStyleLbl="fgAccFollowNode1" presStyleIdx="3" presStyleCnt="6">
        <dgm:presLayoutVars>
          <dgm:bulletEnabled val="1"/>
        </dgm:presLayoutVars>
      </dgm:prSet>
      <dgm:spPr/>
    </dgm:pt>
    <dgm:pt modelId="{1EB92659-0AC6-4235-9BAD-222BA2E4E690}" type="pres">
      <dgm:prSet presAssocID="{6DDE13CD-342E-4AB7-902A-179BAEE705B9}" presName="sp" presStyleCnt="0"/>
      <dgm:spPr/>
    </dgm:pt>
    <dgm:pt modelId="{AA55E51D-F14E-4573-BBBF-369D2EC55A34}" type="pres">
      <dgm:prSet presAssocID="{0AB980AA-657E-410D-AC97-C86983EB8CDD}" presName="arrowAndChildren" presStyleCnt="0"/>
      <dgm:spPr/>
    </dgm:pt>
    <dgm:pt modelId="{CBF6489E-792A-49B6-B6F0-12AC94C05076}" type="pres">
      <dgm:prSet presAssocID="{0AB980AA-657E-410D-AC97-C86983EB8CDD}" presName="parentTextArrow" presStyleLbl="node1" presStyleIdx="1" presStyleCnt="3"/>
      <dgm:spPr/>
    </dgm:pt>
    <dgm:pt modelId="{5AEA3980-3878-4CE9-A865-BCB21200228F}" type="pres">
      <dgm:prSet presAssocID="{0AB980AA-657E-410D-AC97-C86983EB8CDD}" presName="arrow" presStyleLbl="node1" presStyleIdx="2" presStyleCnt="3"/>
      <dgm:spPr/>
    </dgm:pt>
    <dgm:pt modelId="{1575EAC9-092D-4D94-A520-17BE2647EEF6}" type="pres">
      <dgm:prSet presAssocID="{0AB980AA-657E-410D-AC97-C86983EB8CDD}" presName="descendantArrow" presStyleCnt="0"/>
      <dgm:spPr/>
    </dgm:pt>
    <dgm:pt modelId="{EA21EF5C-3F3F-4B8A-A4F2-E99160617EF1}" type="pres">
      <dgm:prSet presAssocID="{2B1DADA2-CD0A-4BE4-9193-334058E3208E}" presName="childTextArrow" presStyleLbl="fgAccFollowNode1" presStyleIdx="4" presStyleCnt="6">
        <dgm:presLayoutVars>
          <dgm:bulletEnabled val="1"/>
        </dgm:presLayoutVars>
      </dgm:prSet>
      <dgm:spPr/>
    </dgm:pt>
    <dgm:pt modelId="{6AD3B341-EAB2-4BC0-A526-25708996844A}" type="pres">
      <dgm:prSet presAssocID="{54F0AC4B-D8C7-44EE-AB13-D91D92885E5D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657CB806-4645-45C9-86F1-9A0348F7C98C}" type="presOf" srcId="{97EBB173-26A5-4F71-A8FA-A9D7787EE5E9}" destId="{A67A1240-3779-4B90-960E-528027D8DAAB}" srcOrd="0" destOrd="0" presId="urn:microsoft.com/office/officeart/2005/8/layout/process4"/>
    <dgm:cxn modelId="{C5030F0D-FAC3-41C5-8A9C-85EE51EFAB2E}" type="presOf" srcId="{9627C7DC-6356-422E-97E7-5A31FDB06F71}" destId="{550D58C8-CDE1-4F24-848E-A54531E0B8F3}" srcOrd="0" destOrd="0" presId="urn:microsoft.com/office/officeart/2005/8/layout/process4"/>
    <dgm:cxn modelId="{706D9712-13EF-4F46-A8CC-C7D7F0AC44D2}" type="presOf" srcId="{2B1DADA2-CD0A-4BE4-9193-334058E3208E}" destId="{EA21EF5C-3F3F-4B8A-A4F2-E99160617EF1}" srcOrd="0" destOrd="0" presId="urn:microsoft.com/office/officeart/2005/8/layout/process4"/>
    <dgm:cxn modelId="{689E961B-D454-42DD-B315-66F43F57977B}" type="presOf" srcId="{CD7071F9-2F4E-4729-BF3C-E6E593EEB82F}" destId="{623A62B7-765F-44BE-96D5-2C53A216987C}" srcOrd="0" destOrd="0" presId="urn:microsoft.com/office/officeart/2005/8/layout/process4"/>
    <dgm:cxn modelId="{CE858A2C-B961-4F97-8289-033118BC20D2}" srcId="{0AB980AA-657E-410D-AC97-C86983EB8CDD}" destId="{2B1DADA2-CD0A-4BE4-9193-334058E3208E}" srcOrd="0" destOrd="0" parTransId="{1FC2675F-1118-4378-8EBA-6ECD51BFFAE4}" sibTransId="{02FAE34C-B15D-46C3-9BF7-AFC4C414803A}"/>
    <dgm:cxn modelId="{8D81EE2D-22E1-487D-BD93-DAEB50F2DE2B}" type="presOf" srcId="{54F0AC4B-D8C7-44EE-AB13-D91D92885E5D}" destId="{6AD3B341-EAB2-4BC0-A526-25708996844A}" srcOrd="0" destOrd="0" presId="urn:microsoft.com/office/officeart/2005/8/layout/process4"/>
    <dgm:cxn modelId="{68620B35-4DF0-44D3-9A33-7FF949354247}" type="presOf" srcId="{9759CBF2-0FCE-437A-BE23-F6EB351F0697}" destId="{EA6AABAC-6C53-4DA3-88B0-CC954F882647}" srcOrd="0" destOrd="0" presId="urn:microsoft.com/office/officeart/2005/8/layout/process4"/>
    <dgm:cxn modelId="{5205DC5C-C26C-4C40-97B7-B77DCF9C5AAE}" srcId="{62FAB221-1AF5-4CF2-9F74-2550B2B9CAA2}" destId="{9759CBF2-0FCE-437A-BE23-F6EB351F0697}" srcOrd="1" destOrd="0" parTransId="{29E5EDAE-5EF1-4D7B-89B0-62717787AF41}" sibTransId="{CFEB14A6-4D2D-4E4B-B63B-FB7B228C63BC}"/>
    <dgm:cxn modelId="{DD459E47-8442-4A4C-B331-88AD469D22E2}" type="presOf" srcId="{0AB980AA-657E-410D-AC97-C86983EB8CDD}" destId="{CBF6489E-792A-49B6-B6F0-12AC94C05076}" srcOrd="0" destOrd="0" presId="urn:microsoft.com/office/officeart/2005/8/layout/process4"/>
    <dgm:cxn modelId="{6963D470-B332-4AC5-A51B-229F937BE355}" type="presOf" srcId="{0AB980AA-657E-410D-AC97-C86983EB8CDD}" destId="{5AEA3980-3878-4CE9-A865-BCB21200228F}" srcOrd="1" destOrd="0" presId="urn:microsoft.com/office/officeart/2005/8/layout/process4"/>
    <dgm:cxn modelId="{2B19E97C-166B-4179-B516-8463420D55DE}" srcId="{97EBB173-26A5-4F71-A8FA-A9D7787EE5E9}" destId="{0AB980AA-657E-410D-AC97-C86983EB8CDD}" srcOrd="0" destOrd="0" parTransId="{37C1B0F7-5A05-4DF3-93C8-020ED9714FDD}" sibTransId="{6DDE13CD-342E-4AB7-902A-179BAEE705B9}"/>
    <dgm:cxn modelId="{88F4627E-53D0-42C2-BF6B-600AA71912B1}" srcId="{62FAB221-1AF5-4CF2-9F74-2550B2B9CAA2}" destId="{B7F90EDE-EF93-4268-A7DB-02643FFDF3EA}" srcOrd="0" destOrd="0" parTransId="{342F7B96-7F4D-4AB4-B562-7CCECCEA642E}" sibTransId="{7F677BEA-6328-4F89-B008-58E5CA5A55D0}"/>
    <dgm:cxn modelId="{F6FCCF85-D26D-4285-9626-DFF12E297AEA}" srcId="{97EBB173-26A5-4F71-A8FA-A9D7787EE5E9}" destId="{62FAB221-1AF5-4CF2-9F74-2550B2B9CAA2}" srcOrd="1" destOrd="0" parTransId="{44F46662-6879-4B03-BE14-2C63F95A9BEB}" sibTransId="{120E4C0E-2A7D-4CA2-A3BC-5D913B5CD8E5}"/>
    <dgm:cxn modelId="{98B0C288-EBDF-41B0-B256-B42AD9584628}" srcId="{CD7071F9-2F4E-4729-BF3C-E6E593EEB82F}" destId="{9627C7DC-6356-422E-97E7-5A31FDB06F71}" srcOrd="0" destOrd="0" parTransId="{2D5157DE-EC60-4031-968E-527EB83D14B6}" sibTransId="{6C917490-0373-44F0-9481-328BFFBC415B}"/>
    <dgm:cxn modelId="{62FFC78F-31D7-4FED-9F6B-D1793655A09B}" type="presOf" srcId="{B7F90EDE-EF93-4268-A7DB-02643FFDF3EA}" destId="{B167A2C4-13A2-4BBD-B891-97743EF59803}" srcOrd="0" destOrd="0" presId="urn:microsoft.com/office/officeart/2005/8/layout/process4"/>
    <dgm:cxn modelId="{0724DA8F-3E48-4D69-929B-3FB9E725332D}" type="presOf" srcId="{62FAB221-1AF5-4CF2-9F74-2550B2B9CAA2}" destId="{3A01A433-465A-4DAD-9F3D-D7D184622FB8}" srcOrd="1" destOrd="0" presId="urn:microsoft.com/office/officeart/2005/8/layout/process4"/>
    <dgm:cxn modelId="{A60FBC90-E4B5-4AE1-A7EF-A6F716B1BAD1}" srcId="{CD7071F9-2F4E-4729-BF3C-E6E593EEB82F}" destId="{6C38B84B-ECE6-41CF-BE85-CB1EAC246419}" srcOrd="1" destOrd="0" parTransId="{9BAA666D-7CC9-407C-A110-8C6DCB43EF1C}" sibTransId="{90A6ED6A-91C9-4D99-9D91-3525D2374821}"/>
    <dgm:cxn modelId="{BF0FE196-7827-49AB-8BFF-D4174D991AA8}" srcId="{0AB980AA-657E-410D-AC97-C86983EB8CDD}" destId="{54F0AC4B-D8C7-44EE-AB13-D91D92885E5D}" srcOrd="1" destOrd="0" parTransId="{A59D606E-5DDC-4BA4-8CF7-78BE5F82900D}" sibTransId="{C20CE173-D675-4187-AD84-DAF625814588}"/>
    <dgm:cxn modelId="{EF2E52DF-D796-4716-9F30-13F53F9F9186}" type="presOf" srcId="{CD7071F9-2F4E-4729-BF3C-E6E593EEB82F}" destId="{E1F4D2D2-8E03-414B-A196-87E86963CF6F}" srcOrd="1" destOrd="0" presId="urn:microsoft.com/office/officeart/2005/8/layout/process4"/>
    <dgm:cxn modelId="{751DBBE0-AE96-4B42-94AB-B237C1A141CF}" type="presOf" srcId="{6C38B84B-ECE6-41CF-BE85-CB1EAC246419}" destId="{4AAAECAE-1B9E-479A-9676-3C181871DCD4}" srcOrd="0" destOrd="0" presId="urn:microsoft.com/office/officeart/2005/8/layout/process4"/>
    <dgm:cxn modelId="{965873F7-E41E-4E45-8E24-E0CBB6BB6C11}" type="presOf" srcId="{62FAB221-1AF5-4CF2-9F74-2550B2B9CAA2}" destId="{A70B9366-B0E6-4205-AD94-F10447BBC3C0}" srcOrd="0" destOrd="0" presId="urn:microsoft.com/office/officeart/2005/8/layout/process4"/>
    <dgm:cxn modelId="{1541EFFA-00A7-40C1-B081-EC44208B2C11}" srcId="{97EBB173-26A5-4F71-A8FA-A9D7787EE5E9}" destId="{CD7071F9-2F4E-4729-BF3C-E6E593EEB82F}" srcOrd="2" destOrd="0" parTransId="{B0C0A773-F6E9-4A50-8F10-FA4A2C93E825}" sibTransId="{1B72C128-21FF-454F-A034-52206B9BDA65}"/>
    <dgm:cxn modelId="{5C4F0A6A-AEC7-4E5A-B9F1-7F427A16657F}" type="presParOf" srcId="{A67A1240-3779-4B90-960E-528027D8DAAB}" destId="{A0C59F6E-3B06-4AA8-81EA-C282214A85E2}" srcOrd="0" destOrd="0" presId="urn:microsoft.com/office/officeart/2005/8/layout/process4"/>
    <dgm:cxn modelId="{827C97CD-4C7E-4207-B805-6DA5EB8E49A0}" type="presParOf" srcId="{A0C59F6E-3B06-4AA8-81EA-C282214A85E2}" destId="{623A62B7-765F-44BE-96D5-2C53A216987C}" srcOrd="0" destOrd="0" presId="urn:microsoft.com/office/officeart/2005/8/layout/process4"/>
    <dgm:cxn modelId="{99D14171-B0D8-4C32-ABEC-AE1EE0A1E536}" type="presParOf" srcId="{A0C59F6E-3B06-4AA8-81EA-C282214A85E2}" destId="{E1F4D2D2-8E03-414B-A196-87E86963CF6F}" srcOrd="1" destOrd="0" presId="urn:microsoft.com/office/officeart/2005/8/layout/process4"/>
    <dgm:cxn modelId="{6D074A39-8F25-425B-A7E5-8A0089E3AFC7}" type="presParOf" srcId="{A0C59F6E-3B06-4AA8-81EA-C282214A85E2}" destId="{AD6072B0-8A85-4B99-9049-22BFF80990A7}" srcOrd="2" destOrd="0" presId="urn:microsoft.com/office/officeart/2005/8/layout/process4"/>
    <dgm:cxn modelId="{2FEBA7DC-9D5D-4E87-801B-385B764810FE}" type="presParOf" srcId="{AD6072B0-8A85-4B99-9049-22BFF80990A7}" destId="{550D58C8-CDE1-4F24-848E-A54531E0B8F3}" srcOrd="0" destOrd="0" presId="urn:microsoft.com/office/officeart/2005/8/layout/process4"/>
    <dgm:cxn modelId="{9C8AC26E-6E52-48D0-B4E5-EDA991DA856D}" type="presParOf" srcId="{AD6072B0-8A85-4B99-9049-22BFF80990A7}" destId="{4AAAECAE-1B9E-479A-9676-3C181871DCD4}" srcOrd="1" destOrd="0" presId="urn:microsoft.com/office/officeart/2005/8/layout/process4"/>
    <dgm:cxn modelId="{B223714A-3688-4263-AED8-B1013B9B84FA}" type="presParOf" srcId="{A67A1240-3779-4B90-960E-528027D8DAAB}" destId="{437F6177-2ABD-40F8-BC46-6E971A1142D7}" srcOrd="1" destOrd="0" presId="urn:microsoft.com/office/officeart/2005/8/layout/process4"/>
    <dgm:cxn modelId="{3746F033-2752-42CC-8357-BEB8897AC284}" type="presParOf" srcId="{A67A1240-3779-4B90-960E-528027D8DAAB}" destId="{8BEE31A9-80D4-4498-B9AE-B27A58DBA7A7}" srcOrd="2" destOrd="0" presId="urn:microsoft.com/office/officeart/2005/8/layout/process4"/>
    <dgm:cxn modelId="{97962871-E3E0-4B28-A8CE-70A06806A8E7}" type="presParOf" srcId="{8BEE31A9-80D4-4498-B9AE-B27A58DBA7A7}" destId="{A70B9366-B0E6-4205-AD94-F10447BBC3C0}" srcOrd="0" destOrd="0" presId="urn:microsoft.com/office/officeart/2005/8/layout/process4"/>
    <dgm:cxn modelId="{849BB065-B37A-4054-AA17-B738FCC87509}" type="presParOf" srcId="{8BEE31A9-80D4-4498-B9AE-B27A58DBA7A7}" destId="{3A01A433-465A-4DAD-9F3D-D7D184622FB8}" srcOrd="1" destOrd="0" presId="urn:microsoft.com/office/officeart/2005/8/layout/process4"/>
    <dgm:cxn modelId="{25BEBC7A-0940-4E3E-8AD5-F58B92CE86C0}" type="presParOf" srcId="{8BEE31A9-80D4-4498-B9AE-B27A58DBA7A7}" destId="{DA21507D-715F-40D2-BF9A-55EEBC5C22BF}" srcOrd="2" destOrd="0" presId="urn:microsoft.com/office/officeart/2005/8/layout/process4"/>
    <dgm:cxn modelId="{B4EF35B7-188D-4987-9114-4904BF6C5F42}" type="presParOf" srcId="{DA21507D-715F-40D2-BF9A-55EEBC5C22BF}" destId="{B167A2C4-13A2-4BBD-B891-97743EF59803}" srcOrd="0" destOrd="0" presId="urn:microsoft.com/office/officeart/2005/8/layout/process4"/>
    <dgm:cxn modelId="{0CA42510-94DB-4764-9C68-7E273904631F}" type="presParOf" srcId="{DA21507D-715F-40D2-BF9A-55EEBC5C22BF}" destId="{EA6AABAC-6C53-4DA3-88B0-CC954F882647}" srcOrd="1" destOrd="0" presId="urn:microsoft.com/office/officeart/2005/8/layout/process4"/>
    <dgm:cxn modelId="{99F8B7C0-2A9A-4D35-AD82-586E402E1AA1}" type="presParOf" srcId="{A67A1240-3779-4B90-960E-528027D8DAAB}" destId="{1EB92659-0AC6-4235-9BAD-222BA2E4E690}" srcOrd="3" destOrd="0" presId="urn:microsoft.com/office/officeart/2005/8/layout/process4"/>
    <dgm:cxn modelId="{6B413C47-A796-42A8-BA1C-3AEC535E1253}" type="presParOf" srcId="{A67A1240-3779-4B90-960E-528027D8DAAB}" destId="{AA55E51D-F14E-4573-BBBF-369D2EC55A34}" srcOrd="4" destOrd="0" presId="urn:microsoft.com/office/officeart/2005/8/layout/process4"/>
    <dgm:cxn modelId="{77F0D88B-13A6-4490-8B0A-572DBAACEEB9}" type="presParOf" srcId="{AA55E51D-F14E-4573-BBBF-369D2EC55A34}" destId="{CBF6489E-792A-49B6-B6F0-12AC94C05076}" srcOrd="0" destOrd="0" presId="urn:microsoft.com/office/officeart/2005/8/layout/process4"/>
    <dgm:cxn modelId="{B420EBC6-405A-464B-953B-2D9C696831A9}" type="presParOf" srcId="{AA55E51D-F14E-4573-BBBF-369D2EC55A34}" destId="{5AEA3980-3878-4CE9-A865-BCB21200228F}" srcOrd="1" destOrd="0" presId="urn:microsoft.com/office/officeart/2005/8/layout/process4"/>
    <dgm:cxn modelId="{DF171423-4AF0-472C-809E-A5C070C39667}" type="presParOf" srcId="{AA55E51D-F14E-4573-BBBF-369D2EC55A34}" destId="{1575EAC9-092D-4D94-A520-17BE2647EEF6}" srcOrd="2" destOrd="0" presId="urn:microsoft.com/office/officeart/2005/8/layout/process4"/>
    <dgm:cxn modelId="{D982162D-5A1F-4194-BEC3-04F9A1DEA260}" type="presParOf" srcId="{1575EAC9-092D-4D94-A520-17BE2647EEF6}" destId="{EA21EF5C-3F3F-4B8A-A4F2-E99160617EF1}" srcOrd="0" destOrd="0" presId="urn:microsoft.com/office/officeart/2005/8/layout/process4"/>
    <dgm:cxn modelId="{A674EAE4-BC0E-44BF-93FA-A363FF2059A9}" type="presParOf" srcId="{1575EAC9-092D-4D94-A520-17BE2647EEF6}" destId="{6AD3B341-EAB2-4BC0-A526-25708996844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92937-22FD-4014-B028-6B284B997A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0D7637-9F02-4287-9EB1-E273556E97F2}">
      <dgm:prSet phldrT="[Текст]" custT="1"/>
      <dgm:spPr/>
      <dgm:t>
        <a:bodyPr/>
        <a:lstStyle/>
        <a:p>
          <a:r>
            <a:rPr lang="ru-RU" sz="2000" dirty="0"/>
            <a:t>Всероссийский фестиваль творческих открытий и инициатив «Леонардо»</a:t>
          </a:r>
        </a:p>
      </dgm:t>
    </dgm:pt>
    <dgm:pt modelId="{02F620C6-5FB7-4B2D-A44E-98414BE1AF51}" type="parTrans" cxnId="{12D20D89-85CE-425C-806B-ACC5DF34F4EA}">
      <dgm:prSet/>
      <dgm:spPr/>
      <dgm:t>
        <a:bodyPr/>
        <a:lstStyle/>
        <a:p>
          <a:endParaRPr lang="ru-RU"/>
        </a:p>
      </dgm:t>
    </dgm:pt>
    <dgm:pt modelId="{80476D85-5E6B-4104-AC35-9BC9D74337B9}" type="sibTrans" cxnId="{12D20D89-85CE-425C-806B-ACC5DF34F4EA}">
      <dgm:prSet/>
      <dgm:spPr/>
      <dgm:t>
        <a:bodyPr/>
        <a:lstStyle/>
        <a:p>
          <a:endParaRPr lang="ru-RU"/>
        </a:p>
      </dgm:t>
    </dgm:pt>
    <dgm:pt modelId="{D8377ED2-8F44-4724-9A42-3F81EB90E236}">
      <dgm:prSet phldrT="[Текст]" custT="1"/>
      <dgm:spPr/>
      <dgm:t>
        <a:bodyPr/>
        <a:lstStyle/>
        <a:p>
          <a:r>
            <a:rPr lang="ru-RU" sz="2000" dirty="0"/>
            <a:t>Международная природоохранная акция «Марш парков»</a:t>
          </a:r>
        </a:p>
      </dgm:t>
    </dgm:pt>
    <dgm:pt modelId="{416C3954-1D01-46EB-9AF9-C2AA136A92DB}" type="parTrans" cxnId="{C93CDA04-B9C6-47B2-B9F4-FF23E5150A40}">
      <dgm:prSet/>
      <dgm:spPr/>
      <dgm:t>
        <a:bodyPr/>
        <a:lstStyle/>
        <a:p>
          <a:endParaRPr lang="ru-RU"/>
        </a:p>
      </dgm:t>
    </dgm:pt>
    <dgm:pt modelId="{F3CB9444-E744-4CAD-B0B8-3C314112E250}" type="sibTrans" cxnId="{C93CDA04-B9C6-47B2-B9F4-FF23E5150A40}">
      <dgm:prSet/>
      <dgm:spPr/>
      <dgm:t>
        <a:bodyPr/>
        <a:lstStyle/>
        <a:p>
          <a:endParaRPr lang="ru-RU"/>
        </a:p>
      </dgm:t>
    </dgm:pt>
    <dgm:pt modelId="{2C32C346-117D-42B6-B363-B82666FA1C66}">
      <dgm:prSet phldrT="[Текст]" custT="1"/>
      <dgm:spPr/>
      <dgm:t>
        <a:bodyPr/>
        <a:lstStyle/>
        <a:p>
          <a:r>
            <a:rPr lang="ru-RU" sz="2000" dirty="0"/>
            <a:t>Конкурс исследовательских проектов «Эврика»</a:t>
          </a:r>
        </a:p>
      </dgm:t>
    </dgm:pt>
    <dgm:pt modelId="{AE3B0C01-052E-47BD-84E8-A5206C48A873}" type="parTrans" cxnId="{5AF9B508-DDD9-49F9-BFA6-698AA9C38945}">
      <dgm:prSet/>
      <dgm:spPr/>
      <dgm:t>
        <a:bodyPr/>
        <a:lstStyle/>
        <a:p>
          <a:endParaRPr lang="ru-RU"/>
        </a:p>
      </dgm:t>
    </dgm:pt>
    <dgm:pt modelId="{98593C26-4B00-4BE3-B669-49FC8489CF37}" type="sibTrans" cxnId="{5AF9B508-DDD9-49F9-BFA6-698AA9C38945}">
      <dgm:prSet/>
      <dgm:spPr/>
      <dgm:t>
        <a:bodyPr/>
        <a:lstStyle/>
        <a:p>
          <a:endParaRPr lang="ru-RU"/>
        </a:p>
      </dgm:t>
    </dgm:pt>
    <dgm:pt modelId="{98EC6A29-422B-4BAD-A6B3-AE9C5EF47967}">
      <dgm:prSet phldrT="[Текст]" custT="1"/>
      <dgm:spPr/>
      <dgm:t>
        <a:bodyPr/>
        <a:lstStyle/>
        <a:p>
          <a:r>
            <a:rPr lang="ru-RU" sz="2000" dirty="0"/>
            <a:t>Творческие конкурсы</a:t>
          </a:r>
        </a:p>
      </dgm:t>
    </dgm:pt>
    <dgm:pt modelId="{986453B8-0CEA-472F-AC8E-610E253DDDF5}" type="parTrans" cxnId="{8E421AFC-64EE-41C5-9A53-748A74036585}">
      <dgm:prSet/>
      <dgm:spPr/>
      <dgm:t>
        <a:bodyPr/>
        <a:lstStyle/>
        <a:p>
          <a:endParaRPr lang="ru-RU"/>
        </a:p>
      </dgm:t>
    </dgm:pt>
    <dgm:pt modelId="{3EA16C6E-E1BC-4659-B231-D5B8398AD024}" type="sibTrans" cxnId="{8E421AFC-64EE-41C5-9A53-748A74036585}">
      <dgm:prSet/>
      <dgm:spPr/>
      <dgm:t>
        <a:bodyPr/>
        <a:lstStyle/>
        <a:p>
          <a:endParaRPr lang="ru-RU"/>
        </a:p>
      </dgm:t>
    </dgm:pt>
    <dgm:pt modelId="{B6EB96FC-F192-4828-8E69-744645CFB055}">
      <dgm:prSet/>
      <dgm:spPr/>
      <dgm:t>
        <a:bodyPr/>
        <a:lstStyle/>
        <a:p>
          <a:r>
            <a:rPr lang="ru-RU"/>
            <a:t>Муниципальный  этап экологического конкурса «Зеленая планета» </a:t>
          </a:r>
          <a:endParaRPr lang="ru-RU" dirty="0"/>
        </a:p>
      </dgm:t>
    </dgm:pt>
    <dgm:pt modelId="{1A0DB2BE-4C1C-41C9-A3EE-BA10E2DB08EA}" type="parTrans" cxnId="{AB680CA9-D64E-405C-A4BB-B6F0A42BD369}">
      <dgm:prSet/>
      <dgm:spPr/>
      <dgm:t>
        <a:bodyPr/>
        <a:lstStyle/>
        <a:p>
          <a:endParaRPr lang="ru-RU"/>
        </a:p>
      </dgm:t>
    </dgm:pt>
    <dgm:pt modelId="{C7CE7294-A486-416B-88B7-3D40628EBEA6}" type="sibTrans" cxnId="{AB680CA9-D64E-405C-A4BB-B6F0A42BD369}">
      <dgm:prSet/>
      <dgm:spPr/>
      <dgm:t>
        <a:bodyPr/>
        <a:lstStyle/>
        <a:p>
          <a:endParaRPr lang="ru-RU"/>
        </a:p>
      </dgm:t>
    </dgm:pt>
    <dgm:pt modelId="{3E4B30F8-5623-48F5-8E7A-EB726599C0AF}" type="pres">
      <dgm:prSet presAssocID="{04992937-22FD-4014-B028-6B284B997A4A}" presName="diagram" presStyleCnt="0">
        <dgm:presLayoutVars>
          <dgm:dir/>
          <dgm:resizeHandles val="exact"/>
        </dgm:presLayoutVars>
      </dgm:prSet>
      <dgm:spPr/>
    </dgm:pt>
    <dgm:pt modelId="{934FC01C-B79D-44C9-957F-442986FEEFD4}" type="pres">
      <dgm:prSet presAssocID="{010D7637-9F02-4287-9EB1-E273556E97F2}" presName="node" presStyleLbl="node1" presStyleIdx="0" presStyleCnt="5">
        <dgm:presLayoutVars>
          <dgm:bulletEnabled val="1"/>
        </dgm:presLayoutVars>
      </dgm:prSet>
      <dgm:spPr/>
    </dgm:pt>
    <dgm:pt modelId="{4173DD23-6C15-42BB-A62F-8C92D3511DEB}" type="pres">
      <dgm:prSet presAssocID="{80476D85-5E6B-4104-AC35-9BC9D74337B9}" presName="sibTrans" presStyleCnt="0"/>
      <dgm:spPr/>
    </dgm:pt>
    <dgm:pt modelId="{8F81C6B1-5A08-483F-A682-25434BA1A3C9}" type="pres">
      <dgm:prSet presAssocID="{D8377ED2-8F44-4724-9A42-3F81EB90E236}" presName="node" presStyleLbl="node1" presStyleIdx="1" presStyleCnt="5">
        <dgm:presLayoutVars>
          <dgm:bulletEnabled val="1"/>
        </dgm:presLayoutVars>
      </dgm:prSet>
      <dgm:spPr/>
    </dgm:pt>
    <dgm:pt modelId="{549D5102-ED4E-480A-A2C7-B49A96FC4DFA}" type="pres">
      <dgm:prSet presAssocID="{F3CB9444-E744-4CAD-B0B8-3C314112E250}" presName="sibTrans" presStyleCnt="0"/>
      <dgm:spPr/>
    </dgm:pt>
    <dgm:pt modelId="{1A73E0E8-0910-44E6-BC40-CB28B639E716}" type="pres">
      <dgm:prSet presAssocID="{2C32C346-117D-42B6-B363-B82666FA1C66}" presName="node" presStyleLbl="node1" presStyleIdx="2" presStyleCnt="5">
        <dgm:presLayoutVars>
          <dgm:bulletEnabled val="1"/>
        </dgm:presLayoutVars>
      </dgm:prSet>
      <dgm:spPr/>
    </dgm:pt>
    <dgm:pt modelId="{8E415A9D-D101-425E-AE37-BD4E8E50AE03}" type="pres">
      <dgm:prSet presAssocID="{98593C26-4B00-4BE3-B669-49FC8489CF37}" presName="sibTrans" presStyleCnt="0"/>
      <dgm:spPr/>
    </dgm:pt>
    <dgm:pt modelId="{F1A73E2E-65F1-45BD-9115-6C57DAFCAF31}" type="pres">
      <dgm:prSet presAssocID="{B6EB96FC-F192-4828-8E69-744645CFB055}" presName="node" presStyleLbl="node1" presStyleIdx="3" presStyleCnt="5">
        <dgm:presLayoutVars>
          <dgm:bulletEnabled val="1"/>
        </dgm:presLayoutVars>
      </dgm:prSet>
      <dgm:spPr/>
    </dgm:pt>
    <dgm:pt modelId="{3A139504-4BEF-4462-8241-70DB223E860E}" type="pres">
      <dgm:prSet presAssocID="{C7CE7294-A486-416B-88B7-3D40628EBEA6}" presName="sibTrans" presStyleCnt="0"/>
      <dgm:spPr/>
    </dgm:pt>
    <dgm:pt modelId="{F16C835C-00C7-4229-A208-732A8462EB76}" type="pres">
      <dgm:prSet presAssocID="{98EC6A29-422B-4BAD-A6B3-AE9C5EF47967}" presName="node" presStyleLbl="node1" presStyleIdx="4" presStyleCnt="5">
        <dgm:presLayoutVars>
          <dgm:bulletEnabled val="1"/>
        </dgm:presLayoutVars>
      </dgm:prSet>
      <dgm:spPr/>
    </dgm:pt>
  </dgm:ptLst>
  <dgm:cxnLst>
    <dgm:cxn modelId="{C93CDA04-B9C6-47B2-B9F4-FF23E5150A40}" srcId="{04992937-22FD-4014-B028-6B284B997A4A}" destId="{D8377ED2-8F44-4724-9A42-3F81EB90E236}" srcOrd="1" destOrd="0" parTransId="{416C3954-1D01-46EB-9AF9-C2AA136A92DB}" sibTransId="{F3CB9444-E744-4CAD-B0B8-3C314112E250}"/>
    <dgm:cxn modelId="{5AF9B508-DDD9-49F9-BFA6-698AA9C38945}" srcId="{04992937-22FD-4014-B028-6B284B997A4A}" destId="{2C32C346-117D-42B6-B363-B82666FA1C66}" srcOrd="2" destOrd="0" parTransId="{AE3B0C01-052E-47BD-84E8-A5206C48A873}" sibTransId="{98593C26-4B00-4BE3-B669-49FC8489CF37}"/>
    <dgm:cxn modelId="{CFFCBA5B-29DC-4AB3-BB08-CA14B5978D69}" type="presOf" srcId="{010D7637-9F02-4287-9EB1-E273556E97F2}" destId="{934FC01C-B79D-44C9-957F-442986FEEFD4}" srcOrd="0" destOrd="0" presId="urn:microsoft.com/office/officeart/2005/8/layout/default"/>
    <dgm:cxn modelId="{12D20D89-85CE-425C-806B-ACC5DF34F4EA}" srcId="{04992937-22FD-4014-B028-6B284B997A4A}" destId="{010D7637-9F02-4287-9EB1-E273556E97F2}" srcOrd="0" destOrd="0" parTransId="{02F620C6-5FB7-4B2D-A44E-98414BE1AF51}" sibTransId="{80476D85-5E6B-4104-AC35-9BC9D74337B9}"/>
    <dgm:cxn modelId="{E8CE1C93-2C8B-4646-B912-C8431DB35334}" type="presOf" srcId="{D8377ED2-8F44-4724-9A42-3F81EB90E236}" destId="{8F81C6B1-5A08-483F-A682-25434BA1A3C9}" srcOrd="0" destOrd="0" presId="urn:microsoft.com/office/officeart/2005/8/layout/default"/>
    <dgm:cxn modelId="{AB680CA9-D64E-405C-A4BB-B6F0A42BD369}" srcId="{04992937-22FD-4014-B028-6B284B997A4A}" destId="{B6EB96FC-F192-4828-8E69-744645CFB055}" srcOrd="3" destOrd="0" parTransId="{1A0DB2BE-4C1C-41C9-A3EE-BA10E2DB08EA}" sibTransId="{C7CE7294-A486-416B-88B7-3D40628EBEA6}"/>
    <dgm:cxn modelId="{64B886B2-4EEF-4A9A-B3E8-F7823A5FE9E5}" type="presOf" srcId="{98EC6A29-422B-4BAD-A6B3-AE9C5EF47967}" destId="{F16C835C-00C7-4229-A208-732A8462EB76}" srcOrd="0" destOrd="0" presId="urn:microsoft.com/office/officeart/2005/8/layout/default"/>
    <dgm:cxn modelId="{4C2277CC-01D3-4B70-9F12-F93051A1A365}" type="presOf" srcId="{B6EB96FC-F192-4828-8E69-744645CFB055}" destId="{F1A73E2E-65F1-45BD-9115-6C57DAFCAF31}" srcOrd="0" destOrd="0" presId="urn:microsoft.com/office/officeart/2005/8/layout/default"/>
    <dgm:cxn modelId="{9FC0AAD9-8D1C-4CDA-B87B-F4BBBAAE10F5}" type="presOf" srcId="{04992937-22FD-4014-B028-6B284B997A4A}" destId="{3E4B30F8-5623-48F5-8E7A-EB726599C0AF}" srcOrd="0" destOrd="0" presId="urn:microsoft.com/office/officeart/2005/8/layout/default"/>
    <dgm:cxn modelId="{A9FBE5E6-D408-4731-811E-A06F659C6635}" type="presOf" srcId="{2C32C346-117D-42B6-B363-B82666FA1C66}" destId="{1A73E0E8-0910-44E6-BC40-CB28B639E716}" srcOrd="0" destOrd="0" presId="urn:microsoft.com/office/officeart/2005/8/layout/default"/>
    <dgm:cxn modelId="{8E421AFC-64EE-41C5-9A53-748A74036585}" srcId="{04992937-22FD-4014-B028-6B284B997A4A}" destId="{98EC6A29-422B-4BAD-A6B3-AE9C5EF47967}" srcOrd="4" destOrd="0" parTransId="{986453B8-0CEA-472F-AC8E-610E253DDDF5}" sibTransId="{3EA16C6E-E1BC-4659-B231-D5B8398AD024}"/>
    <dgm:cxn modelId="{F6124666-28A3-43C1-B8C0-C45ED79A0201}" type="presParOf" srcId="{3E4B30F8-5623-48F5-8E7A-EB726599C0AF}" destId="{934FC01C-B79D-44C9-957F-442986FEEFD4}" srcOrd="0" destOrd="0" presId="urn:microsoft.com/office/officeart/2005/8/layout/default"/>
    <dgm:cxn modelId="{8A155FC2-4931-4A30-A8D5-9B8E843F6D3A}" type="presParOf" srcId="{3E4B30F8-5623-48F5-8E7A-EB726599C0AF}" destId="{4173DD23-6C15-42BB-A62F-8C92D3511DEB}" srcOrd="1" destOrd="0" presId="urn:microsoft.com/office/officeart/2005/8/layout/default"/>
    <dgm:cxn modelId="{A93B2F1F-8A08-4574-B8F0-8908C03A1190}" type="presParOf" srcId="{3E4B30F8-5623-48F5-8E7A-EB726599C0AF}" destId="{8F81C6B1-5A08-483F-A682-25434BA1A3C9}" srcOrd="2" destOrd="0" presId="urn:microsoft.com/office/officeart/2005/8/layout/default"/>
    <dgm:cxn modelId="{4BFFF69E-92CF-4725-BA7C-18A369263AD4}" type="presParOf" srcId="{3E4B30F8-5623-48F5-8E7A-EB726599C0AF}" destId="{549D5102-ED4E-480A-A2C7-B49A96FC4DFA}" srcOrd="3" destOrd="0" presId="urn:microsoft.com/office/officeart/2005/8/layout/default"/>
    <dgm:cxn modelId="{011B309A-294B-4435-B7F1-B58930792FD8}" type="presParOf" srcId="{3E4B30F8-5623-48F5-8E7A-EB726599C0AF}" destId="{1A73E0E8-0910-44E6-BC40-CB28B639E716}" srcOrd="4" destOrd="0" presId="urn:microsoft.com/office/officeart/2005/8/layout/default"/>
    <dgm:cxn modelId="{279FA31D-3336-409D-851A-2CC20617D4E8}" type="presParOf" srcId="{3E4B30F8-5623-48F5-8E7A-EB726599C0AF}" destId="{8E415A9D-D101-425E-AE37-BD4E8E50AE03}" srcOrd="5" destOrd="0" presId="urn:microsoft.com/office/officeart/2005/8/layout/default"/>
    <dgm:cxn modelId="{F51C9FBF-35B5-424D-8171-8991A80F2163}" type="presParOf" srcId="{3E4B30F8-5623-48F5-8E7A-EB726599C0AF}" destId="{F1A73E2E-65F1-45BD-9115-6C57DAFCAF31}" srcOrd="6" destOrd="0" presId="urn:microsoft.com/office/officeart/2005/8/layout/default"/>
    <dgm:cxn modelId="{347B44CA-B7FE-40A9-83E2-E9D3A5EF3951}" type="presParOf" srcId="{3E4B30F8-5623-48F5-8E7A-EB726599C0AF}" destId="{3A139504-4BEF-4462-8241-70DB223E860E}" srcOrd="7" destOrd="0" presId="urn:microsoft.com/office/officeart/2005/8/layout/default"/>
    <dgm:cxn modelId="{F507A5C6-B27A-449A-9B99-D27361A564A4}" type="presParOf" srcId="{3E4B30F8-5623-48F5-8E7A-EB726599C0AF}" destId="{F16C835C-00C7-4229-A208-732A8462EB7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4D2D2-8E03-414B-A196-87E86963CF6F}">
      <dsp:nvSpPr>
        <dsp:cNvPr id="0" name=""/>
        <dsp:cNvSpPr/>
      </dsp:nvSpPr>
      <dsp:spPr>
        <a:xfrm>
          <a:off x="0" y="3406931"/>
          <a:ext cx="8543956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Сетевое взаимодействие</a:t>
          </a:r>
        </a:p>
      </dsp:txBody>
      <dsp:txXfrm>
        <a:off x="0" y="3406931"/>
        <a:ext cx="8543956" cy="603844"/>
      </dsp:txXfrm>
    </dsp:sp>
    <dsp:sp modelId="{550D58C8-CDE1-4F24-848E-A54531E0B8F3}">
      <dsp:nvSpPr>
        <dsp:cNvPr id="0" name=""/>
        <dsp:cNvSpPr/>
      </dsp:nvSpPr>
      <dsp:spPr>
        <a:xfrm>
          <a:off x="0" y="3988412"/>
          <a:ext cx="4271978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Школа-куратор</a:t>
          </a:r>
        </a:p>
      </dsp:txBody>
      <dsp:txXfrm>
        <a:off x="0" y="3988412"/>
        <a:ext cx="4271978" cy="514386"/>
      </dsp:txXfrm>
    </dsp:sp>
    <dsp:sp modelId="{4AAAECAE-1B9E-479A-9676-3C181871DCD4}">
      <dsp:nvSpPr>
        <dsp:cNvPr id="0" name=""/>
        <dsp:cNvSpPr/>
      </dsp:nvSpPr>
      <dsp:spPr>
        <a:xfrm>
          <a:off x="4271978" y="3988412"/>
          <a:ext cx="4271978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РМО </a:t>
          </a:r>
        </a:p>
      </dsp:txBody>
      <dsp:txXfrm>
        <a:off x="4271978" y="3988412"/>
        <a:ext cx="4271978" cy="514386"/>
      </dsp:txXfrm>
    </dsp:sp>
    <dsp:sp modelId="{3A01A433-465A-4DAD-9F3D-D7D184622FB8}">
      <dsp:nvSpPr>
        <dsp:cNvPr id="0" name=""/>
        <dsp:cNvSpPr/>
      </dsp:nvSpPr>
      <dsp:spPr>
        <a:xfrm rot="10800000">
          <a:off x="0" y="1703865"/>
          <a:ext cx="8543956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Внутришкольная</a:t>
          </a:r>
          <a:r>
            <a:rPr lang="ru-RU" sz="2800" kern="1200" dirty="0"/>
            <a:t> система повышения квалификации</a:t>
          </a:r>
        </a:p>
      </dsp:txBody>
      <dsp:txXfrm rot="-10800000">
        <a:off x="0" y="1703865"/>
        <a:ext cx="8543956" cy="603663"/>
      </dsp:txXfrm>
    </dsp:sp>
    <dsp:sp modelId="{B167A2C4-13A2-4BBD-B891-97743EF59803}">
      <dsp:nvSpPr>
        <dsp:cNvPr id="0" name=""/>
        <dsp:cNvSpPr/>
      </dsp:nvSpPr>
      <dsp:spPr>
        <a:xfrm>
          <a:off x="0" y="2307529"/>
          <a:ext cx="4271978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/>
            <a:t>семинары</a:t>
          </a:r>
        </a:p>
      </dsp:txBody>
      <dsp:txXfrm>
        <a:off x="0" y="2307529"/>
        <a:ext cx="4271978" cy="514231"/>
      </dsp:txXfrm>
    </dsp:sp>
    <dsp:sp modelId="{EA6AABAC-6C53-4DA3-88B0-CC954F882647}">
      <dsp:nvSpPr>
        <dsp:cNvPr id="0" name=""/>
        <dsp:cNvSpPr/>
      </dsp:nvSpPr>
      <dsp:spPr>
        <a:xfrm>
          <a:off x="4271978" y="2307529"/>
          <a:ext cx="4271978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184912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 err="1"/>
            <a:t>Взаимопосещения</a:t>
          </a:r>
          <a:r>
            <a:rPr lang="ru-RU" sz="2600" b="1" kern="1200" dirty="0"/>
            <a:t> уроков</a:t>
          </a:r>
        </a:p>
      </dsp:txBody>
      <dsp:txXfrm>
        <a:off x="4271978" y="2307529"/>
        <a:ext cx="4271978" cy="514231"/>
      </dsp:txXfrm>
    </dsp:sp>
    <dsp:sp modelId="{5AEA3980-3878-4CE9-A865-BCB21200228F}">
      <dsp:nvSpPr>
        <dsp:cNvPr id="0" name=""/>
        <dsp:cNvSpPr/>
      </dsp:nvSpPr>
      <dsp:spPr>
        <a:xfrm rot="10800000">
          <a:off x="0" y="799"/>
          <a:ext cx="8543956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Методическое сопровождение</a:t>
          </a:r>
        </a:p>
      </dsp:txBody>
      <dsp:txXfrm rot="-10800000">
        <a:off x="0" y="799"/>
        <a:ext cx="8543956" cy="603663"/>
      </dsp:txXfrm>
    </dsp:sp>
    <dsp:sp modelId="{EA21EF5C-3F3F-4B8A-A4F2-E99160617EF1}">
      <dsp:nvSpPr>
        <dsp:cNvPr id="0" name=""/>
        <dsp:cNvSpPr/>
      </dsp:nvSpPr>
      <dsp:spPr>
        <a:xfrm>
          <a:off x="0" y="604463"/>
          <a:ext cx="4271978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Курсовая подготовка</a:t>
          </a:r>
        </a:p>
      </dsp:txBody>
      <dsp:txXfrm>
        <a:off x="0" y="604463"/>
        <a:ext cx="4271978" cy="514231"/>
      </dsp:txXfrm>
    </dsp:sp>
    <dsp:sp modelId="{6AD3B341-EAB2-4BC0-A526-25708996844A}">
      <dsp:nvSpPr>
        <dsp:cNvPr id="0" name=""/>
        <dsp:cNvSpPr/>
      </dsp:nvSpPr>
      <dsp:spPr>
        <a:xfrm>
          <a:off x="4271978" y="604463"/>
          <a:ext cx="4271978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Оценка педагогических компетенций</a:t>
          </a:r>
        </a:p>
      </dsp:txBody>
      <dsp:txXfrm>
        <a:off x="4271978" y="604463"/>
        <a:ext cx="4271978" cy="5142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FC01C-B79D-44C9-957F-442986FEEFD4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Всероссийский фестиваль творческих открытий и инициатив «Леонардо»</a:t>
          </a:r>
        </a:p>
      </dsp:txBody>
      <dsp:txXfrm>
        <a:off x="0" y="591343"/>
        <a:ext cx="2571749" cy="1543050"/>
      </dsp:txXfrm>
    </dsp:sp>
    <dsp:sp modelId="{8F81C6B1-5A08-483F-A682-25434BA1A3C9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Международная природоохранная акция «Марш парков»</a:t>
          </a:r>
        </a:p>
      </dsp:txBody>
      <dsp:txXfrm>
        <a:off x="2828925" y="591343"/>
        <a:ext cx="2571749" cy="1543050"/>
      </dsp:txXfrm>
    </dsp:sp>
    <dsp:sp modelId="{1A73E0E8-0910-44E6-BC40-CB28B639E71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Конкурс исследовательских проектов «Эврика»</a:t>
          </a:r>
        </a:p>
      </dsp:txBody>
      <dsp:txXfrm>
        <a:off x="5657849" y="591343"/>
        <a:ext cx="2571749" cy="1543050"/>
      </dsp:txXfrm>
    </dsp:sp>
    <dsp:sp modelId="{F1A73E2E-65F1-45BD-9115-6C57DAFCAF31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Муниципальный  этап экологического конкурса «Зеленая планета» </a:t>
          </a:r>
          <a:endParaRPr lang="ru-RU" sz="2200" kern="1200" dirty="0"/>
        </a:p>
      </dsp:txBody>
      <dsp:txXfrm>
        <a:off x="1414462" y="2391569"/>
        <a:ext cx="2571749" cy="1543050"/>
      </dsp:txXfrm>
    </dsp:sp>
    <dsp:sp modelId="{F16C835C-00C7-4229-A208-732A8462EB76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Творческие конкурсы</a:t>
          </a:r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96686-D893-4FB3-AB64-DF5F4E2ECD25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ECE7-A04D-4361-BED7-C0621677D4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8wkola_snk@mail.ru" TargetMode="External"/><Relationship Id="rId2" Type="http://schemas.openxmlformats.org/officeDocument/2006/relationships/hyperlink" Target="https://slavschool8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 № 8 имени полного кавалера ордена Славы Александра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Галустовича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Алафердова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поселка Садового 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Славянский район Краснодарского края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перехода школы </a:t>
            </a:r>
          </a:p>
          <a:p>
            <a:pPr algn="ctr">
              <a:buNone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эффективный режим функционирования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Рабочая группа проекта</a:t>
            </a:r>
          </a:p>
          <a:p>
            <a:pPr algn="r">
              <a:buNone/>
            </a:pP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Курато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 </a:t>
            </a:r>
          </a:p>
          <a:p>
            <a:pPr algn="r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Шестак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Эльвина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Анатольевна</a:t>
            </a:r>
          </a:p>
          <a:p>
            <a:pPr algn="r">
              <a:buNone/>
            </a:pP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Школьная команда</a:t>
            </a:r>
          </a:p>
          <a:p>
            <a:pPr algn="r">
              <a:buNone/>
            </a:pP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Казуб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Александр Сергеевич</a:t>
            </a:r>
          </a:p>
          <a:p>
            <a:pPr algn="r">
              <a:buNone/>
            </a:pPr>
            <a:r>
              <a:rPr lang="ru-RU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заместители директора</a:t>
            </a:r>
          </a:p>
          <a:p>
            <a:pPr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Логовченко Дмитрий Юрьевич</a:t>
            </a:r>
          </a:p>
          <a:p>
            <a:pPr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Головко Наталья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Успехи учителей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2021 году учитель математики Соболева Г.В. стала победителем конкурса на денежное поощрение лучших учителей;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начальных классов Головко Н.Н. в 2022 году  заняла 2 место на заключительном этапе Всероссийского конкурса «Мой лучший урок»;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учителей (38%) поделились педагогическим опытом на районных методических объединениях в 2021-2022 учебном году;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 учителей в 2021 году прошли независимое тестирование по оценке педагогических компетенций и реализовали мероприятия индивидуальных образовательных маршрутов;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2022 году учитель начальных классов Головко Н.Н. стала победителем конкурса на денежное поощрение лучших учителей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29B32-95DB-46D5-8063-0363F3E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Воспитательные мероприятия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348" y="485776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МБОУ ООШ № 8 активно проводятся военно-патриотические   мероприятия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F3485C-43AB-4459-9A2E-69EE8FC3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40567"/>
            <a:ext cx="8229600" cy="37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02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29B32-95DB-46D5-8063-0363F3E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Воспитательные мероприятия</a:t>
            </a:r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48" y="485776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МБОУ ООШ № 8 активно проводятся военно-патриотические  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71370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29B32-95DB-46D5-8063-0363F3E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Воспитательные мероприятия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CED2B6B-7406-441B-86AC-89490512E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928670"/>
            <a:ext cx="4111930" cy="39054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F190B6-B633-4BF6-8294-749754EB48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928670"/>
            <a:ext cx="2271151" cy="4143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514351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Учащиеся активно занимаются экологической деятельностью: сбором макулатуры, участвуют в акции «Крышечки добра».</a:t>
            </a:r>
          </a:p>
        </p:txBody>
      </p:sp>
    </p:spTree>
    <p:extLst>
      <p:ext uri="{BB962C8B-B14F-4D97-AF65-F5344CB8AC3E}">
        <p14:creationId xmlns:p14="http://schemas.microsoft.com/office/powerpoint/2010/main" val="313660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Успехи учащихся ООШ № 8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в 2021-2022 учебном году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29B32-95DB-46D5-8063-0363F3E1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Итоги ОГЭ - 2022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ED4E519-8752-474D-A829-6F2CC7569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324541"/>
              </p:ext>
            </p:extLst>
          </p:nvPr>
        </p:nvGraphicFramePr>
        <p:xfrm>
          <a:off x="457200" y="731838"/>
          <a:ext cx="8229600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57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C0DF1-BE3F-471F-A59B-A2037147B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Задачи </a:t>
            </a:r>
            <a:r>
              <a:rPr lang="ru-RU" b="1" dirty="0" err="1">
                <a:solidFill>
                  <a:srgbClr val="7030A0"/>
                </a:solidFill>
              </a:rPr>
              <a:t>постпроектного</a:t>
            </a:r>
            <a:r>
              <a:rPr lang="ru-RU" b="1" dirty="0">
                <a:solidFill>
                  <a:srgbClr val="7030A0"/>
                </a:solidFill>
              </a:rPr>
              <a:t> этапа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4876F4-A364-4632-A22C-028670372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формирование функциональной грамотности, в том числе в рамках внедрения обновлённых ФГОС;</a:t>
            </a:r>
          </a:p>
          <a:p>
            <a:r>
              <a:rPr lang="ru-RU" b="1" dirty="0"/>
              <a:t>проведение мероприятий по стимулированию учебной мотивации школьников;</a:t>
            </a:r>
          </a:p>
          <a:p>
            <a:r>
              <a:rPr lang="ru-RU" b="1" dirty="0"/>
              <a:t>закрепление успехов в воспитательной деятельности школы;</a:t>
            </a:r>
          </a:p>
          <a:p>
            <a:r>
              <a:rPr lang="ru-RU" b="1" dirty="0"/>
              <a:t>формирование открытых и доверительных взаимоотношений в классных коллективах;</a:t>
            </a:r>
          </a:p>
          <a:p>
            <a:r>
              <a:rPr lang="ru-RU" b="1" dirty="0"/>
              <a:t>создание в школе цифровой 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283466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основная общеобразовательная школа № 8 имени полного кавалера ордена Славы Александра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Галустовича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Алафердова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поселка Садового </a:t>
            </a:r>
            <a:b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Славянский район Краснодарского края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7030A0"/>
                </a:solidFill>
              </a:rPr>
              <a:t>Спасибо за внимание.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Контактные данные школы</a:t>
            </a:r>
          </a:p>
          <a:p>
            <a:pPr marL="0" indent="0" algn="ctr">
              <a:buNone/>
            </a:pPr>
            <a:r>
              <a:rPr lang="ru-RU" sz="2000" dirty="0"/>
              <a:t>адрес: 353587, Краснодарский край, Славянский район, </a:t>
            </a:r>
          </a:p>
          <a:p>
            <a:pPr marL="0" indent="0" algn="ctr">
              <a:buNone/>
            </a:pPr>
            <a:r>
              <a:rPr lang="ru-RU" sz="2000" dirty="0"/>
              <a:t>посёлок Садовый, улица Комсомольская, 2</a:t>
            </a:r>
          </a:p>
          <a:p>
            <a:pPr marL="0" indent="0" algn="ctr">
              <a:buNone/>
            </a:pPr>
            <a:r>
              <a:rPr lang="ru-RU" sz="2000" dirty="0"/>
              <a:t>сайт: </a:t>
            </a:r>
            <a:r>
              <a:rPr lang="en-US" sz="2000" dirty="0">
                <a:hlinkClick r:id="rId2"/>
              </a:rPr>
              <a:t>slavschool8.ru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E-mail</a:t>
            </a:r>
            <a:r>
              <a:rPr lang="ru-RU" sz="2000" dirty="0"/>
              <a:t>: </a:t>
            </a:r>
            <a:r>
              <a:rPr lang="ru-RU" sz="2000" dirty="0">
                <a:hlinkClick r:id="rId3"/>
              </a:rPr>
              <a:t>8</a:t>
            </a:r>
            <a:r>
              <a:rPr lang="en-US" sz="2000" dirty="0">
                <a:hlinkClick r:id="rId3"/>
              </a:rPr>
              <a:t>wkola_snk@mail.ru</a:t>
            </a:r>
            <a:endParaRPr lang="en-US" sz="2000" dirty="0"/>
          </a:p>
          <a:p>
            <a:pPr marL="0" indent="0" algn="ctr">
              <a:buNone/>
            </a:pPr>
            <a:r>
              <a:rPr lang="ru-RU" sz="2000" dirty="0"/>
              <a:t>телефон: 8 (86146) 2-68-75</a:t>
            </a:r>
          </a:p>
          <a:p>
            <a:pPr marL="0" indent="0" algn="ctr">
              <a:buNone/>
            </a:pPr>
            <a:r>
              <a:rPr lang="ru-RU" sz="2000" dirty="0"/>
              <a:t>Директор: </a:t>
            </a:r>
            <a:r>
              <a:rPr lang="ru-RU" sz="2000" dirty="0" err="1"/>
              <a:t>Казуб</a:t>
            </a:r>
            <a:r>
              <a:rPr lang="ru-RU" sz="2000" dirty="0"/>
              <a:t> Александр Сергеевич</a:t>
            </a:r>
            <a:endParaRPr lang="en-US" sz="2000" dirty="0"/>
          </a:p>
          <a:p>
            <a:pPr marL="0" indent="0" algn="ctr">
              <a:buNone/>
            </a:pP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Информация о школе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714752"/>
            <a:ext cx="2144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28926" y="3500438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b="1" dirty="0"/>
              <a:t>МБОУ ООШ № 8 п. Садового Славянского района Краснодарского края </a:t>
            </a:r>
            <a:r>
              <a:rPr lang="ru-RU" dirty="0"/>
              <a:t>была основана в 1930 году и располагается на территории агрофирмы «Сад-Гигант», расположена в 10 км от районного центра. На территории расположены спортивные площадки, стадион, парк.</a:t>
            </a:r>
          </a:p>
          <a:p>
            <a:pPr algn="just"/>
            <a:r>
              <a:rPr lang="ru-RU" dirty="0"/>
              <a:t>В школе обучается 158 чел, работает 13 педагогов</a:t>
            </a:r>
            <a:endParaRPr lang="en-US" dirty="0"/>
          </a:p>
          <a:p>
            <a:endParaRPr lang="ru-RU" dirty="0"/>
          </a:p>
        </p:txBody>
      </p:sp>
      <p:pic>
        <p:nvPicPr>
          <p:cNvPr id="1031" name="Picture 7" descr="школа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733425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Рисковый профиль школы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571612"/>
            <a:ext cx="804350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Направления деятельности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0" y="2214554"/>
            <a:ext cx="4286248" cy="23574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Мероприятия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по вопросам повышения методической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и предметной компетентности педагогов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4786314" y="2143116"/>
            <a:ext cx="4071966" cy="22145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Мероприятия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по развитию школьной образовательной среды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4929198"/>
            <a:ext cx="5500726" cy="11430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Материально-техническое оснащение ОО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357422" y="1285860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643702" y="1214422"/>
            <a:ext cx="428628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4810" y="1214422"/>
            <a:ext cx="357190" cy="3429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3643338" cy="31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Работа центра образования </a:t>
            </a:r>
            <a:r>
              <a:rPr lang="ru-RU" sz="2800" b="1" dirty="0" err="1">
                <a:solidFill>
                  <a:srgbClr val="7030A0"/>
                </a:solidFill>
              </a:rPr>
              <a:t>естественно-научной</a:t>
            </a:r>
            <a:r>
              <a:rPr lang="ru-RU" sz="2800" b="1" dirty="0">
                <a:solidFill>
                  <a:srgbClr val="7030A0"/>
                </a:solidFill>
              </a:rPr>
              <a:t> и технологической направленности</a:t>
            </a:r>
            <a:br>
              <a:rPr lang="ru-RU" sz="2800" b="1" dirty="0">
                <a:solidFill>
                  <a:srgbClr val="7030A0"/>
                </a:solidFill>
              </a:rPr>
            </a:br>
            <a:r>
              <a:rPr lang="ru-RU" sz="2800" b="1" dirty="0">
                <a:solidFill>
                  <a:srgbClr val="7030A0"/>
                </a:solidFill>
              </a:rPr>
              <a:t> «Точка роста» в 2021 году</a:t>
            </a:r>
          </a:p>
        </p:txBody>
      </p:sp>
      <p:pic>
        <p:nvPicPr>
          <p:cNvPr id="4" name="Содержимое 3" descr="Открытие центра образования &quot;Точка роста&quot;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428628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3881477" cy="303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2014" y="1500175"/>
            <a:ext cx="39205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2807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Динамика материально-технической оснащенности школы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301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Повышение методической компетентности педагогов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600200"/>
          <a:ext cx="85439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C6FF8-54EB-44D7-A665-8CD007420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0060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Повышение методической компетентности педагогов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C87F0E8-2E10-490A-A05D-56C0EE86F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1624" y="933914"/>
            <a:ext cx="7055176" cy="4525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26055E-CF2E-4A5E-A430-6B642F78EE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33914"/>
            <a:ext cx="5310155" cy="3243718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E91BE019-E9ED-4962-862F-609665EB66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" y="2714442"/>
            <a:ext cx="3687897" cy="2745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BE302-AD17-4993-A427-3BBEC8FACEF5}"/>
              </a:ext>
            </a:extLst>
          </p:cNvPr>
          <p:cNvSpPr txBox="1"/>
          <p:nvPr/>
        </p:nvSpPr>
        <p:spPr>
          <a:xfrm>
            <a:off x="393756" y="545466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педагогов школы прошли 29 курсов повышения квалификации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коллектив принял участие в мероприятиях школы-куратора</a:t>
            </a:r>
          </a:p>
        </p:txBody>
      </p:sp>
    </p:spTree>
    <p:extLst>
      <p:ext uri="{BB962C8B-B14F-4D97-AF65-F5344CB8AC3E}">
        <p14:creationId xmlns:p14="http://schemas.microsoft.com/office/powerpoint/2010/main" val="12940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Педагогические достижения</a:t>
            </a:r>
          </a:p>
        </p:txBody>
      </p:sp>
      <p:pic>
        <p:nvPicPr>
          <p:cNvPr id="4" name="Содержимое 3" descr="Соболева Галина Владимировна стала победителем конкурса ПНПО на получение денежного поощрения учителям Краснодарского края!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572008"/>
            <a:ext cx="76438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Соболева Г.В. стала победителем конкурса на денежное поощрение лучших учителей</a:t>
            </a:r>
          </a:p>
          <a:p>
            <a:endParaRPr lang="ru-RU" sz="1400" dirty="0"/>
          </a:p>
        </p:txBody>
      </p:sp>
      <p:pic>
        <p:nvPicPr>
          <p:cNvPr id="6" name="Рисунок 5" descr="Соболева Галина Владимировна стала победителем конкурса ПНПО на получение денежного поощрения учителям Краснодарского края!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2643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530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Times New Roman</vt:lpstr>
      <vt:lpstr>Тема Office</vt:lpstr>
      <vt:lpstr>Муниципальное бюджетное общеобразовательное учреждение  основная общеобразовательная школа № 8 имени полного кавалера ордена Славы Александра Галустовича Алафердова поселка Садового  муниципального образования Славянский район Краснодарского края</vt:lpstr>
      <vt:lpstr>Информация о школе</vt:lpstr>
      <vt:lpstr>Рисковый профиль школы</vt:lpstr>
      <vt:lpstr>Направления деятельности</vt:lpstr>
      <vt:lpstr>Работа центра образования естественно-научной и технологической направленности  «Точка роста» в 2021 году</vt:lpstr>
      <vt:lpstr>Динамика материально-технической оснащенности школы</vt:lpstr>
      <vt:lpstr>Повышение методической компетентности педагогов</vt:lpstr>
      <vt:lpstr>Повышение методической компетентности педагогов</vt:lpstr>
      <vt:lpstr>Педагогические достижения</vt:lpstr>
      <vt:lpstr>Успехи учителей</vt:lpstr>
      <vt:lpstr>Воспитательные мероприятия</vt:lpstr>
      <vt:lpstr>Воспитательные мероприятия</vt:lpstr>
      <vt:lpstr>Воспитательные мероприятия</vt:lpstr>
      <vt:lpstr>Успехи учащихся ООШ № 8 в 2021-2022 учебном году</vt:lpstr>
      <vt:lpstr>Итоги ОГЭ - 2022</vt:lpstr>
      <vt:lpstr>Задачи постпроектного этапа</vt:lpstr>
      <vt:lpstr>Муниципальное бюджетное общеобразовательное учреждение  основная общеобразовательная школа № 8 имени полного кавалера ордена Славы Александра Галустовича Алафердова поселка Садового  муниципального образования Славянский район Краснодарского края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68</cp:revision>
  <dcterms:created xsi:type="dcterms:W3CDTF">2021-12-08T15:26:32Z</dcterms:created>
  <dcterms:modified xsi:type="dcterms:W3CDTF">2022-06-29T08:57:28Z</dcterms:modified>
</cp:coreProperties>
</file>