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22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A2611E1-B164-4DA2-8698-252C3CE9B15A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13E684D-EEE2-41D0-9EF7-B76F6E6AD12E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74599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611E1-B164-4DA2-8698-252C3CE9B15A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E684D-EEE2-41D0-9EF7-B76F6E6AD1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4885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611E1-B164-4DA2-8698-252C3CE9B15A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E684D-EEE2-41D0-9EF7-B76F6E6AD1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3623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611E1-B164-4DA2-8698-252C3CE9B15A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E684D-EEE2-41D0-9EF7-B76F6E6AD1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032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A2611E1-B164-4DA2-8698-252C3CE9B15A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13E684D-EEE2-41D0-9EF7-B76F6E6AD12E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6237346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611E1-B164-4DA2-8698-252C3CE9B15A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E684D-EEE2-41D0-9EF7-B76F6E6AD1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841292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611E1-B164-4DA2-8698-252C3CE9B15A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E684D-EEE2-41D0-9EF7-B76F6E6AD1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821091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611E1-B164-4DA2-8698-252C3CE9B15A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E684D-EEE2-41D0-9EF7-B76F6E6AD1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7229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611E1-B164-4DA2-8698-252C3CE9B15A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E684D-EEE2-41D0-9EF7-B76F6E6AD1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7535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FA2611E1-B164-4DA2-8698-252C3CE9B15A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113E684D-EEE2-41D0-9EF7-B76F6E6AD12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6320922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FA2611E1-B164-4DA2-8698-252C3CE9B15A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113E684D-EEE2-41D0-9EF7-B76F6E6AD1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4009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A2611E1-B164-4DA2-8698-252C3CE9B15A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13E684D-EEE2-41D0-9EF7-B76F6E6AD12E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59350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C8F288-42B7-459E-9567-54ADF4F4D1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Эффективные управленческие решения как инструмент повышения качества образования </a:t>
            </a: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МАОУ СОШ №10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99F645B-C3B6-41AA-8097-1324C2419C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15045" y="5089236"/>
            <a:ext cx="8045373" cy="1632239"/>
          </a:xfrm>
        </p:spPr>
        <p:txBody>
          <a:bodyPr>
            <a:normAutofit fontScale="55000" lnSpcReduction="20000"/>
          </a:bodyPr>
          <a:lstStyle/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 директоров школ и школ ШНОР</a:t>
            </a:r>
          </a:p>
          <a:p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Красноармейского района</a:t>
            </a:r>
          </a:p>
          <a:p>
            <a:r>
              <a:rPr lang="ru-RU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10.08.2022г.</a:t>
            </a:r>
          </a:p>
        </p:txBody>
      </p:sp>
    </p:spTree>
    <p:extLst>
      <p:ext uri="{BB962C8B-B14F-4D97-AF65-F5344CB8AC3E}">
        <p14:creationId xmlns:p14="http://schemas.microsoft.com/office/powerpoint/2010/main" val="1930777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945CAA-0AC4-4BA4-A70B-418B2A102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Штатное расписание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0D7257-6A94-455E-AC6A-90732F3CE00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Зам. директора по УВР-1 ставка </a:t>
            </a:r>
          </a:p>
          <a:p>
            <a:endParaRPr lang="ru-RU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Зам.директора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ВР- 1 ставка</a:t>
            </a:r>
          </a:p>
          <a:p>
            <a:pPr marL="0" indent="0">
              <a:buNone/>
            </a:pPr>
            <a:endParaRPr lang="ru-RU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Зам.директора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УВР- 0,5 ставки</a:t>
            </a:r>
          </a:p>
          <a:p>
            <a:pPr marL="0" indent="0">
              <a:buNone/>
            </a:pP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Зам.директора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УВР- 0,5 ставки</a:t>
            </a:r>
          </a:p>
          <a:p>
            <a:pPr marL="0" indent="0">
              <a:buNone/>
            </a:pPr>
            <a:endParaRPr lang="ru-RU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Зам.директора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УВР- 0,5 ставки</a:t>
            </a:r>
          </a:p>
          <a:p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B25BF4F-1B25-4862-AD09-980B76872EE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Внутришкольный контроль, подготовка к ЕГЭ, учебные планы, учебные программы</a:t>
            </a:r>
            <a:r>
              <a:rPr lang="ru-RU" sz="1800" b="1" dirty="0">
                <a:solidFill>
                  <a:schemeClr val="tx1"/>
                </a:solidFill>
              </a:rPr>
              <a:t>, 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СГО, учебные отчеты, работа ШМО и </a:t>
            </a:r>
            <a:r>
              <a:rPr lang="ru-RU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методсовета</a:t>
            </a:r>
            <a:endParaRPr lang="ru-RU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Воспитательная работа, включая работу ШСК</a:t>
            </a:r>
          </a:p>
          <a:p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Тарификация, зарплата, расписание </a:t>
            </a:r>
          </a:p>
          <a:p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учебной и воспитательной работы в начальной школе</a:t>
            </a:r>
          </a:p>
          <a:p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одаренными детьми, аттестация педагогических кадров, инновационная работа, профессиональные конкурсы</a:t>
            </a:r>
          </a:p>
          <a:p>
            <a:pPr marL="0" indent="0">
              <a:buNone/>
            </a:pP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12695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C2FFD9-6A2D-4238-975F-08D951067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Оплата неаудиторной деятельности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D07AA5B-769A-48AC-9A9A-14F8C60DDBD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anchor="ctr">
            <a:normAutofit fontScale="92500" lnSpcReduction="20000"/>
          </a:bodyPr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горячего питания-2 человека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всеобуча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микрорайоны)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Написание протоколов педсоветов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деятельности по финансовой грамотности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профориентационной работы(«Билет в будущее», «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Проектория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»)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со школьным сайтом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6E21CAD-CEF4-4317-B975-B8E23C21866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-Представление школы в социальных сетях</a:t>
            </a:r>
          </a:p>
          <a:p>
            <a:pPr>
              <a:buFontTx/>
              <a:buChar char="-"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на платформе «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Сферум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>
              <a:buFontTx/>
              <a:buChar char="-"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классных часов «Разговоры о важном»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Во внеурочную деятельность вынесены: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-школьный театр «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Астель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школьный хор.</a:t>
            </a:r>
          </a:p>
          <a:p>
            <a:pPr>
              <a:buFontTx/>
              <a:buChar char="-"/>
            </a:pP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9187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88A639-8491-42F0-AB0B-AE38CB87D3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Оплата за интенсивность и высокие результаты работы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97CD1CC-429B-40E2-9ABC-EBC84EC206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10679545" cy="4351338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ЕГЭ ( оплата зависит от кол-ва детей и результативности)</a:t>
            </a:r>
          </a:p>
          <a:p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ОГЭ</a:t>
            </a:r>
          </a:p>
          <a:p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Всероссийской предметной олимпиады( региональный- ежемесячно, муниципальный- разовая выплата</a:t>
            </a:r>
          </a:p>
          <a:p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научно-исследовательских конференций, творческих и спортивных конкурсов</a:t>
            </a:r>
          </a:p>
          <a:p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Написание научных статей, участие в педагогических конференциях, форумах, </a:t>
            </a:r>
            <a:r>
              <a:rPr lang="ru-RU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сьездах</a:t>
            </a:r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755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759007-28F3-4B71-9E06-3F9FFC41E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123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Коэффициенты за сложность и приоритетность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4207965-7470-4D23-870A-35AFB084F8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Русский язык и математика в выпускных классах - 2-1,5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Профильные предметы – 2-1,5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Предметы, которые делятся на группы( информатика, индивидуальный проект, английский язык)- 2</a:t>
            </a:r>
          </a:p>
        </p:txBody>
      </p:sp>
    </p:spTree>
    <p:extLst>
      <p:ext uri="{BB962C8B-B14F-4D97-AF65-F5344CB8AC3E}">
        <p14:creationId xmlns:p14="http://schemas.microsoft.com/office/powerpoint/2010/main" val="3497861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3D690D-DD2C-4269-8C88-E6811F676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Вектор развития школы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3B2CE86-3BA3-47A5-A894-8460954EA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Семья, школа, общество должны быть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детоцентричны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Смысл жизни в детях, потому что они-это будущее. Мы будем жить так, как воспитаем детей.</a:t>
            </a:r>
          </a:p>
          <a:p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Школа- это сообщество. Развитие школы возможно только тогда, когда  все : учителя, ученики, родители- движутся в одном направлении.</a:t>
            </a:r>
          </a:p>
          <a:p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Школа должна жить событиями. Каждое событие должно становиться коллективно- творческим делом. И тогда у этого дела обязательно будет результат.</a:t>
            </a:r>
          </a:p>
          <a:p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975836"/>
      </p:ext>
    </p:extLst>
  </p:cSld>
  <p:clrMapOvr>
    <a:masterClrMapping/>
  </p:clrMapOvr>
</p:sld>
</file>

<file path=ppt/theme/theme1.xml><?xml version="1.0" encoding="utf-8"?>
<a:theme xmlns:a="http://schemas.openxmlformats.org/drawingml/2006/main" name="Эмблема">
  <a:themeElements>
    <a:clrScheme name="Эмблема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Эмблема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Эмблема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TM10001106[[fn=Эмблема]]</Template>
  <TotalTime>184</TotalTime>
  <Words>351</Words>
  <Application>Microsoft Office PowerPoint</Application>
  <PresentationFormat>Широкоэкранный</PresentationFormat>
  <Paragraphs>51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Corbel</vt:lpstr>
      <vt:lpstr>Gill Sans MT</vt:lpstr>
      <vt:lpstr>Impact</vt:lpstr>
      <vt:lpstr>Times New Roman</vt:lpstr>
      <vt:lpstr>Эмблема</vt:lpstr>
      <vt:lpstr>Эффективные управленческие решения как инструмент повышения качества образования  в МАОУ СОШ №10</vt:lpstr>
      <vt:lpstr>Штатное расписание</vt:lpstr>
      <vt:lpstr>Оплата неаудиторной деятельности</vt:lpstr>
      <vt:lpstr>Оплата за интенсивность и высокие результаты работы </vt:lpstr>
      <vt:lpstr>Коэффициенты за сложность и приоритетность</vt:lpstr>
      <vt:lpstr>Вектор развития школы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Эффективные управленческие решения как инструмент повышения качества образования  в МАОУ СОШ №10</dc:title>
  <dc:creator>10 школа</dc:creator>
  <cp:lastModifiedBy>10 школа</cp:lastModifiedBy>
  <cp:revision>15</cp:revision>
  <dcterms:created xsi:type="dcterms:W3CDTF">2022-08-09T06:48:15Z</dcterms:created>
  <dcterms:modified xsi:type="dcterms:W3CDTF">2022-08-09T09:52:38Z</dcterms:modified>
</cp:coreProperties>
</file>