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6"/>
  </p:notesMasterIdLst>
  <p:handoutMasterIdLst>
    <p:handoutMasterId r:id="rId7"/>
  </p:handoutMasterIdLst>
  <p:sldIdLst>
    <p:sldId id="348" r:id="rId2"/>
    <p:sldId id="354" r:id="rId3"/>
    <p:sldId id="357" r:id="rId4"/>
    <p:sldId id="331" r:id="rId5"/>
  </p:sldIdLst>
  <p:sldSz cx="9144000" cy="6858000" type="screen4x3"/>
  <p:notesSz cx="9144000" cy="6858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33CC"/>
    <a:srgbClr val="006600"/>
    <a:srgbClr val="FFB7B7"/>
    <a:srgbClr val="333300"/>
    <a:srgbClr val="808000"/>
    <a:srgbClr val="333399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24" autoAdjust="0"/>
    <p:restoredTop sz="94660"/>
  </p:normalViewPr>
  <p:slideViewPr>
    <p:cSldViewPr>
      <p:cViewPr varScale="1">
        <p:scale>
          <a:sx n="85" d="100"/>
          <a:sy n="85" d="100"/>
        </p:scale>
        <p:origin x="-1579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494B570-88C0-491B-A75C-15D1AFF74EC4}" type="datetimeFigureOut">
              <a:rPr lang="ru-RU"/>
              <a:pPr>
                <a:defRPr/>
              </a:pPr>
              <a:t>10.08.2022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F621C56-824F-454A-8401-EF21C00997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39193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7F7D035-4FCA-44F9-83A4-569E88A4CA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02531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FE89B-DB02-4944-AA1B-D1C87E1167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3954513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00EE0-7619-4FED-89CD-3CA1C224C3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9652741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895B4-09AA-4890-8CC5-5B6C294711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971749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195185-3B83-4D84-8002-4227F65F2B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8994186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B91A8-0350-4DE0-AF56-450A573A0C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54393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7BF2B-B297-4857-AB2D-F7C5D69585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331059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51652-934A-4AD3-934F-E557C9A61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4909455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BC890-BDD4-403E-8404-38F503529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1234822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D32ED-834C-4EE9-8262-9563C5BDE0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5797905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B4215-BB5C-47A0-8D60-E46A05E3E9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699130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5A7E4-975B-41E8-BAE8-25E6AC805D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3433448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1BD07F2-582A-4669-8B67-4750E173D8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29" r:id="rId4"/>
    <p:sldLayoutId id="2147483935" r:id="rId5"/>
    <p:sldLayoutId id="2147483930" r:id="rId6"/>
    <p:sldLayoutId id="2147483936" r:id="rId7"/>
    <p:sldLayoutId id="2147483937" r:id="rId8"/>
    <p:sldLayoutId id="2147483938" r:id="rId9"/>
    <p:sldLayoutId id="2147483931" r:id="rId10"/>
    <p:sldLayoutId id="2147483939" r:id="rId11"/>
  </p:sldLayoutIdLst>
  <p:transition>
    <p:strips dir="ld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8521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dirty="0" smtClean="0"/>
              <a:t>ОРГАНИЗАЦИЯ СИСТЕМНОЙ ПОДГОТОВКИ УЧАЩИХСЯ К </a:t>
            </a:r>
            <a:r>
              <a:rPr lang="ru-RU" sz="6600" dirty="0" smtClean="0"/>
              <a:t>ОГЭ</a:t>
            </a:r>
            <a:r>
              <a:rPr lang="ru-RU" sz="6600" dirty="0" smtClean="0"/>
              <a:t> </a:t>
            </a:r>
            <a:r>
              <a:rPr lang="ru-RU" sz="6600" dirty="0" smtClean="0"/>
              <a:t>С ЦЕЛЬЮ ПОВЫШЕНИЯ качества ЗНАНИЙ</a:t>
            </a:r>
            <a:endParaRPr lang="ru-RU" sz="66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BBC890-BDD4-403E-8404-38F50352970B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316725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324528" cy="72008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dirty="0" smtClean="0"/>
              <a:t>Результаты ГИА-9 </a:t>
            </a:r>
            <a:br>
              <a:rPr lang="ru-RU" dirty="0" smtClean="0"/>
            </a:br>
            <a:r>
              <a:rPr lang="ru-RU" dirty="0" smtClean="0"/>
              <a:t>МАОУ СОШ №10 В 2021-2022 </a:t>
            </a:r>
            <a:r>
              <a:rPr lang="ru-RU" dirty="0" err="1" smtClean="0"/>
              <a:t>у</a:t>
            </a:r>
            <a:r>
              <a:rPr lang="ru-RU" dirty="0" err="1" smtClean="0"/>
              <a:t>ч.году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E6B59C-E6E1-4E4D-A22F-95406D4F9E25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0825" y="980728"/>
            <a:ext cx="8785225" cy="56886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>
              <a:defRPr/>
            </a:pPr>
            <a:endParaRPr lang="ru-RU" sz="2400" b="1" dirty="0">
              <a:solidFill>
                <a:schemeClr val="accent2">
                  <a:lumMod val="50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827584" y="1340768"/>
          <a:ext cx="7848872" cy="47722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52122"/>
                <a:gridCol w="1635182"/>
                <a:gridCol w="1308145"/>
                <a:gridCol w="1553423"/>
              </a:tblGrid>
              <a:tr h="65746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Предмет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 человек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Средний балл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Средняя оценка</a:t>
                      </a:r>
                      <a:endParaRPr lang="ru-RU" dirty="0"/>
                    </a:p>
                  </a:txBody>
                  <a:tcPr/>
                </a:tc>
              </a:tr>
              <a:tr h="40700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БИОЛОГИЯ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11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28,6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4</a:t>
                      </a:r>
                      <a:endParaRPr lang="ru-RU" sz="2400" b="1" dirty="0"/>
                    </a:p>
                  </a:txBody>
                  <a:tcPr/>
                </a:tc>
              </a:tr>
              <a:tr h="40700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ГЕОГРАФИЯ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20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20,4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3,9</a:t>
                      </a:r>
                      <a:endParaRPr lang="ru-RU" sz="2400" b="1" dirty="0"/>
                    </a:p>
                  </a:txBody>
                  <a:tcPr/>
                </a:tc>
              </a:tr>
              <a:tr h="40700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ИСТОРИЯ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25,6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4,2</a:t>
                      </a:r>
                      <a:endParaRPr lang="ru-RU" sz="2400" b="1" dirty="0"/>
                    </a:p>
                  </a:txBody>
                  <a:tcPr/>
                </a:tc>
              </a:tr>
              <a:tr h="40700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ХИМИЯ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12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30,2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4,5</a:t>
                      </a:r>
                      <a:endParaRPr lang="ru-RU" sz="2400" b="1" dirty="0"/>
                    </a:p>
                  </a:txBody>
                  <a:tcPr/>
                </a:tc>
              </a:tr>
              <a:tr h="40700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ФИЗИКА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10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27,5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4</a:t>
                      </a:r>
                      <a:endParaRPr lang="ru-RU" sz="2400" b="1" dirty="0"/>
                    </a:p>
                  </a:txBody>
                  <a:tcPr/>
                </a:tc>
              </a:tr>
              <a:tr h="40700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ЛИТЕРАТУРА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37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5</a:t>
                      </a:r>
                      <a:endParaRPr lang="ru-RU" sz="2400" b="1" dirty="0"/>
                    </a:p>
                  </a:txBody>
                  <a:tcPr/>
                </a:tc>
              </a:tr>
              <a:tr h="40700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АНГЛИЙСКИЙ</a:t>
                      </a:r>
                      <a:r>
                        <a:rPr lang="ru-RU" sz="2400" b="1" baseline="0" dirty="0" smtClean="0"/>
                        <a:t> ЯЗЫК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46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4</a:t>
                      </a:r>
                      <a:endParaRPr lang="ru-RU" sz="2400" b="1" dirty="0"/>
                    </a:p>
                  </a:txBody>
                  <a:tcPr/>
                </a:tc>
              </a:tr>
              <a:tr h="40700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ОЩЕСТВОЗНАНИЕ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36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23,2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3,7</a:t>
                      </a:r>
                      <a:endParaRPr lang="ru-RU" sz="2400" b="1" dirty="0"/>
                    </a:p>
                  </a:txBody>
                  <a:tcPr/>
                </a:tc>
              </a:tr>
              <a:tr h="407002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ИНФОРМАТИКА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41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10,8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3,7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8875022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324528" cy="72008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dirty="0" smtClean="0"/>
              <a:t>План Мероприятий </a:t>
            </a:r>
            <a:br>
              <a:rPr lang="ru-RU" dirty="0" smtClean="0"/>
            </a:br>
            <a:r>
              <a:rPr lang="ru-RU" dirty="0" smtClean="0"/>
              <a:t>по организации и проведению ГИА - </a:t>
            </a:r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E6B59C-E6E1-4E4D-A22F-95406D4F9E25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0825" y="980728"/>
            <a:ext cx="8785225" cy="56886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>
              <a:defRPr/>
            </a:pPr>
            <a:endParaRPr lang="ru-RU" sz="2400" b="1" dirty="0">
              <a:solidFill>
                <a:schemeClr val="accent2">
                  <a:lumMod val="50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256018" y="2312687"/>
            <a:ext cx="2592288" cy="252028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Конечная цель : успешное прохождение ГИА в форме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ОГЭ</a:t>
            </a:r>
            <a:endParaRPr lang="ru-RU" sz="2000" b="1" dirty="0">
              <a:solidFill>
                <a:schemeClr val="accent4">
                  <a:lumMod val="50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7544" y="1196752"/>
            <a:ext cx="2592288" cy="144016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Организационные вопросы</a:t>
            </a:r>
            <a:endParaRPr lang="ru-RU" sz="2000" b="1" dirty="0">
              <a:solidFill>
                <a:schemeClr val="accent4">
                  <a:lumMod val="50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300192" y="1196752"/>
            <a:ext cx="2520280" cy="144016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Работа с педагогическим коллективом</a:t>
            </a:r>
            <a:endParaRPr lang="ru-RU" sz="2000" b="1" dirty="0">
              <a:solidFill>
                <a:schemeClr val="accent4">
                  <a:lumMod val="50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9552" y="4825162"/>
            <a:ext cx="2520280" cy="144016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Работа с учащимися</a:t>
            </a:r>
            <a:endParaRPr lang="ru-RU" sz="2000" b="1" dirty="0">
              <a:solidFill>
                <a:schemeClr val="accent4">
                  <a:lumMod val="50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300192" y="4768717"/>
            <a:ext cx="2520280" cy="144016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Cambria Math" pitchFamily="18" charset="0"/>
                <a:ea typeface="Cambria Math" pitchFamily="18" charset="0"/>
              </a:rPr>
              <a:t>Работа с родителями</a:t>
            </a:r>
            <a:endParaRPr lang="ru-RU" sz="2000" b="1" dirty="0">
              <a:solidFill>
                <a:schemeClr val="accent4">
                  <a:lumMod val="50000"/>
                </a:schemeClr>
              </a:solidFill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339752" y="2646772"/>
            <a:ext cx="916266" cy="638212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2339752" y="4149080"/>
            <a:ext cx="1008112" cy="619638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5848306" y="2646772"/>
            <a:ext cx="1008112" cy="566204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 flipV="1">
            <a:off x="5724128" y="4149080"/>
            <a:ext cx="1132290" cy="619639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8875022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6"/>
          <p:cNvSpPr txBox="1">
            <a:spLocks noGrp="1" noChangeArrowheads="1"/>
          </p:cNvSpPr>
          <p:nvPr/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4E41568-34A9-49FE-A3B2-FC16DBE62567}" type="datetime1">
              <a:rPr lang="ru-RU" sz="1200"/>
              <a:pPr/>
              <a:t>10.08.2022</a:t>
            </a:fld>
            <a:endParaRPr lang="ru-RU" sz="1200"/>
          </a:p>
        </p:txBody>
      </p:sp>
      <p:sp>
        <p:nvSpPr>
          <p:cNvPr id="26627" name="Rectangle 18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4E3C2682-DA2B-46F1-8199-87A009ADDFD7}" type="slidenum">
              <a:rPr lang="ru-RU" sz="1200">
                <a:latin typeface="Arial Black" pitchFamily="34" charset="0"/>
              </a:rPr>
              <a:pPr algn="r"/>
              <a:t>4</a:t>
            </a:fld>
            <a:endParaRPr lang="ru-RU" sz="1200">
              <a:latin typeface="Arial Black" pitchFamily="34" charset="0"/>
            </a:endParaRP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827584" y="1700808"/>
            <a:ext cx="7272808" cy="216024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900" dirty="0" smtClean="0">
                <a:latin typeface="Monotype Corsiva" pitchFamily="66" charset="0"/>
              </a:rPr>
              <a:t>Спасибо </a:t>
            </a:r>
            <a:br>
              <a:rPr lang="ru-RU" sz="5900" dirty="0" smtClean="0">
                <a:latin typeface="Monotype Corsiva" pitchFamily="66" charset="0"/>
              </a:rPr>
            </a:br>
            <a:r>
              <a:rPr lang="ru-RU" sz="5900" dirty="0" smtClean="0">
                <a:solidFill>
                  <a:srgbClr val="FFFFFF"/>
                </a:solidFill>
                <a:latin typeface="Monotype Corsiva" pitchFamily="66" charset="0"/>
              </a:rPr>
              <a:t> </a:t>
            </a:r>
            <a:r>
              <a:rPr lang="ru-RU" sz="5900" dirty="0" smtClean="0">
                <a:latin typeface="Monotype Corsiva" pitchFamily="66" charset="0"/>
              </a:rPr>
              <a:t>за </a:t>
            </a:r>
            <a:r>
              <a:rPr lang="ru-RU" sz="5900" dirty="0">
                <a:latin typeface="Monotype Corsiva" pitchFamily="66" charset="0"/>
              </a:rPr>
              <a:t>внимание!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3335</TotalTime>
  <Words>86</Words>
  <Application>Microsoft Office PowerPoint</Application>
  <PresentationFormat>Экран (4:3)</PresentationFormat>
  <Paragraphs>54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Трек</vt:lpstr>
      <vt:lpstr>ОРГАНИЗАЦИЯ СИСТЕМНОЙ ПОДГОТОВКИ УЧАЩИХСЯ К ОГЭ С ЦЕЛЬЮ ПОВЫШЕНИЯ качества ЗНАНИЙ</vt:lpstr>
      <vt:lpstr>Результаты ГИА-9  МАОУ СОШ №10 В 2021-2022 уч.году </vt:lpstr>
      <vt:lpstr>План Мероприятий  по организации и проведению ГИА - 9</vt:lpstr>
      <vt:lpstr>Спасибо   за внимание!</vt:lpstr>
    </vt:vector>
  </TitlesOfParts>
  <Company>BMU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Dmitriy</dc:creator>
  <cp:lastModifiedBy>Станция</cp:lastModifiedBy>
  <cp:revision>257</cp:revision>
  <cp:lastPrinted>2013-12-06T09:55:01Z</cp:lastPrinted>
  <dcterms:created xsi:type="dcterms:W3CDTF">2008-10-14T06:11:46Z</dcterms:created>
  <dcterms:modified xsi:type="dcterms:W3CDTF">2022-08-10T05:53:56Z</dcterms:modified>
</cp:coreProperties>
</file>