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63" r:id="rId7"/>
    <p:sldId id="262" r:id="rId8"/>
    <p:sldId id="265" r:id="rId9"/>
    <p:sldId id="264" r:id="rId10"/>
    <p:sldId id="260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3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2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063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ompege.ru/" TargetMode="External"/><Relationship Id="rId13" Type="http://schemas.openxmlformats.org/officeDocument/2006/relationships/hyperlink" Target="https://ege-study.ru/ru/ege/materialy/informatik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4ege.ru/informatika/" TargetMode="External"/><Relationship Id="rId12" Type="http://schemas.openxmlformats.org/officeDocument/2006/relationships/hyperlink" Target="https://www.youtube.com/watch?v=yOneTRMI8T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4ege.ru/informatika" TargetMode="External"/><Relationship Id="rId11" Type="http://schemas.openxmlformats.org/officeDocument/2006/relationships/hyperlink" Target="https://bosova.ru/" TargetMode="External"/><Relationship Id="rId5" Type="http://schemas.openxmlformats.org/officeDocument/2006/relationships/hyperlink" Target="https://media.foxford.ru/kak-podgotovitsia-k-ege-po-informatike/" TargetMode="External"/><Relationship Id="rId15" Type="http://schemas.openxmlformats.org/officeDocument/2006/relationships/hyperlink" Target="http://os.fipi.ru/" TargetMode="External"/><Relationship Id="rId10" Type="http://schemas.openxmlformats.org/officeDocument/2006/relationships/hyperlink" Target="https://www.youtube.com/watch?v=WJ3ZtK7ui40" TargetMode="External"/><Relationship Id="rId4" Type="http://schemas.openxmlformats.org/officeDocument/2006/relationships/hyperlink" Target="https://kpolyakov.spb.ru/school/ege.htm" TargetMode="External"/><Relationship Id="rId9" Type="http://schemas.openxmlformats.org/officeDocument/2006/relationships/hyperlink" Target="https://yandex.ru/tutor/uroki/ege/informatika-i-ikt/" TargetMode="External"/><Relationship Id="rId14" Type="http://schemas.openxmlformats.org/officeDocument/2006/relationships/hyperlink" Target="https://vpr-ege.ru/ege/informatika/1665-trenirovochnye-varianty-ege-2022-po-informatik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2809854"/>
            <a:ext cx="10993549" cy="895244"/>
          </a:xfrm>
        </p:spPr>
        <p:txBody>
          <a:bodyPr rtlCol="0"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ЕГЭ по информатике в </a:t>
            </a:r>
            <a:r>
              <a:rPr lang="ru-RU" sz="6000" b="1" dirty="0">
                <a:solidFill>
                  <a:schemeClr val="bg1"/>
                </a:solidFill>
              </a:rPr>
              <a:t>2022</a:t>
            </a:r>
            <a:r>
              <a:rPr lang="ru-RU" sz="4400" b="1" dirty="0">
                <a:solidFill>
                  <a:schemeClr val="bg1"/>
                </a:solidFill>
              </a:rPr>
              <a:t> году: изменения, полезные материалы для подготовки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61" y="4831261"/>
            <a:ext cx="10827608" cy="900566"/>
          </a:xfrm>
        </p:spPr>
        <p:txBody>
          <a:bodyPr rtlCol="0">
            <a:noAutofit/>
          </a:bodyPr>
          <a:lstStyle/>
          <a:p>
            <a:pPr algn="r" rtl="0"/>
            <a:r>
              <a:rPr lang="ru-RU" sz="1400" dirty="0">
                <a:solidFill>
                  <a:srgbClr val="7CEBFF"/>
                </a:solidFill>
              </a:rPr>
              <a:t>Старший преподаватель кафедры математики, информатики и технологического образования ГБОУ ИРО Краснодарского края</a:t>
            </a:r>
          </a:p>
          <a:p>
            <a:pPr algn="r" rtl="0"/>
            <a:r>
              <a:rPr lang="ru-RU" sz="1400" dirty="0">
                <a:solidFill>
                  <a:srgbClr val="7CEBFF"/>
                </a:solidFill>
              </a:rPr>
              <a:t>Ткаченко С.В.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Секреты успешной подготовки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025" y="2231481"/>
            <a:ext cx="4134863" cy="2764266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BAAC09-BFA6-4F71-B5B4-A4B81D2C0100}"/>
              </a:ext>
            </a:extLst>
          </p:cNvPr>
          <p:cNvSpPr/>
          <p:nvPr/>
        </p:nvSpPr>
        <p:spPr>
          <a:xfrm>
            <a:off x="5135592" y="205631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сдачи экзамена по информатике нужно иметь хорошие теоретические знания, основанные на материалах школьной программы, пройденных за годы все обучения. Важное значение имеют и практические навыки – умение писать элементарные программы, решать задачи, находить правильные взаимосвязи.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777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важно использовать комплексный подход – изучать теорию, постоянно подкрепляя ее решением практических заданий. Отличным вариантом станут онлайн тесты, основанные на демоверсиях контрольно-измерительных материалов. Они помогут закрепить полученные знания и выявить пробелы.</a:t>
            </a:r>
            <a:endParaRPr lang="ru-RU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6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Каким темам нужно уделить внимание?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025" y="2231481"/>
            <a:ext cx="4134863" cy="2764266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28C935-C496-471E-8746-E3396A8ACEF9}"/>
              </a:ext>
            </a:extLst>
          </p:cNvPr>
          <p:cNvSpPr/>
          <p:nvPr/>
        </p:nvSpPr>
        <p:spPr>
          <a:xfrm>
            <a:off x="5178724" y="189050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обладая уверенными знаниями по всей теории, можно рассчитывать на высокий балл на едином государственном экзамене по информатике. Обратите внимание на темы, касающиеся: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«информация», «систем счисления»;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кодирования/декодирования информации, анализа программ;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и характеристик информационных моделей, представления и считывания данных;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 анализа программ (простых и сложных);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 – создания, способов исполнения, анализа результатов;</a:t>
            </a:r>
          </a:p>
          <a:p>
            <a:pPr marL="285750" indent="-190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памяти и скорости передачи информации;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сетей, поиска информации;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логики;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устранения ошибок в программах;</a:t>
            </a:r>
          </a:p>
          <a:p>
            <a:pPr marL="285750" indent="-1905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массивами и логическими выражениями.</a:t>
            </a:r>
          </a:p>
        </p:txBody>
      </p:sp>
    </p:spTree>
    <p:extLst>
      <p:ext uri="{BB962C8B-B14F-4D97-AF65-F5344CB8AC3E}">
        <p14:creationId xmlns:p14="http://schemas.microsoft.com/office/powerpoint/2010/main" val="244441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На заметку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1025" y="2231481"/>
            <a:ext cx="4134863" cy="2764266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A54424-1456-4A9A-B25F-C9B35832ADC2}"/>
              </a:ext>
            </a:extLst>
          </p:cNvPr>
          <p:cNvSpPr/>
          <p:nvPr/>
        </p:nvSpPr>
        <p:spPr>
          <a:xfrm>
            <a:off x="5264988" y="21607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ЕГЭ 2022 – задания на решения алгоритмов, выбор правильных суждений и понятий – поэтому важно хорошо ориентироваться в теории;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при подготовке схемы, таблицы и изображения – это поможет активировать визуальное восприятие и улучшить запоминание;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сложным темам уделяйте максимум времени, чтобы не просто прочитать теорию, а разобрать и систематизировать моменты, вызывающе трудности;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дополнительную литературу, современные исследования авторитетных специалистов – глубокие знания позволят рассчитывать на более высокие баллы.</a:t>
            </a:r>
          </a:p>
        </p:txBody>
      </p:sp>
    </p:spTree>
    <p:extLst>
      <p:ext uri="{BB962C8B-B14F-4D97-AF65-F5344CB8AC3E}">
        <p14:creationId xmlns:p14="http://schemas.microsoft.com/office/powerpoint/2010/main" val="37650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42FB8-47A3-4BAA-A478-781BE21E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Рекомендуемые учебные  пособия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0F92B9-A678-4F40-BD45-4CB38E52A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6954" y="2115119"/>
            <a:ext cx="2656277" cy="363378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3632626-5ED6-4A28-9EF5-D35D88E87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8720" y="2270395"/>
            <a:ext cx="2616326" cy="3633787"/>
          </a:xfrm>
        </p:spPr>
      </p:pic>
    </p:spTree>
    <p:extLst>
      <p:ext uri="{BB962C8B-B14F-4D97-AF65-F5344CB8AC3E}">
        <p14:creationId xmlns:p14="http://schemas.microsoft.com/office/powerpoint/2010/main" val="342422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28135"/>
            <a:ext cx="11029616" cy="49303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электронные ресурсы по подготовке к ЕГЭ</a:t>
            </a:r>
          </a:p>
        </p:txBody>
      </p:sp>
      <p:pic>
        <p:nvPicPr>
          <p:cNvPr id="11" name="Объект 4" descr="Диаграммы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1243" y="2036636"/>
            <a:ext cx="3604241" cy="2409531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B65213-9A0C-46CE-8640-10F8E70B2BE9}"/>
              </a:ext>
            </a:extLst>
          </p:cNvPr>
          <p:cNvSpPr/>
          <p:nvPr/>
        </p:nvSpPr>
        <p:spPr>
          <a:xfrm>
            <a:off x="4192437" y="1855482"/>
            <a:ext cx="780690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https://kpolyakov.spb.ru/school/ege.htm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-сайт Полякова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https://inf-ege.sdamgia.ru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– сайт РЕШУ ЕГЭ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https://media.foxford.ru/kak-podgotovitsia-k-ege-po-informatike/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-план подготовки к ЕГЭ по информатике на </a:t>
            </a:r>
            <a:r>
              <a:rPr lang="ru-RU" sz="1600" dirty="0" err="1"/>
              <a:t>фоксфорд</a:t>
            </a:r>
            <a:r>
              <a:rPr lang="ru-RU" sz="1600" dirty="0"/>
              <a:t> медиа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https://4ege.ru/informatika</a:t>
            </a:r>
            <a:r>
              <a:rPr lang="en-US" sz="1600" dirty="0">
                <a:hlinkClick r:id="rId7"/>
              </a:rPr>
              <a:t>/</a:t>
            </a:r>
            <a:r>
              <a:rPr lang="ru-RU" sz="1600" dirty="0"/>
              <a:t> -сайт 4ЕГЭ тренажера </a:t>
            </a:r>
            <a:r>
              <a:rPr lang="ru-RU" sz="1600" dirty="0" err="1"/>
              <a:t>компьютерн</a:t>
            </a:r>
            <a:r>
              <a:rPr lang="ru-RU" sz="1600" dirty="0"/>
              <a:t>. ЕГЭ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https://kompege.ru/</a:t>
            </a:r>
            <a:r>
              <a:rPr lang="ru-RU" sz="1600" dirty="0">
                <a:solidFill>
                  <a:srgbClr val="FF0000"/>
                </a:solidFill>
              </a:rPr>
              <a:t>  </a:t>
            </a:r>
            <a:r>
              <a:rPr lang="ru-RU" sz="1600" dirty="0"/>
              <a:t>- компьютерный тренажер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</a:t>
            </a:r>
            <a:r>
              <a:rPr lang="en-US" sz="1600" dirty="0">
                <a:solidFill>
                  <a:srgbClr val="FF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https://yandex.ru/tutor/uroki/ege/informatika-i-ikt/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</a:t>
            </a:r>
            <a:r>
              <a:rPr lang="ru-RU" sz="1600" dirty="0" err="1"/>
              <a:t>Яндекс.Репетитор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https://www.youtube.com/watch?v=WJ3ZtK7ui40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</a:t>
            </a:r>
            <a:r>
              <a:rPr lang="ru-RU" sz="1600" dirty="0" err="1"/>
              <a:t>Босова</a:t>
            </a:r>
            <a:r>
              <a:rPr lang="ru-RU" sz="1600" dirty="0"/>
              <a:t> Л </a:t>
            </a:r>
            <a:r>
              <a:rPr lang="ru-RU" sz="1600" dirty="0" err="1"/>
              <a:t>Л</a:t>
            </a:r>
            <a:r>
              <a:rPr lang="ru-RU" sz="1600" dirty="0"/>
              <a:t> Особенности подготовки к ЕГЭ по информатике в компьютерном формате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https://bosova.ru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сайт </a:t>
            </a:r>
            <a:r>
              <a:rPr lang="ru-RU" sz="1600" dirty="0" err="1"/>
              <a:t>Босовой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https://www.youtube.com/watch?v=yOneTRMI8T4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/>
              <a:t>Видеоконсультация</a:t>
            </a:r>
            <a:r>
              <a:rPr lang="ru-R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разработчиков КИМ ЕГЭ 2022 Рособрнадзора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https://ege-study.ru/ru/ege/materialy/informatika/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сайт ЕГЭ студия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https://vpr-ege.ru/ege/informatika/1665-trenirovochnye-varianty-ege-2022-po-informatike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- Тренировочные варианты ЕГЭ 2022 по информатике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http://os.fipi.ru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– открытый банк тестовых заданий ФИПИ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5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517</Words>
  <Application>Microsoft Office PowerPoint</Application>
  <PresentationFormat>Широкоэкранный</PresentationFormat>
  <Paragraphs>45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ЕГЭ по информатике в 2022 году: изменения, полезные материалы для подготовки</vt:lpstr>
      <vt:lpstr>Секреты успешной подготовки </vt:lpstr>
      <vt:lpstr>Каким темам нужно уделить внимание?</vt:lpstr>
      <vt:lpstr>На заметку</vt:lpstr>
      <vt:lpstr>Рекомендуемые учебные  пособия</vt:lpstr>
      <vt:lpstr>электронные ресурсы по подготовке к ЕГЭ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2022-02-18T11:22:29Z</dcterms:created>
  <dcterms:modified xsi:type="dcterms:W3CDTF">2022-03-14T06:23:28Z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