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6" r:id="rId5"/>
    <p:sldId id="259" r:id="rId6"/>
    <p:sldId id="260" r:id="rId7"/>
    <p:sldId id="270" r:id="rId8"/>
    <p:sldId id="268" r:id="rId9"/>
    <p:sldId id="269" r:id="rId10"/>
    <p:sldId id="272" r:id="rId11"/>
    <p:sldId id="271" r:id="rId12"/>
    <p:sldId id="274" r:id="rId13"/>
    <p:sldId id="273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B7A"/>
    <a:srgbClr val="087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2915D-9803-4428-AE2B-F4D16C8A6A33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4ADAFB-3905-4F9C-AD3C-EFF15A05C5D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i="0" dirty="0" smtClean="0"/>
            <a:t>Качество управления ОО</a:t>
          </a:r>
          <a:endParaRPr lang="ru-RU" dirty="0"/>
        </a:p>
      </dgm:t>
    </dgm:pt>
    <dgm:pt modelId="{CB76DA5C-AD1A-4463-8921-2DAF2D0496CA}" type="parTrans" cxnId="{0107EE06-4572-4318-8F0A-86CFAB153ED2}">
      <dgm:prSet/>
      <dgm:spPr/>
      <dgm:t>
        <a:bodyPr/>
        <a:lstStyle/>
        <a:p>
          <a:endParaRPr lang="ru-RU"/>
        </a:p>
      </dgm:t>
    </dgm:pt>
    <dgm:pt modelId="{346E6647-820E-40CE-B308-073A19FD98D1}" type="sibTrans" cxnId="{0107EE06-4572-4318-8F0A-86CFAB153ED2}">
      <dgm:prSet/>
      <dgm:spPr/>
      <dgm:t>
        <a:bodyPr/>
        <a:lstStyle/>
        <a:p>
          <a:endParaRPr lang="ru-RU"/>
        </a:p>
      </dgm:t>
    </dgm:pt>
    <dgm:pt modelId="{37DCB7C1-8002-4C89-A5E7-F6F840F92CE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i="0" dirty="0" smtClean="0"/>
            <a:t>Качество процесса (результаты освоения учащимися ООП)</a:t>
          </a:r>
          <a:endParaRPr lang="ru-RU" dirty="0"/>
        </a:p>
      </dgm:t>
    </dgm:pt>
    <dgm:pt modelId="{2F855BB4-14A6-4607-B13B-07CF66A267BA}" type="parTrans" cxnId="{44756225-ADE7-400D-B60C-A477F2A1A725}">
      <dgm:prSet/>
      <dgm:spPr/>
      <dgm:t>
        <a:bodyPr/>
        <a:lstStyle/>
        <a:p>
          <a:endParaRPr lang="ru-RU"/>
        </a:p>
      </dgm:t>
    </dgm:pt>
    <dgm:pt modelId="{F0651A47-166C-46D8-ABC9-09B7B38F72D7}" type="sibTrans" cxnId="{44756225-ADE7-400D-B60C-A477F2A1A725}">
      <dgm:prSet/>
      <dgm:spPr/>
      <dgm:t>
        <a:bodyPr/>
        <a:lstStyle/>
        <a:p>
          <a:endParaRPr lang="ru-RU"/>
        </a:p>
      </dgm:t>
    </dgm:pt>
    <dgm:pt modelId="{97A89549-D6C8-442F-A132-10E794C4D02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i="0" dirty="0" smtClean="0"/>
            <a:t>Качество результата (оценка реализации образовательных услуг)</a:t>
          </a:r>
          <a:endParaRPr lang="ru-RU" dirty="0"/>
        </a:p>
      </dgm:t>
    </dgm:pt>
    <dgm:pt modelId="{EA4BE1B0-112D-490C-BC8D-4C803066EF0D}" type="parTrans" cxnId="{DEF05803-CCEC-4BB7-AFD7-7923ABA07276}">
      <dgm:prSet/>
      <dgm:spPr/>
      <dgm:t>
        <a:bodyPr/>
        <a:lstStyle/>
        <a:p>
          <a:endParaRPr lang="ru-RU"/>
        </a:p>
      </dgm:t>
    </dgm:pt>
    <dgm:pt modelId="{91D4F654-69DA-4F5E-90E0-BF5BBD9B8A0A}" type="sibTrans" cxnId="{DEF05803-CCEC-4BB7-AFD7-7923ABA07276}">
      <dgm:prSet/>
      <dgm:spPr/>
      <dgm:t>
        <a:bodyPr/>
        <a:lstStyle/>
        <a:p>
          <a:endParaRPr lang="ru-RU"/>
        </a:p>
      </dgm:t>
    </dgm:pt>
    <dgm:pt modelId="{53EE923B-9BEA-4C19-9647-F944ACA0D2D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Качество условий (оценка условий, в которых осуществляется образовательная деятельность)</a:t>
          </a:r>
          <a:endParaRPr lang="ru-RU" dirty="0"/>
        </a:p>
      </dgm:t>
    </dgm:pt>
    <dgm:pt modelId="{74A67348-A6C5-4BB8-A85B-FDE93DEF0D6F}" type="sibTrans" cxnId="{48237B65-7B34-4773-B0E7-581066F21CC8}">
      <dgm:prSet/>
      <dgm:spPr/>
      <dgm:t>
        <a:bodyPr/>
        <a:lstStyle/>
        <a:p>
          <a:endParaRPr lang="ru-RU"/>
        </a:p>
      </dgm:t>
    </dgm:pt>
    <dgm:pt modelId="{FDCDBFA1-C08E-489E-8FF2-B8C43CA45129}" type="parTrans" cxnId="{48237B65-7B34-4773-B0E7-581066F21CC8}">
      <dgm:prSet/>
      <dgm:spPr/>
      <dgm:t>
        <a:bodyPr/>
        <a:lstStyle/>
        <a:p>
          <a:endParaRPr lang="ru-RU"/>
        </a:p>
      </dgm:t>
    </dgm:pt>
    <dgm:pt modelId="{55F60C1F-E336-4F0E-A68F-517107ABA05C}" type="pres">
      <dgm:prSet presAssocID="{E3F2915D-9803-4428-AE2B-F4D16C8A6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945139-30E4-4BE9-B315-46A92E5EE6C0}" type="pres">
      <dgm:prSet presAssocID="{E3F2915D-9803-4428-AE2B-F4D16C8A6A33}" presName="Name1" presStyleCnt="0"/>
      <dgm:spPr/>
    </dgm:pt>
    <dgm:pt modelId="{367C32D7-B25D-4757-8B6C-AD919E9F8920}" type="pres">
      <dgm:prSet presAssocID="{E3F2915D-9803-4428-AE2B-F4D16C8A6A33}" presName="cycle" presStyleCnt="0"/>
      <dgm:spPr/>
    </dgm:pt>
    <dgm:pt modelId="{BD1897D8-D467-4193-AD8A-1B813DEE8378}" type="pres">
      <dgm:prSet presAssocID="{E3F2915D-9803-4428-AE2B-F4D16C8A6A33}" presName="srcNode" presStyleLbl="node1" presStyleIdx="0" presStyleCnt="4"/>
      <dgm:spPr/>
    </dgm:pt>
    <dgm:pt modelId="{D0699852-8254-4AA8-B79F-6D7BC4EAB1BE}" type="pres">
      <dgm:prSet presAssocID="{E3F2915D-9803-4428-AE2B-F4D16C8A6A33}" presName="conn" presStyleLbl="parChTrans1D2" presStyleIdx="0" presStyleCnt="1"/>
      <dgm:spPr/>
      <dgm:t>
        <a:bodyPr/>
        <a:lstStyle/>
        <a:p>
          <a:endParaRPr lang="ru-RU"/>
        </a:p>
      </dgm:t>
    </dgm:pt>
    <dgm:pt modelId="{E0FBF684-864E-4EE4-B679-8F89C371BE20}" type="pres">
      <dgm:prSet presAssocID="{E3F2915D-9803-4428-AE2B-F4D16C8A6A33}" presName="extraNode" presStyleLbl="node1" presStyleIdx="0" presStyleCnt="4"/>
      <dgm:spPr/>
    </dgm:pt>
    <dgm:pt modelId="{F558B287-D1BD-44F9-A246-639D5A7F7A25}" type="pres">
      <dgm:prSet presAssocID="{E3F2915D-9803-4428-AE2B-F4D16C8A6A33}" presName="dstNode" presStyleLbl="node1" presStyleIdx="0" presStyleCnt="4"/>
      <dgm:spPr/>
    </dgm:pt>
    <dgm:pt modelId="{2BB6A978-C0D4-499E-84C6-BE9D846B408F}" type="pres">
      <dgm:prSet presAssocID="{D34ADAFB-3905-4F9C-AD3C-EFF15A05C5DC}" presName="text_1" presStyleLbl="node1" presStyleIdx="0" presStyleCnt="4" custLinFactNeighborX="-385" custLinFactNeighborY="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784F8-B6F2-45CF-95BF-2CFB519BA9B9}" type="pres">
      <dgm:prSet presAssocID="{D34ADAFB-3905-4F9C-AD3C-EFF15A05C5DC}" presName="accent_1" presStyleCnt="0"/>
      <dgm:spPr/>
    </dgm:pt>
    <dgm:pt modelId="{258A4D00-567C-410F-BFFC-A2AF20587475}" type="pres">
      <dgm:prSet presAssocID="{D34ADAFB-3905-4F9C-AD3C-EFF15A05C5DC}" presName="accentRepeatNode" presStyleLbl="solidFgAcc1" presStyleIdx="0" presStyleCnt="4"/>
      <dgm:spPr/>
    </dgm:pt>
    <dgm:pt modelId="{9F131E78-5B5C-4021-B3EF-76747BA5968F}" type="pres">
      <dgm:prSet presAssocID="{37DCB7C1-8002-4C89-A5E7-F6F840F92CE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0EDBE-E060-4738-B3DF-D636F4B9FBFA}" type="pres">
      <dgm:prSet presAssocID="{37DCB7C1-8002-4C89-A5E7-F6F840F92CE2}" presName="accent_2" presStyleCnt="0"/>
      <dgm:spPr/>
    </dgm:pt>
    <dgm:pt modelId="{F938C16E-4399-4001-BDD3-954200282B4E}" type="pres">
      <dgm:prSet presAssocID="{37DCB7C1-8002-4C89-A5E7-F6F840F92CE2}" presName="accentRepeatNode" presStyleLbl="solidFgAcc1" presStyleIdx="1" presStyleCnt="4"/>
      <dgm:spPr/>
    </dgm:pt>
    <dgm:pt modelId="{D3823A60-C073-44BD-99E2-4F47351734A5}" type="pres">
      <dgm:prSet presAssocID="{97A89549-D6C8-442F-A132-10E794C4D0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CA1AF-2BAB-4E38-AF02-A807DCBEF58F}" type="pres">
      <dgm:prSet presAssocID="{97A89549-D6C8-442F-A132-10E794C4D022}" presName="accent_3" presStyleCnt="0"/>
      <dgm:spPr/>
    </dgm:pt>
    <dgm:pt modelId="{BEBA0E86-1192-4916-9A1D-12D2B24687B9}" type="pres">
      <dgm:prSet presAssocID="{97A89549-D6C8-442F-A132-10E794C4D022}" presName="accentRepeatNode" presStyleLbl="solidFgAcc1" presStyleIdx="2" presStyleCnt="4"/>
      <dgm:spPr/>
    </dgm:pt>
    <dgm:pt modelId="{7DC3BB42-0A9B-42EE-AED0-DE7CA17ABB86}" type="pres">
      <dgm:prSet presAssocID="{53EE923B-9BEA-4C19-9647-F944ACA0D2D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72D74-4DF5-4E0A-B239-88467A6B111D}" type="pres">
      <dgm:prSet presAssocID="{53EE923B-9BEA-4C19-9647-F944ACA0D2D7}" presName="accent_4" presStyleCnt="0"/>
      <dgm:spPr/>
    </dgm:pt>
    <dgm:pt modelId="{4394C0D7-0001-47A7-AFFD-1CE897BBC923}" type="pres">
      <dgm:prSet presAssocID="{53EE923B-9BEA-4C19-9647-F944ACA0D2D7}" presName="accentRepeatNode" presStyleLbl="solidFgAcc1" presStyleIdx="3" presStyleCnt="4"/>
      <dgm:spPr/>
    </dgm:pt>
  </dgm:ptLst>
  <dgm:cxnLst>
    <dgm:cxn modelId="{DEF05803-CCEC-4BB7-AFD7-7923ABA07276}" srcId="{E3F2915D-9803-4428-AE2B-F4D16C8A6A33}" destId="{97A89549-D6C8-442F-A132-10E794C4D022}" srcOrd="2" destOrd="0" parTransId="{EA4BE1B0-112D-490C-BC8D-4C803066EF0D}" sibTransId="{91D4F654-69DA-4F5E-90E0-BF5BBD9B8A0A}"/>
    <dgm:cxn modelId="{2B0618F3-F00F-480F-8EA0-E30147A1A687}" type="presOf" srcId="{53EE923B-9BEA-4C19-9647-F944ACA0D2D7}" destId="{7DC3BB42-0A9B-42EE-AED0-DE7CA17ABB86}" srcOrd="0" destOrd="0" presId="urn:microsoft.com/office/officeart/2008/layout/VerticalCurvedList"/>
    <dgm:cxn modelId="{4B0A359C-800A-46AC-9D67-F191B9F1C737}" type="presOf" srcId="{346E6647-820E-40CE-B308-073A19FD98D1}" destId="{D0699852-8254-4AA8-B79F-6D7BC4EAB1BE}" srcOrd="0" destOrd="0" presId="urn:microsoft.com/office/officeart/2008/layout/VerticalCurvedList"/>
    <dgm:cxn modelId="{09D9E9C0-9214-4913-9450-B5FDE319D30B}" type="presOf" srcId="{E3F2915D-9803-4428-AE2B-F4D16C8A6A33}" destId="{55F60C1F-E336-4F0E-A68F-517107ABA05C}" srcOrd="0" destOrd="0" presId="urn:microsoft.com/office/officeart/2008/layout/VerticalCurvedList"/>
    <dgm:cxn modelId="{2F788387-84C2-4E25-8F5C-0D338ABE85AF}" type="presOf" srcId="{97A89549-D6C8-442F-A132-10E794C4D022}" destId="{D3823A60-C073-44BD-99E2-4F47351734A5}" srcOrd="0" destOrd="0" presId="urn:microsoft.com/office/officeart/2008/layout/VerticalCurvedList"/>
    <dgm:cxn modelId="{48237B65-7B34-4773-B0E7-581066F21CC8}" srcId="{E3F2915D-9803-4428-AE2B-F4D16C8A6A33}" destId="{53EE923B-9BEA-4C19-9647-F944ACA0D2D7}" srcOrd="3" destOrd="0" parTransId="{FDCDBFA1-C08E-489E-8FF2-B8C43CA45129}" sibTransId="{74A67348-A6C5-4BB8-A85B-FDE93DEF0D6F}"/>
    <dgm:cxn modelId="{44756225-ADE7-400D-B60C-A477F2A1A725}" srcId="{E3F2915D-9803-4428-AE2B-F4D16C8A6A33}" destId="{37DCB7C1-8002-4C89-A5E7-F6F840F92CE2}" srcOrd="1" destOrd="0" parTransId="{2F855BB4-14A6-4607-B13B-07CF66A267BA}" sibTransId="{F0651A47-166C-46D8-ABC9-09B7B38F72D7}"/>
    <dgm:cxn modelId="{0107EE06-4572-4318-8F0A-86CFAB153ED2}" srcId="{E3F2915D-9803-4428-AE2B-F4D16C8A6A33}" destId="{D34ADAFB-3905-4F9C-AD3C-EFF15A05C5DC}" srcOrd="0" destOrd="0" parTransId="{CB76DA5C-AD1A-4463-8921-2DAF2D0496CA}" sibTransId="{346E6647-820E-40CE-B308-073A19FD98D1}"/>
    <dgm:cxn modelId="{5887829B-7810-4803-83E3-70882409855C}" type="presOf" srcId="{D34ADAFB-3905-4F9C-AD3C-EFF15A05C5DC}" destId="{2BB6A978-C0D4-499E-84C6-BE9D846B408F}" srcOrd="0" destOrd="0" presId="urn:microsoft.com/office/officeart/2008/layout/VerticalCurvedList"/>
    <dgm:cxn modelId="{4F0B4B5A-A19F-4F77-94E5-9EB8EC422D8B}" type="presOf" srcId="{37DCB7C1-8002-4C89-A5E7-F6F840F92CE2}" destId="{9F131E78-5B5C-4021-B3EF-76747BA5968F}" srcOrd="0" destOrd="0" presId="urn:microsoft.com/office/officeart/2008/layout/VerticalCurvedList"/>
    <dgm:cxn modelId="{959D8738-F5BD-4869-97EF-B52ED94771A4}" type="presParOf" srcId="{55F60C1F-E336-4F0E-A68F-517107ABA05C}" destId="{AB945139-30E4-4BE9-B315-46A92E5EE6C0}" srcOrd="0" destOrd="0" presId="urn:microsoft.com/office/officeart/2008/layout/VerticalCurvedList"/>
    <dgm:cxn modelId="{46FB227E-34F8-47ED-A25F-2FA4F9DD6048}" type="presParOf" srcId="{AB945139-30E4-4BE9-B315-46A92E5EE6C0}" destId="{367C32D7-B25D-4757-8B6C-AD919E9F8920}" srcOrd="0" destOrd="0" presId="urn:microsoft.com/office/officeart/2008/layout/VerticalCurvedList"/>
    <dgm:cxn modelId="{2669942D-9C5E-4396-84CA-41705601051F}" type="presParOf" srcId="{367C32D7-B25D-4757-8B6C-AD919E9F8920}" destId="{BD1897D8-D467-4193-AD8A-1B813DEE8378}" srcOrd="0" destOrd="0" presId="urn:microsoft.com/office/officeart/2008/layout/VerticalCurvedList"/>
    <dgm:cxn modelId="{488C4DA3-89E6-46B3-AF5D-A9B197D88055}" type="presParOf" srcId="{367C32D7-B25D-4757-8B6C-AD919E9F8920}" destId="{D0699852-8254-4AA8-B79F-6D7BC4EAB1BE}" srcOrd="1" destOrd="0" presId="urn:microsoft.com/office/officeart/2008/layout/VerticalCurvedList"/>
    <dgm:cxn modelId="{129ABFE2-FFC9-4EEE-A938-5682F3C46981}" type="presParOf" srcId="{367C32D7-B25D-4757-8B6C-AD919E9F8920}" destId="{E0FBF684-864E-4EE4-B679-8F89C371BE20}" srcOrd="2" destOrd="0" presId="urn:microsoft.com/office/officeart/2008/layout/VerticalCurvedList"/>
    <dgm:cxn modelId="{B2D0F1B4-01B4-4310-A27F-694E58DAF491}" type="presParOf" srcId="{367C32D7-B25D-4757-8B6C-AD919E9F8920}" destId="{F558B287-D1BD-44F9-A246-639D5A7F7A25}" srcOrd="3" destOrd="0" presId="urn:microsoft.com/office/officeart/2008/layout/VerticalCurvedList"/>
    <dgm:cxn modelId="{223E9196-8442-4469-8412-59EF58C1E31A}" type="presParOf" srcId="{AB945139-30E4-4BE9-B315-46A92E5EE6C0}" destId="{2BB6A978-C0D4-499E-84C6-BE9D846B408F}" srcOrd="1" destOrd="0" presId="urn:microsoft.com/office/officeart/2008/layout/VerticalCurvedList"/>
    <dgm:cxn modelId="{60C0BF49-AC35-4437-9C76-8F6179E87847}" type="presParOf" srcId="{AB945139-30E4-4BE9-B315-46A92E5EE6C0}" destId="{C41784F8-B6F2-45CF-95BF-2CFB519BA9B9}" srcOrd="2" destOrd="0" presId="urn:microsoft.com/office/officeart/2008/layout/VerticalCurvedList"/>
    <dgm:cxn modelId="{841C1EAE-72CD-4D9A-BDD0-08C45FAEE431}" type="presParOf" srcId="{C41784F8-B6F2-45CF-95BF-2CFB519BA9B9}" destId="{258A4D00-567C-410F-BFFC-A2AF20587475}" srcOrd="0" destOrd="0" presId="urn:microsoft.com/office/officeart/2008/layout/VerticalCurvedList"/>
    <dgm:cxn modelId="{8791CD9F-6947-454E-B2E3-B5F03123C682}" type="presParOf" srcId="{AB945139-30E4-4BE9-B315-46A92E5EE6C0}" destId="{9F131E78-5B5C-4021-B3EF-76747BA5968F}" srcOrd="3" destOrd="0" presId="urn:microsoft.com/office/officeart/2008/layout/VerticalCurvedList"/>
    <dgm:cxn modelId="{D4666E6D-63BB-47F0-B27C-C473F8387489}" type="presParOf" srcId="{AB945139-30E4-4BE9-B315-46A92E5EE6C0}" destId="{7290EDBE-E060-4738-B3DF-D636F4B9FBFA}" srcOrd="4" destOrd="0" presId="urn:microsoft.com/office/officeart/2008/layout/VerticalCurvedList"/>
    <dgm:cxn modelId="{DBCB0162-2860-4121-8A83-3720D8D40D49}" type="presParOf" srcId="{7290EDBE-E060-4738-B3DF-D636F4B9FBFA}" destId="{F938C16E-4399-4001-BDD3-954200282B4E}" srcOrd="0" destOrd="0" presId="urn:microsoft.com/office/officeart/2008/layout/VerticalCurvedList"/>
    <dgm:cxn modelId="{EA17145E-C9D8-4107-8EF8-1CFCE66AA0D6}" type="presParOf" srcId="{AB945139-30E4-4BE9-B315-46A92E5EE6C0}" destId="{D3823A60-C073-44BD-99E2-4F47351734A5}" srcOrd="5" destOrd="0" presId="urn:microsoft.com/office/officeart/2008/layout/VerticalCurvedList"/>
    <dgm:cxn modelId="{0AC493D5-C0C4-46AA-A47D-DF6858922884}" type="presParOf" srcId="{AB945139-30E4-4BE9-B315-46A92E5EE6C0}" destId="{D6ECA1AF-2BAB-4E38-AF02-A807DCBEF58F}" srcOrd="6" destOrd="0" presId="urn:microsoft.com/office/officeart/2008/layout/VerticalCurvedList"/>
    <dgm:cxn modelId="{114F5A2F-42B3-4D08-ACFA-35EB0563E987}" type="presParOf" srcId="{D6ECA1AF-2BAB-4E38-AF02-A807DCBEF58F}" destId="{BEBA0E86-1192-4916-9A1D-12D2B24687B9}" srcOrd="0" destOrd="0" presId="urn:microsoft.com/office/officeart/2008/layout/VerticalCurvedList"/>
    <dgm:cxn modelId="{75E5CDC1-AD9D-441A-8FE1-8F220E6CD5A1}" type="presParOf" srcId="{AB945139-30E4-4BE9-B315-46A92E5EE6C0}" destId="{7DC3BB42-0A9B-42EE-AED0-DE7CA17ABB86}" srcOrd="7" destOrd="0" presId="urn:microsoft.com/office/officeart/2008/layout/VerticalCurvedList"/>
    <dgm:cxn modelId="{2CD09595-263F-4FA7-B8D0-812D8C9CAAC6}" type="presParOf" srcId="{AB945139-30E4-4BE9-B315-46A92E5EE6C0}" destId="{65072D74-4DF5-4E0A-B239-88467A6B111D}" srcOrd="8" destOrd="0" presId="urn:microsoft.com/office/officeart/2008/layout/VerticalCurvedList"/>
    <dgm:cxn modelId="{090C4893-9AEA-4B57-8D15-9DC1A25E8F65}" type="presParOf" srcId="{65072D74-4DF5-4E0A-B239-88467A6B111D}" destId="{4394C0D7-0001-47A7-AFFD-1CE897BBC9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B3A1B-402A-44D6-99CB-6DEAD842B98B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6C5DF7CD-BA22-43BB-8FCC-306D832C9216}">
      <dgm:prSet custT="1"/>
      <dgm:spPr/>
      <dgm:t>
        <a:bodyPr/>
        <a:lstStyle/>
        <a:p>
          <a:pPr algn="just"/>
          <a:r>
            <a:rPr lang="ru-RU" sz="2000" dirty="0" smtClean="0"/>
            <a:t>основные образовательные программы (соответствие требованиям ФГОС (ФКГОС);</a:t>
          </a:r>
          <a:endParaRPr lang="en-US" sz="2000" dirty="0"/>
        </a:p>
      </dgm:t>
    </dgm:pt>
    <dgm:pt modelId="{9D684EBF-C0C4-4461-90DE-C258D521691D}" type="parTrans" cxnId="{0BE19727-4F49-47AC-9B26-CD15B6E35035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334F03D1-063F-4A12-A910-13CE80554673}" type="sibTrans" cxnId="{0BE19727-4F49-47AC-9B26-CD15B6E35035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419C3AE6-7E3E-4663-AD77-B3C7A3D46F7D}">
      <dgm:prSet custT="1"/>
      <dgm:spPr/>
      <dgm:t>
        <a:bodyPr/>
        <a:lstStyle/>
        <a:p>
          <a:pPr algn="just"/>
          <a:r>
            <a:rPr lang="ru-RU" sz="2000" dirty="0" smtClean="0"/>
            <a:t>рабочие программы по предметам УП;</a:t>
          </a:r>
          <a:endParaRPr lang="en-US" sz="2000" dirty="0"/>
        </a:p>
      </dgm:t>
    </dgm:pt>
    <dgm:pt modelId="{6C165B2A-DE79-42B7-8DD8-DACB923F7131}" type="parTrans" cxnId="{193B6E39-532E-44BE-8CD9-00F28082AB58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95C61E69-7687-4625-8874-E02FD4434C1B}" type="sibTrans" cxnId="{193B6E39-532E-44BE-8CD9-00F28082AB58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06413E0F-AC2B-4DFC-AD1C-F65B9FB3EA0D}">
      <dgm:prSet custT="1"/>
      <dgm:spPr/>
      <dgm:t>
        <a:bodyPr/>
        <a:lstStyle/>
        <a:p>
          <a:pPr algn="just"/>
          <a:r>
            <a:rPr lang="ru-RU" sz="2000" smtClean="0"/>
            <a:t>программы внеурочной деятельности;</a:t>
          </a:r>
          <a:endParaRPr lang="en-US" sz="2000" dirty="0"/>
        </a:p>
      </dgm:t>
    </dgm:pt>
    <dgm:pt modelId="{70F27BF4-E6EA-449C-9D4A-A40EDBF1E67C}" type="parTrans" cxnId="{8D44BC76-6D51-4AE2-8824-B682C6E862C8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A3360760-B0B7-4C79-B632-2674ACDF61F4}" type="sibTrans" cxnId="{8D44BC76-6D51-4AE2-8824-B682C6E862C8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7C5CA73F-770E-4505-A51F-6BA851E1F4BE}">
      <dgm:prSet custT="1"/>
      <dgm:spPr/>
      <dgm:t>
        <a:bodyPr/>
        <a:lstStyle/>
        <a:p>
          <a:pPr algn="just"/>
          <a:r>
            <a:rPr lang="ru-RU" sz="2000" dirty="0" smtClean="0"/>
            <a:t>реализация учебных планов и рабочих программ (соответствие ФГОС и ФКГОС);</a:t>
          </a:r>
          <a:endParaRPr lang="en-US" sz="2000" dirty="0"/>
        </a:p>
      </dgm:t>
    </dgm:pt>
    <dgm:pt modelId="{5C7FD034-91D8-404B-8F69-701D40D3ADBE}" type="parTrans" cxnId="{EF6C8914-631D-4348-B337-C0DACE370993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2B88F85E-F13E-4E82-89D1-A3D1A12CC161}" type="sibTrans" cxnId="{EF6C8914-631D-4348-B337-C0DACE370993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86807259-6FC7-429C-B1F6-56625A61BCAB}">
      <dgm:prSet custT="1"/>
      <dgm:spPr/>
      <dgm:t>
        <a:bodyPr/>
        <a:lstStyle/>
        <a:p>
          <a:pPr algn="just"/>
          <a:r>
            <a:rPr lang="ru-RU" sz="2000" smtClean="0"/>
            <a:t>качество уроков и индивидуальной работы с обучающимися;</a:t>
          </a:r>
          <a:endParaRPr lang="en-US" sz="2000"/>
        </a:p>
      </dgm:t>
    </dgm:pt>
    <dgm:pt modelId="{7EE902C4-9B67-4588-83CD-A5E16B249BBE}" type="parTrans" cxnId="{11C19BA2-A08C-47DC-B31B-BC421B20B82F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F8FC91FE-FF16-4011-B27A-6E781E18EA9F}" type="sibTrans" cxnId="{11C19BA2-A08C-47DC-B31B-BC421B20B82F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E8F46143-3865-459A-9595-DB45AEDC41BF}">
      <dgm:prSet custT="1"/>
      <dgm:spPr/>
      <dgm:t>
        <a:bodyPr/>
        <a:lstStyle/>
        <a:p>
          <a:pPr algn="just"/>
          <a:r>
            <a:rPr lang="ru-RU" sz="2000" smtClean="0"/>
            <a:t>качество внеурочной деятельности (включая классное руководство);</a:t>
          </a:r>
          <a:endParaRPr lang="en-US" sz="2000"/>
        </a:p>
      </dgm:t>
    </dgm:pt>
    <dgm:pt modelId="{12181A08-874A-4DBB-89A7-79743195B9A3}" type="parTrans" cxnId="{48C7D3CB-3AAC-448C-9CDD-8BCB79C6F2F6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E7F7B9DA-1CBA-40D0-BF19-ACC00BC7E4DD}" type="sibTrans" cxnId="{48C7D3CB-3AAC-448C-9CDD-8BCB79C6F2F6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4100C2E8-09D7-4097-9EC0-A01CA9691733}">
      <dgm:prSet custT="1"/>
      <dgm:spPr/>
      <dgm:t>
        <a:bodyPr/>
        <a:lstStyle/>
        <a:p>
          <a:pPr algn="just"/>
          <a:r>
            <a:rPr lang="ru-RU" sz="2000" smtClean="0"/>
            <a:t>удовлетворённость учеников и родителей уроками и условиями в школе;</a:t>
          </a:r>
          <a:endParaRPr lang="en-US" sz="2000" dirty="0"/>
        </a:p>
      </dgm:t>
    </dgm:pt>
    <dgm:pt modelId="{7E610BA2-58EC-46F0-BBA0-A1A98C32CBB8}" type="parTrans" cxnId="{BCB4740C-4F65-46B9-92B8-3FEFC1EEE1A2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CC5C6D7D-C148-4096-91FA-842A56C90067}" type="sibTrans" cxnId="{BCB4740C-4F65-46B9-92B8-3FEFC1EEE1A2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9FCEB3CB-0022-4959-AB0C-ED5C0A4C1154}">
      <dgm:prSet custT="1"/>
      <dgm:spPr/>
      <dgm:t>
        <a:bodyPr/>
        <a:lstStyle/>
        <a:p>
          <a:pPr algn="just"/>
          <a:r>
            <a:rPr lang="ru-RU" sz="2000" dirty="0" smtClean="0"/>
            <a:t>адаптация обучающихся к условиям школьного обучения и при переходе на следующий уровень образования.</a:t>
          </a:r>
          <a:endParaRPr lang="en-US" sz="2000" dirty="0"/>
        </a:p>
      </dgm:t>
    </dgm:pt>
    <dgm:pt modelId="{F6C3D94A-203C-42C9-903E-E6A31133DE99}" type="parTrans" cxnId="{6C35287D-AE65-4894-AC7C-B922EF1541E3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638DCDF0-EA56-4ED8-A0CB-759E453A4AD8}" type="sibTrans" cxnId="{6C35287D-AE65-4894-AC7C-B922EF1541E3}">
      <dgm:prSet/>
      <dgm:spPr/>
      <dgm:t>
        <a:bodyPr/>
        <a:lstStyle/>
        <a:p>
          <a:pPr algn="just"/>
          <a:endParaRPr lang="en-US" sz="2000">
            <a:solidFill>
              <a:schemeClr val="accent3">
                <a:lumMod val="50000"/>
              </a:schemeClr>
            </a:solidFill>
          </a:endParaRPr>
        </a:p>
      </dgm:t>
    </dgm:pt>
    <dgm:pt modelId="{4DC813F0-04AD-4DB6-B3D1-F17EF3A59FA6}" type="pres">
      <dgm:prSet presAssocID="{EB7B3A1B-402A-44D6-99CB-6DEAD842B9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29C991-8707-4004-9316-1FD84300DFAA}" type="pres">
      <dgm:prSet presAssocID="{6C5DF7CD-BA22-43BB-8FCC-306D832C9216}" presName="thickLine" presStyleLbl="alignNode1" presStyleIdx="0" presStyleCnt="8"/>
      <dgm:spPr/>
      <dgm:t>
        <a:bodyPr/>
        <a:lstStyle/>
        <a:p>
          <a:endParaRPr lang="ru-RU"/>
        </a:p>
      </dgm:t>
    </dgm:pt>
    <dgm:pt modelId="{B0B72FD8-5662-48D9-83A3-9765616E2703}" type="pres">
      <dgm:prSet presAssocID="{6C5DF7CD-BA22-43BB-8FCC-306D832C9216}" presName="horz1" presStyleCnt="0"/>
      <dgm:spPr/>
      <dgm:t>
        <a:bodyPr/>
        <a:lstStyle/>
        <a:p>
          <a:endParaRPr lang="ru-RU"/>
        </a:p>
      </dgm:t>
    </dgm:pt>
    <dgm:pt modelId="{98690E85-5028-441C-82ED-11A3026E1612}" type="pres">
      <dgm:prSet presAssocID="{6C5DF7CD-BA22-43BB-8FCC-306D832C9216}" presName="tx1" presStyleLbl="revTx" presStyleIdx="0" presStyleCnt="8"/>
      <dgm:spPr/>
      <dgm:t>
        <a:bodyPr/>
        <a:lstStyle/>
        <a:p>
          <a:endParaRPr lang="ru-RU"/>
        </a:p>
      </dgm:t>
    </dgm:pt>
    <dgm:pt modelId="{A0610439-2CC1-4ED3-9F8F-6FD8C3B43EE2}" type="pres">
      <dgm:prSet presAssocID="{6C5DF7CD-BA22-43BB-8FCC-306D832C9216}" presName="vert1" presStyleCnt="0"/>
      <dgm:spPr/>
      <dgm:t>
        <a:bodyPr/>
        <a:lstStyle/>
        <a:p>
          <a:endParaRPr lang="ru-RU"/>
        </a:p>
      </dgm:t>
    </dgm:pt>
    <dgm:pt modelId="{760F3A60-F3AC-417F-A1F0-55B777AF38FE}" type="pres">
      <dgm:prSet presAssocID="{419C3AE6-7E3E-4663-AD77-B3C7A3D46F7D}" presName="thickLine" presStyleLbl="alignNode1" presStyleIdx="1" presStyleCnt="8"/>
      <dgm:spPr/>
      <dgm:t>
        <a:bodyPr/>
        <a:lstStyle/>
        <a:p>
          <a:endParaRPr lang="ru-RU"/>
        </a:p>
      </dgm:t>
    </dgm:pt>
    <dgm:pt modelId="{205DEA6F-601F-4DB7-9F75-0314526EF5DB}" type="pres">
      <dgm:prSet presAssocID="{419C3AE6-7E3E-4663-AD77-B3C7A3D46F7D}" presName="horz1" presStyleCnt="0"/>
      <dgm:spPr/>
      <dgm:t>
        <a:bodyPr/>
        <a:lstStyle/>
        <a:p>
          <a:endParaRPr lang="ru-RU"/>
        </a:p>
      </dgm:t>
    </dgm:pt>
    <dgm:pt modelId="{3BB2FA6D-EE0A-41C1-8770-CB77B57A5B5E}" type="pres">
      <dgm:prSet presAssocID="{419C3AE6-7E3E-4663-AD77-B3C7A3D46F7D}" presName="tx1" presStyleLbl="revTx" presStyleIdx="1" presStyleCnt="8"/>
      <dgm:spPr/>
      <dgm:t>
        <a:bodyPr/>
        <a:lstStyle/>
        <a:p>
          <a:endParaRPr lang="ru-RU"/>
        </a:p>
      </dgm:t>
    </dgm:pt>
    <dgm:pt modelId="{40D4FE65-044B-4884-B7D2-1B5067C9DCA6}" type="pres">
      <dgm:prSet presAssocID="{419C3AE6-7E3E-4663-AD77-B3C7A3D46F7D}" presName="vert1" presStyleCnt="0"/>
      <dgm:spPr/>
      <dgm:t>
        <a:bodyPr/>
        <a:lstStyle/>
        <a:p>
          <a:endParaRPr lang="ru-RU"/>
        </a:p>
      </dgm:t>
    </dgm:pt>
    <dgm:pt modelId="{537BD92B-2C7E-4FB5-972A-E1B22BE022FE}" type="pres">
      <dgm:prSet presAssocID="{06413E0F-AC2B-4DFC-AD1C-F65B9FB3EA0D}" presName="thickLine" presStyleLbl="alignNode1" presStyleIdx="2" presStyleCnt="8"/>
      <dgm:spPr/>
      <dgm:t>
        <a:bodyPr/>
        <a:lstStyle/>
        <a:p>
          <a:endParaRPr lang="ru-RU"/>
        </a:p>
      </dgm:t>
    </dgm:pt>
    <dgm:pt modelId="{4D8762B3-6F5C-4495-A824-B53484193A2E}" type="pres">
      <dgm:prSet presAssocID="{06413E0F-AC2B-4DFC-AD1C-F65B9FB3EA0D}" presName="horz1" presStyleCnt="0"/>
      <dgm:spPr/>
      <dgm:t>
        <a:bodyPr/>
        <a:lstStyle/>
        <a:p>
          <a:endParaRPr lang="ru-RU"/>
        </a:p>
      </dgm:t>
    </dgm:pt>
    <dgm:pt modelId="{F69AB80B-DBBE-4534-BC26-B054FB3F6169}" type="pres">
      <dgm:prSet presAssocID="{06413E0F-AC2B-4DFC-AD1C-F65B9FB3EA0D}" presName="tx1" presStyleLbl="revTx" presStyleIdx="2" presStyleCnt="8"/>
      <dgm:spPr/>
      <dgm:t>
        <a:bodyPr/>
        <a:lstStyle/>
        <a:p>
          <a:endParaRPr lang="ru-RU"/>
        </a:p>
      </dgm:t>
    </dgm:pt>
    <dgm:pt modelId="{10049DB6-B370-45B1-AEF3-17942AC544D7}" type="pres">
      <dgm:prSet presAssocID="{06413E0F-AC2B-4DFC-AD1C-F65B9FB3EA0D}" presName="vert1" presStyleCnt="0"/>
      <dgm:spPr/>
      <dgm:t>
        <a:bodyPr/>
        <a:lstStyle/>
        <a:p>
          <a:endParaRPr lang="ru-RU"/>
        </a:p>
      </dgm:t>
    </dgm:pt>
    <dgm:pt modelId="{C03CFC1F-F47C-4AB9-9660-130DC21AC65C}" type="pres">
      <dgm:prSet presAssocID="{7C5CA73F-770E-4505-A51F-6BA851E1F4BE}" presName="thickLine" presStyleLbl="alignNode1" presStyleIdx="3" presStyleCnt="8"/>
      <dgm:spPr/>
      <dgm:t>
        <a:bodyPr/>
        <a:lstStyle/>
        <a:p>
          <a:endParaRPr lang="ru-RU"/>
        </a:p>
      </dgm:t>
    </dgm:pt>
    <dgm:pt modelId="{1413A60F-9330-48CF-B623-01AD1DCAEB4D}" type="pres">
      <dgm:prSet presAssocID="{7C5CA73F-770E-4505-A51F-6BA851E1F4BE}" presName="horz1" presStyleCnt="0"/>
      <dgm:spPr/>
      <dgm:t>
        <a:bodyPr/>
        <a:lstStyle/>
        <a:p>
          <a:endParaRPr lang="ru-RU"/>
        </a:p>
      </dgm:t>
    </dgm:pt>
    <dgm:pt modelId="{5B8BAE71-A363-40AC-9B77-55871808A565}" type="pres">
      <dgm:prSet presAssocID="{7C5CA73F-770E-4505-A51F-6BA851E1F4BE}" presName="tx1" presStyleLbl="revTx" presStyleIdx="3" presStyleCnt="8"/>
      <dgm:spPr/>
      <dgm:t>
        <a:bodyPr/>
        <a:lstStyle/>
        <a:p>
          <a:endParaRPr lang="ru-RU"/>
        </a:p>
      </dgm:t>
    </dgm:pt>
    <dgm:pt modelId="{FD2AEC36-A765-4B13-B376-EC8B870F77A0}" type="pres">
      <dgm:prSet presAssocID="{7C5CA73F-770E-4505-A51F-6BA851E1F4BE}" presName="vert1" presStyleCnt="0"/>
      <dgm:spPr/>
      <dgm:t>
        <a:bodyPr/>
        <a:lstStyle/>
        <a:p>
          <a:endParaRPr lang="ru-RU"/>
        </a:p>
      </dgm:t>
    </dgm:pt>
    <dgm:pt modelId="{AB50B04F-BC34-46D1-9635-3C94A6B4B1EC}" type="pres">
      <dgm:prSet presAssocID="{86807259-6FC7-429C-B1F6-56625A61BCAB}" presName="thickLine" presStyleLbl="alignNode1" presStyleIdx="4" presStyleCnt="8"/>
      <dgm:spPr/>
      <dgm:t>
        <a:bodyPr/>
        <a:lstStyle/>
        <a:p>
          <a:endParaRPr lang="ru-RU"/>
        </a:p>
      </dgm:t>
    </dgm:pt>
    <dgm:pt modelId="{9D757CE6-4A0D-464F-AED9-1C7A83C92E4B}" type="pres">
      <dgm:prSet presAssocID="{86807259-6FC7-429C-B1F6-56625A61BCAB}" presName="horz1" presStyleCnt="0"/>
      <dgm:spPr/>
      <dgm:t>
        <a:bodyPr/>
        <a:lstStyle/>
        <a:p>
          <a:endParaRPr lang="ru-RU"/>
        </a:p>
      </dgm:t>
    </dgm:pt>
    <dgm:pt modelId="{C953621E-19CE-400F-A8A8-51D60B0E8401}" type="pres">
      <dgm:prSet presAssocID="{86807259-6FC7-429C-B1F6-56625A61BCAB}" presName="tx1" presStyleLbl="revTx" presStyleIdx="4" presStyleCnt="8"/>
      <dgm:spPr/>
      <dgm:t>
        <a:bodyPr/>
        <a:lstStyle/>
        <a:p>
          <a:endParaRPr lang="ru-RU"/>
        </a:p>
      </dgm:t>
    </dgm:pt>
    <dgm:pt modelId="{7035573F-9B27-4519-ADBF-2DCB79D87A10}" type="pres">
      <dgm:prSet presAssocID="{86807259-6FC7-429C-B1F6-56625A61BCAB}" presName="vert1" presStyleCnt="0"/>
      <dgm:spPr/>
      <dgm:t>
        <a:bodyPr/>
        <a:lstStyle/>
        <a:p>
          <a:endParaRPr lang="ru-RU"/>
        </a:p>
      </dgm:t>
    </dgm:pt>
    <dgm:pt modelId="{2F0D0141-C634-47C5-95B5-619530D4EBFE}" type="pres">
      <dgm:prSet presAssocID="{E8F46143-3865-459A-9595-DB45AEDC41BF}" presName="thickLine" presStyleLbl="alignNode1" presStyleIdx="5" presStyleCnt="8"/>
      <dgm:spPr/>
      <dgm:t>
        <a:bodyPr/>
        <a:lstStyle/>
        <a:p>
          <a:endParaRPr lang="ru-RU"/>
        </a:p>
      </dgm:t>
    </dgm:pt>
    <dgm:pt modelId="{D7FAB192-76E4-4DC7-9818-3EEFB37E5E3E}" type="pres">
      <dgm:prSet presAssocID="{E8F46143-3865-459A-9595-DB45AEDC41BF}" presName="horz1" presStyleCnt="0"/>
      <dgm:spPr/>
      <dgm:t>
        <a:bodyPr/>
        <a:lstStyle/>
        <a:p>
          <a:endParaRPr lang="ru-RU"/>
        </a:p>
      </dgm:t>
    </dgm:pt>
    <dgm:pt modelId="{350A871F-9E8D-4A42-8876-FBD8539BBC04}" type="pres">
      <dgm:prSet presAssocID="{E8F46143-3865-459A-9595-DB45AEDC41BF}" presName="tx1" presStyleLbl="revTx" presStyleIdx="5" presStyleCnt="8"/>
      <dgm:spPr/>
      <dgm:t>
        <a:bodyPr/>
        <a:lstStyle/>
        <a:p>
          <a:endParaRPr lang="ru-RU"/>
        </a:p>
      </dgm:t>
    </dgm:pt>
    <dgm:pt modelId="{67A13DD5-158F-42D2-8CD6-97F90F122B87}" type="pres">
      <dgm:prSet presAssocID="{E8F46143-3865-459A-9595-DB45AEDC41BF}" presName="vert1" presStyleCnt="0"/>
      <dgm:spPr/>
      <dgm:t>
        <a:bodyPr/>
        <a:lstStyle/>
        <a:p>
          <a:endParaRPr lang="ru-RU"/>
        </a:p>
      </dgm:t>
    </dgm:pt>
    <dgm:pt modelId="{C0DD2EDC-58B2-4C5E-B095-4F293B4C617D}" type="pres">
      <dgm:prSet presAssocID="{4100C2E8-09D7-4097-9EC0-A01CA9691733}" presName="thickLine" presStyleLbl="alignNode1" presStyleIdx="6" presStyleCnt="8"/>
      <dgm:spPr/>
      <dgm:t>
        <a:bodyPr/>
        <a:lstStyle/>
        <a:p>
          <a:endParaRPr lang="ru-RU"/>
        </a:p>
      </dgm:t>
    </dgm:pt>
    <dgm:pt modelId="{98FDA9E4-FE3E-4585-802A-1BFC27EC138A}" type="pres">
      <dgm:prSet presAssocID="{4100C2E8-09D7-4097-9EC0-A01CA9691733}" presName="horz1" presStyleCnt="0"/>
      <dgm:spPr/>
      <dgm:t>
        <a:bodyPr/>
        <a:lstStyle/>
        <a:p>
          <a:endParaRPr lang="ru-RU"/>
        </a:p>
      </dgm:t>
    </dgm:pt>
    <dgm:pt modelId="{666F971E-32D0-4713-AC8F-96AB8EAE50E2}" type="pres">
      <dgm:prSet presAssocID="{4100C2E8-09D7-4097-9EC0-A01CA9691733}" presName="tx1" presStyleLbl="revTx" presStyleIdx="6" presStyleCnt="8"/>
      <dgm:spPr/>
      <dgm:t>
        <a:bodyPr/>
        <a:lstStyle/>
        <a:p>
          <a:endParaRPr lang="ru-RU"/>
        </a:p>
      </dgm:t>
    </dgm:pt>
    <dgm:pt modelId="{6079A6B0-A1F8-46E5-A52E-BE27DB657ED5}" type="pres">
      <dgm:prSet presAssocID="{4100C2E8-09D7-4097-9EC0-A01CA9691733}" presName="vert1" presStyleCnt="0"/>
      <dgm:spPr/>
      <dgm:t>
        <a:bodyPr/>
        <a:lstStyle/>
        <a:p>
          <a:endParaRPr lang="ru-RU"/>
        </a:p>
      </dgm:t>
    </dgm:pt>
    <dgm:pt modelId="{6072CC8B-02B8-46B1-999A-CDC9578E2B5F}" type="pres">
      <dgm:prSet presAssocID="{9FCEB3CB-0022-4959-AB0C-ED5C0A4C1154}" presName="thickLine" presStyleLbl="alignNode1" presStyleIdx="7" presStyleCnt="8"/>
      <dgm:spPr/>
      <dgm:t>
        <a:bodyPr/>
        <a:lstStyle/>
        <a:p>
          <a:endParaRPr lang="ru-RU"/>
        </a:p>
      </dgm:t>
    </dgm:pt>
    <dgm:pt modelId="{BF296EA5-B5C4-453B-B3AF-372B680610C2}" type="pres">
      <dgm:prSet presAssocID="{9FCEB3CB-0022-4959-AB0C-ED5C0A4C1154}" presName="horz1" presStyleCnt="0"/>
      <dgm:spPr/>
      <dgm:t>
        <a:bodyPr/>
        <a:lstStyle/>
        <a:p>
          <a:endParaRPr lang="ru-RU"/>
        </a:p>
      </dgm:t>
    </dgm:pt>
    <dgm:pt modelId="{F0E5906F-48E5-4F97-BE65-02051EBBFAA3}" type="pres">
      <dgm:prSet presAssocID="{9FCEB3CB-0022-4959-AB0C-ED5C0A4C1154}" presName="tx1" presStyleLbl="revTx" presStyleIdx="7" presStyleCnt="8"/>
      <dgm:spPr/>
      <dgm:t>
        <a:bodyPr/>
        <a:lstStyle/>
        <a:p>
          <a:endParaRPr lang="ru-RU"/>
        </a:p>
      </dgm:t>
    </dgm:pt>
    <dgm:pt modelId="{0A1445F3-A9B9-44AB-AF41-64235C9DE551}" type="pres">
      <dgm:prSet presAssocID="{9FCEB3CB-0022-4959-AB0C-ED5C0A4C1154}" presName="vert1" presStyleCnt="0"/>
      <dgm:spPr/>
      <dgm:t>
        <a:bodyPr/>
        <a:lstStyle/>
        <a:p>
          <a:endParaRPr lang="ru-RU"/>
        </a:p>
      </dgm:t>
    </dgm:pt>
  </dgm:ptLst>
  <dgm:cxnLst>
    <dgm:cxn modelId="{EF6C8914-631D-4348-B337-C0DACE370993}" srcId="{EB7B3A1B-402A-44D6-99CB-6DEAD842B98B}" destId="{7C5CA73F-770E-4505-A51F-6BA851E1F4BE}" srcOrd="3" destOrd="0" parTransId="{5C7FD034-91D8-404B-8F69-701D40D3ADBE}" sibTransId="{2B88F85E-F13E-4E82-89D1-A3D1A12CC161}"/>
    <dgm:cxn modelId="{A6E50277-DF89-4EFB-9DB6-8AE7D71B8299}" type="presOf" srcId="{EB7B3A1B-402A-44D6-99CB-6DEAD842B98B}" destId="{4DC813F0-04AD-4DB6-B3D1-F17EF3A59FA6}" srcOrd="0" destOrd="0" presId="urn:microsoft.com/office/officeart/2008/layout/LinedList"/>
    <dgm:cxn modelId="{11C19BA2-A08C-47DC-B31B-BC421B20B82F}" srcId="{EB7B3A1B-402A-44D6-99CB-6DEAD842B98B}" destId="{86807259-6FC7-429C-B1F6-56625A61BCAB}" srcOrd="4" destOrd="0" parTransId="{7EE902C4-9B67-4588-83CD-A5E16B249BBE}" sibTransId="{F8FC91FE-FF16-4011-B27A-6E781E18EA9F}"/>
    <dgm:cxn modelId="{627BE2E1-3000-4B2E-B91A-ED70F277C279}" type="presOf" srcId="{86807259-6FC7-429C-B1F6-56625A61BCAB}" destId="{C953621E-19CE-400F-A8A8-51D60B0E8401}" srcOrd="0" destOrd="0" presId="urn:microsoft.com/office/officeart/2008/layout/LinedList"/>
    <dgm:cxn modelId="{AEFBBF40-00C1-4768-A569-97F8AFDE7F0C}" type="presOf" srcId="{6C5DF7CD-BA22-43BB-8FCC-306D832C9216}" destId="{98690E85-5028-441C-82ED-11A3026E1612}" srcOrd="0" destOrd="0" presId="urn:microsoft.com/office/officeart/2008/layout/LinedList"/>
    <dgm:cxn modelId="{193B6E39-532E-44BE-8CD9-00F28082AB58}" srcId="{EB7B3A1B-402A-44D6-99CB-6DEAD842B98B}" destId="{419C3AE6-7E3E-4663-AD77-B3C7A3D46F7D}" srcOrd="1" destOrd="0" parTransId="{6C165B2A-DE79-42B7-8DD8-DACB923F7131}" sibTransId="{95C61E69-7687-4625-8874-E02FD4434C1B}"/>
    <dgm:cxn modelId="{D9038F63-8687-4894-BB11-7386E084028E}" type="presOf" srcId="{E8F46143-3865-459A-9595-DB45AEDC41BF}" destId="{350A871F-9E8D-4A42-8876-FBD8539BBC04}" srcOrd="0" destOrd="0" presId="urn:microsoft.com/office/officeart/2008/layout/LinedList"/>
    <dgm:cxn modelId="{6C35287D-AE65-4894-AC7C-B922EF1541E3}" srcId="{EB7B3A1B-402A-44D6-99CB-6DEAD842B98B}" destId="{9FCEB3CB-0022-4959-AB0C-ED5C0A4C1154}" srcOrd="7" destOrd="0" parTransId="{F6C3D94A-203C-42C9-903E-E6A31133DE99}" sibTransId="{638DCDF0-EA56-4ED8-A0CB-759E453A4AD8}"/>
    <dgm:cxn modelId="{0BE19727-4F49-47AC-9B26-CD15B6E35035}" srcId="{EB7B3A1B-402A-44D6-99CB-6DEAD842B98B}" destId="{6C5DF7CD-BA22-43BB-8FCC-306D832C9216}" srcOrd="0" destOrd="0" parTransId="{9D684EBF-C0C4-4461-90DE-C258D521691D}" sibTransId="{334F03D1-063F-4A12-A910-13CE80554673}"/>
    <dgm:cxn modelId="{8D44BC76-6D51-4AE2-8824-B682C6E862C8}" srcId="{EB7B3A1B-402A-44D6-99CB-6DEAD842B98B}" destId="{06413E0F-AC2B-4DFC-AD1C-F65B9FB3EA0D}" srcOrd="2" destOrd="0" parTransId="{70F27BF4-E6EA-449C-9D4A-A40EDBF1E67C}" sibTransId="{A3360760-B0B7-4C79-B632-2674ACDF61F4}"/>
    <dgm:cxn modelId="{3D6D1AAC-3714-4167-8207-0DD3D6B4506C}" type="presOf" srcId="{9FCEB3CB-0022-4959-AB0C-ED5C0A4C1154}" destId="{F0E5906F-48E5-4F97-BE65-02051EBBFAA3}" srcOrd="0" destOrd="0" presId="urn:microsoft.com/office/officeart/2008/layout/LinedList"/>
    <dgm:cxn modelId="{BCB4740C-4F65-46B9-92B8-3FEFC1EEE1A2}" srcId="{EB7B3A1B-402A-44D6-99CB-6DEAD842B98B}" destId="{4100C2E8-09D7-4097-9EC0-A01CA9691733}" srcOrd="6" destOrd="0" parTransId="{7E610BA2-58EC-46F0-BBA0-A1A98C32CBB8}" sibTransId="{CC5C6D7D-C148-4096-91FA-842A56C90067}"/>
    <dgm:cxn modelId="{C9560F32-D93A-411B-96EA-70E63FA3C391}" type="presOf" srcId="{06413E0F-AC2B-4DFC-AD1C-F65B9FB3EA0D}" destId="{F69AB80B-DBBE-4534-BC26-B054FB3F6169}" srcOrd="0" destOrd="0" presId="urn:microsoft.com/office/officeart/2008/layout/LinedList"/>
    <dgm:cxn modelId="{A3A3FF1A-5422-4D44-B80D-2CCDDCCDE7D6}" type="presOf" srcId="{419C3AE6-7E3E-4663-AD77-B3C7A3D46F7D}" destId="{3BB2FA6D-EE0A-41C1-8770-CB77B57A5B5E}" srcOrd="0" destOrd="0" presId="urn:microsoft.com/office/officeart/2008/layout/LinedList"/>
    <dgm:cxn modelId="{48C7D3CB-3AAC-448C-9CDD-8BCB79C6F2F6}" srcId="{EB7B3A1B-402A-44D6-99CB-6DEAD842B98B}" destId="{E8F46143-3865-459A-9595-DB45AEDC41BF}" srcOrd="5" destOrd="0" parTransId="{12181A08-874A-4DBB-89A7-79743195B9A3}" sibTransId="{E7F7B9DA-1CBA-40D0-BF19-ACC00BC7E4DD}"/>
    <dgm:cxn modelId="{4259ACDB-9B40-4BD8-B7D2-883E29FFDF5A}" type="presOf" srcId="{7C5CA73F-770E-4505-A51F-6BA851E1F4BE}" destId="{5B8BAE71-A363-40AC-9B77-55871808A565}" srcOrd="0" destOrd="0" presId="urn:microsoft.com/office/officeart/2008/layout/LinedList"/>
    <dgm:cxn modelId="{AD6E51D0-0D62-43F3-B07C-80FD403547D9}" type="presOf" srcId="{4100C2E8-09D7-4097-9EC0-A01CA9691733}" destId="{666F971E-32D0-4713-AC8F-96AB8EAE50E2}" srcOrd="0" destOrd="0" presId="urn:microsoft.com/office/officeart/2008/layout/LinedList"/>
    <dgm:cxn modelId="{BF5BC04A-F1A3-458A-AA11-A0DEB4417C64}" type="presParOf" srcId="{4DC813F0-04AD-4DB6-B3D1-F17EF3A59FA6}" destId="{AC29C991-8707-4004-9316-1FD84300DFAA}" srcOrd="0" destOrd="0" presId="urn:microsoft.com/office/officeart/2008/layout/LinedList"/>
    <dgm:cxn modelId="{274AD84A-54EA-4014-9CAB-FBB857F264AF}" type="presParOf" srcId="{4DC813F0-04AD-4DB6-B3D1-F17EF3A59FA6}" destId="{B0B72FD8-5662-48D9-83A3-9765616E2703}" srcOrd="1" destOrd="0" presId="urn:microsoft.com/office/officeart/2008/layout/LinedList"/>
    <dgm:cxn modelId="{87A74C58-DA96-4973-A32C-D50B46C729AD}" type="presParOf" srcId="{B0B72FD8-5662-48D9-83A3-9765616E2703}" destId="{98690E85-5028-441C-82ED-11A3026E1612}" srcOrd="0" destOrd="0" presId="urn:microsoft.com/office/officeart/2008/layout/LinedList"/>
    <dgm:cxn modelId="{43857CF0-73F3-47C0-91C8-5F263ABCAD77}" type="presParOf" srcId="{B0B72FD8-5662-48D9-83A3-9765616E2703}" destId="{A0610439-2CC1-4ED3-9F8F-6FD8C3B43EE2}" srcOrd="1" destOrd="0" presId="urn:microsoft.com/office/officeart/2008/layout/LinedList"/>
    <dgm:cxn modelId="{1629E549-F46A-4DAA-A918-70B104053E86}" type="presParOf" srcId="{4DC813F0-04AD-4DB6-B3D1-F17EF3A59FA6}" destId="{760F3A60-F3AC-417F-A1F0-55B777AF38FE}" srcOrd="2" destOrd="0" presId="urn:microsoft.com/office/officeart/2008/layout/LinedList"/>
    <dgm:cxn modelId="{A0A73367-8C8E-4A6A-AF76-F06CF476565D}" type="presParOf" srcId="{4DC813F0-04AD-4DB6-B3D1-F17EF3A59FA6}" destId="{205DEA6F-601F-4DB7-9F75-0314526EF5DB}" srcOrd="3" destOrd="0" presId="urn:microsoft.com/office/officeart/2008/layout/LinedList"/>
    <dgm:cxn modelId="{65A6EAC6-F896-4DB2-8839-2652BBF56F6E}" type="presParOf" srcId="{205DEA6F-601F-4DB7-9F75-0314526EF5DB}" destId="{3BB2FA6D-EE0A-41C1-8770-CB77B57A5B5E}" srcOrd="0" destOrd="0" presId="urn:microsoft.com/office/officeart/2008/layout/LinedList"/>
    <dgm:cxn modelId="{694E2907-9B87-45E7-B89A-7FB9CDBF93D4}" type="presParOf" srcId="{205DEA6F-601F-4DB7-9F75-0314526EF5DB}" destId="{40D4FE65-044B-4884-B7D2-1B5067C9DCA6}" srcOrd="1" destOrd="0" presId="urn:microsoft.com/office/officeart/2008/layout/LinedList"/>
    <dgm:cxn modelId="{62DBD17C-C51F-47CF-9DF5-E02AB607FDFE}" type="presParOf" srcId="{4DC813F0-04AD-4DB6-B3D1-F17EF3A59FA6}" destId="{537BD92B-2C7E-4FB5-972A-E1B22BE022FE}" srcOrd="4" destOrd="0" presId="urn:microsoft.com/office/officeart/2008/layout/LinedList"/>
    <dgm:cxn modelId="{60BDF3CF-5920-49E8-9F19-577C51582210}" type="presParOf" srcId="{4DC813F0-04AD-4DB6-B3D1-F17EF3A59FA6}" destId="{4D8762B3-6F5C-4495-A824-B53484193A2E}" srcOrd="5" destOrd="0" presId="urn:microsoft.com/office/officeart/2008/layout/LinedList"/>
    <dgm:cxn modelId="{39B32E86-97CF-40DF-8D9D-A72AAC48D722}" type="presParOf" srcId="{4D8762B3-6F5C-4495-A824-B53484193A2E}" destId="{F69AB80B-DBBE-4534-BC26-B054FB3F6169}" srcOrd="0" destOrd="0" presId="urn:microsoft.com/office/officeart/2008/layout/LinedList"/>
    <dgm:cxn modelId="{E6904C30-3AB8-47A2-8CB3-00DF2F8933E2}" type="presParOf" srcId="{4D8762B3-6F5C-4495-A824-B53484193A2E}" destId="{10049DB6-B370-45B1-AEF3-17942AC544D7}" srcOrd="1" destOrd="0" presId="urn:microsoft.com/office/officeart/2008/layout/LinedList"/>
    <dgm:cxn modelId="{BCA660B1-A79B-494F-B98C-D78B640048E3}" type="presParOf" srcId="{4DC813F0-04AD-4DB6-B3D1-F17EF3A59FA6}" destId="{C03CFC1F-F47C-4AB9-9660-130DC21AC65C}" srcOrd="6" destOrd="0" presId="urn:microsoft.com/office/officeart/2008/layout/LinedList"/>
    <dgm:cxn modelId="{BFAC39D5-690B-415E-B4D0-76199966BCAA}" type="presParOf" srcId="{4DC813F0-04AD-4DB6-B3D1-F17EF3A59FA6}" destId="{1413A60F-9330-48CF-B623-01AD1DCAEB4D}" srcOrd="7" destOrd="0" presId="urn:microsoft.com/office/officeart/2008/layout/LinedList"/>
    <dgm:cxn modelId="{8121931E-4142-48C1-BD0D-FA225EC0B40F}" type="presParOf" srcId="{1413A60F-9330-48CF-B623-01AD1DCAEB4D}" destId="{5B8BAE71-A363-40AC-9B77-55871808A565}" srcOrd="0" destOrd="0" presId="urn:microsoft.com/office/officeart/2008/layout/LinedList"/>
    <dgm:cxn modelId="{DE43EEE0-1357-4806-84B3-47E5CB4E2850}" type="presParOf" srcId="{1413A60F-9330-48CF-B623-01AD1DCAEB4D}" destId="{FD2AEC36-A765-4B13-B376-EC8B870F77A0}" srcOrd="1" destOrd="0" presId="urn:microsoft.com/office/officeart/2008/layout/LinedList"/>
    <dgm:cxn modelId="{9188BB71-E951-4A95-8B7B-2ED7E93462FF}" type="presParOf" srcId="{4DC813F0-04AD-4DB6-B3D1-F17EF3A59FA6}" destId="{AB50B04F-BC34-46D1-9635-3C94A6B4B1EC}" srcOrd="8" destOrd="0" presId="urn:microsoft.com/office/officeart/2008/layout/LinedList"/>
    <dgm:cxn modelId="{82B9AAF0-8608-4109-8ECA-AF3545604FAE}" type="presParOf" srcId="{4DC813F0-04AD-4DB6-B3D1-F17EF3A59FA6}" destId="{9D757CE6-4A0D-464F-AED9-1C7A83C92E4B}" srcOrd="9" destOrd="0" presId="urn:microsoft.com/office/officeart/2008/layout/LinedList"/>
    <dgm:cxn modelId="{37C8BD26-3F76-4812-861F-426738199710}" type="presParOf" srcId="{9D757CE6-4A0D-464F-AED9-1C7A83C92E4B}" destId="{C953621E-19CE-400F-A8A8-51D60B0E8401}" srcOrd="0" destOrd="0" presId="urn:microsoft.com/office/officeart/2008/layout/LinedList"/>
    <dgm:cxn modelId="{385ED149-5719-45D8-B5EF-D81A714C1289}" type="presParOf" srcId="{9D757CE6-4A0D-464F-AED9-1C7A83C92E4B}" destId="{7035573F-9B27-4519-ADBF-2DCB79D87A10}" srcOrd="1" destOrd="0" presId="urn:microsoft.com/office/officeart/2008/layout/LinedList"/>
    <dgm:cxn modelId="{18D09F82-8DF9-4463-AA0D-6690BD21A3A8}" type="presParOf" srcId="{4DC813F0-04AD-4DB6-B3D1-F17EF3A59FA6}" destId="{2F0D0141-C634-47C5-95B5-619530D4EBFE}" srcOrd="10" destOrd="0" presId="urn:microsoft.com/office/officeart/2008/layout/LinedList"/>
    <dgm:cxn modelId="{7DCCC7B5-582D-47D1-998F-70316BCAC8E9}" type="presParOf" srcId="{4DC813F0-04AD-4DB6-B3D1-F17EF3A59FA6}" destId="{D7FAB192-76E4-4DC7-9818-3EEFB37E5E3E}" srcOrd="11" destOrd="0" presId="urn:microsoft.com/office/officeart/2008/layout/LinedList"/>
    <dgm:cxn modelId="{8F5BDB50-3CF3-4AEC-BFDB-E6C9A2F89CA1}" type="presParOf" srcId="{D7FAB192-76E4-4DC7-9818-3EEFB37E5E3E}" destId="{350A871F-9E8D-4A42-8876-FBD8539BBC04}" srcOrd="0" destOrd="0" presId="urn:microsoft.com/office/officeart/2008/layout/LinedList"/>
    <dgm:cxn modelId="{F5038B85-549A-4786-866E-80E8FED4B7E6}" type="presParOf" srcId="{D7FAB192-76E4-4DC7-9818-3EEFB37E5E3E}" destId="{67A13DD5-158F-42D2-8CD6-97F90F122B87}" srcOrd="1" destOrd="0" presId="urn:microsoft.com/office/officeart/2008/layout/LinedList"/>
    <dgm:cxn modelId="{4CDC8A54-A6DC-4030-A400-0B41F934DAFC}" type="presParOf" srcId="{4DC813F0-04AD-4DB6-B3D1-F17EF3A59FA6}" destId="{C0DD2EDC-58B2-4C5E-B095-4F293B4C617D}" srcOrd="12" destOrd="0" presId="urn:microsoft.com/office/officeart/2008/layout/LinedList"/>
    <dgm:cxn modelId="{A07713A9-ACBD-457B-BEE1-5D7789E28289}" type="presParOf" srcId="{4DC813F0-04AD-4DB6-B3D1-F17EF3A59FA6}" destId="{98FDA9E4-FE3E-4585-802A-1BFC27EC138A}" srcOrd="13" destOrd="0" presId="urn:microsoft.com/office/officeart/2008/layout/LinedList"/>
    <dgm:cxn modelId="{90EFDCFF-82B4-4D25-B889-CE122254880C}" type="presParOf" srcId="{98FDA9E4-FE3E-4585-802A-1BFC27EC138A}" destId="{666F971E-32D0-4713-AC8F-96AB8EAE50E2}" srcOrd="0" destOrd="0" presId="urn:microsoft.com/office/officeart/2008/layout/LinedList"/>
    <dgm:cxn modelId="{B6AC33C2-5407-4548-AFB6-DF7DD42C9F9B}" type="presParOf" srcId="{98FDA9E4-FE3E-4585-802A-1BFC27EC138A}" destId="{6079A6B0-A1F8-46E5-A52E-BE27DB657ED5}" srcOrd="1" destOrd="0" presId="urn:microsoft.com/office/officeart/2008/layout/LinedList"/>
    <dgm:cxn modelId="{687F39B8-73E3-48C7-92EB-29F0629C41C2}" type="presParOf" srcId="{4DC813F0-04AD-4DB6-B3D1-F17EF3A59FA6}" destId="{6072CC8B-02B8-46B1-999A-CDC9578E2B5F}" srcOrd="14" destOrd="0" presId="urn:microsoft.com/office/officeart/2008/layout/LinedList"/>
    <dgm:cxn modelId="{07FDEFD6-C3EE-4E1B-88B2-87CAA6220BBA}" type="presParOf" srcId="{4DC813F0-04AD-4DB6-B3D1-F17EF3A59FA6}" destId="{BF296EA5-B5C4-453B-B3AF-372B680610C2}" srcOrd="15" destOrd="0" presId="urn:microsoft.com/office/officeart/2008/layout/LinedList"/>
    <dgm:cxn modelId="{06312654-373B-4F91-9FCB-F35E6000341F}" type="presParOf" srcId="{BF296EA5-B5C4-453B-B3AF-372B680610C2}" destId="{F0E5906F-48E5-4F97-BE65-02051EBBFAA3}" srcOrd="0" destOrd="0" presId="urn:microsoft.com/office/officeart/2008/layout/LinedList"/>
    <dgm:cxn modelId="{66518F32-6982-46AA-922E-1BA2ACB76DAD}" type="presParOf" srcId="{BF296EA5-B5C4-453B-B3AF-372B680610C2}" destId="{0A1445F3-A9B9-44AB-AF41-64235C9DE5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B3A1B-402A-44D6-99CB-6DEAD842B98B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C5DF7CD-BA22-43BB-8FCC-306D832C9216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 обучения (включая внутреннюю и внешнюю диагностики, в том числе ГИА обучающихся 9,11х классов);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84EBF-C0C4-4461-90DE-C258D521691D}" type="parTrans" cxnId="{0BE19727-4F49-47AC-9B26-CD15B6E35035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334F03D1-063F-4A12-A910-13CE80554673}" type="sibTrans" cxnId="{0BE19727-4F49-47AC-9B26-CD15B6E35035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419C3AE6-7E3E-4663-AD77-B3C7A3D46F7D}">
      <dgm:prSet custT="1"/>
      <dgm:spPr/>
      <dgm:t>
        <a:bodyPr/>
        <a:lstStyle/>
        <a:p>
          <a:pPr algn="just"/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 обучения (включая внутреннюю и внешнюю диагностики);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65B2A-DE79-42B7-8DD8-DACB923F7131}" type="parTrans" cxnId="{193B6E39-532E-44BE-8CD9-00F28082AB58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95C61E69-7687-4625-8874-E02FD4434C1B}" type="sibTrans" cxnId="{193B6E39-532E-44BE-8CD9-00F28082AB58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06413E0F-AC2B-4DFC-AD1C-F65B9FB3EA0D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 (включая показатели социализации обучающихся);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27BF4-E6EA-449C-9D4A-A40EDBF1E67C}" type="parTrans" cxnId="{8D44BC76-6D51-4AE2-8824-B682C6E862C8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A3360760-B0B7-4C79-B632-2674ACDF61F4}" type="sibTrans" cxnId="{8D44BC76-6D51-4AE2-8824-B682C6E862C8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7C5CA73F-770E-4505-A51F-6BA851E1F4BE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 обучающихся (динамика);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FD034-91D8-404B-8F69-701D40D3ADBE}" type="parTrans" cxnId="{EF6C8914-631D-4348-B337-C0DACE370993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2B88F85E-F13E-4E82-89D1-A3D1A12CC161}" type="sibTrans" cxnId="{EF6C8914-631D-4348-B337-C0DACE370993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86807259-6FC7-429C-B1F6-56625A61BCAB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достижения обучающихся на конкурсах, соревнованиях, олимпиадах;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902C4-9B67-4588-83CD-A5E16B249BBE}" type="parTrans" cxnId="{11C19BA2-A08C-47DC-B31B-BC421B20B82F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F8FC91FE-FF16-4011-B27A-6E781E18EA9F}" type="sibTrans" cxnId="{11C19BA2-A08C-47DC-B31B-BC421B20B82F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E8F46143-3865-459A-9595-DB45AEDC41BF}">
      <dgm:prSet custT="1"/>
      <dgm:spPr/>
      <dgm:t>
        <a:bodyPr/>
        <a:lstStyle/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удовлетворённость родителей качеством образовательных результатов;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81A08-874A-4DBB-89A7-79743195B9A3}" type="parTrans" cxnId="{48C7D3CB-3AAC-448C-9CDD-8BCB79C6F2F6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E7F7B9DA-1CBA-40D0-BF19-ACC00BC7E4DD}" type="sibTrans" cxnId="{48C7D3CB-3AAC-448C-9CDD-8BCB79C6F2F6}">
      <dgm:prSet/>
      <dgm:spPr/>
      <dgm:t>
        <a:bodyPr/>
        <a:lstStyle/>
        <a:p>
          <a:pPr algn="just"/>
          <a:endParaRPr lang="en-US" sz="1800">
            <a:solidFill>
              <a:schemeClr val="accent3">
                <a:lumMod val="50000"/>
              </a:schemeClr>
            </a:solidFill>
          </a:endParaRPr>
        </a:p>
      </dgm:t>
    </dgm:pt>
    <dgm:pt modelId="{5380C420-7383-496D-B33E-343042D124DB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самоопределение обучающихся.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BFAC6-931E-41CA-A084-D4D6C472A163}" type="parTrans" cxnId="{07FA4D05-600A-49C2-AF76-96DEBBEDCCD7}">
      <dgm:prSet/>
      <dgm:spPr/>
      <dgm:t>
        <a:bodyPr/>
        <a:lstStyle/>
        <a:p>
          <a:endParaRPr lang="ru-RU" sz="1600"/>
        </a:p>
      </dgm:t>
    </dgm:pt>
    <dgm:pt modelId="{89EDFF41-3349-4519-8B03-1E79AB8B949B}" type="sibTrans" cxnId="{07FA4D05-600A-49C2-AF76-96DEBBEDCCD7}">
      <dgm:prSet/>
      <dgm:spPr/>
      <dgm:t>
        <a:bodyPr/>
        <a:lstStyle/>
        <a:p>
          <a:endParaRPr lang="ru-RU" sz="1600"/>
        </a:p>
      </dgm:t>
    </dgm:pt>
    <dgm:pt modelId="{4DC813F0-04AD-4DB6-B3D1-F17EF3A59FA6}" type="pres">
      <dgm:prSet presAssocID="{EB7B3A1B-402A-44D6-99CB-6DEAD842B9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29C991-8707-4004-9316-1FD84300DFAA}" type="pres">
      <dgm:prSet presAssocID="{6C5DF7CD-BA22-43BB-8FCC-306D832C9216}" presName="thickLine" presStyleLbl="alignNode1" presStyleIdx="0" presStyleCnt="7"/>
      <dgm:spPr/>
      <dgm:t>
        <a:bodyPr/>
        <a:lstStyle/>
        <a:p>
          <a:endParaRPr lang="ru-RU"/>
        </a:p>
      </dgm:t>
    </dgm:pt>
    <dgm:pt modelId="{B0B72FD8-5662-48D9-83A3-9765616E2703}" type="pres">
      <dgm:prSet presAssocID="{6C5DF7CD-BA22-43BB-8FCC-306D832C9216}" presName="horz1" presStyleCnt="0"/>
      <dgm:spPr/>
      <dgm:t>
        <a:bodyPr/>
        <a:lstStyle/>
        <a:p>
          <a:endParaRPr lang="ru-RU"/>
        </a:p>
      </dgm:t>
    </dgm:pt>
    <dgm:pt modelId="{98690E85-5028-441C-82ED-11A3026E1612}" type="pres">
      <dgm:prSet presAssocID="{6C5DF7CD-BA22-43BB-8FCC-306D832C9216}" presName="tx1" presStyleLbl="revTx" presStyleIdx="0" presStyleCnt="7" custScaleY="154905"/>
      <dgm:spPr/>
      <dgm:t>
        <a:bodyPr/>
        <a:lstStyle/>
        <a:p>
          <a:endParaRPr lang="ru-RU"/>
        </a:p>
      </dgm:t>
    </dgm:pt>
    <dgm:pt modelId="{A0610439-2CC1-4ED3-9F8F-6FD8C3B43EE2}" type="pres">
      <dgm:prSet presAssocID="{6C5DF7CD-BA22-43BB-8FCC-306D832C9216}" presName="vert1" presStyleCnt="0"/>
      <dgm:spPr/>
      <dgm:t>
        <a:bodyPr/>
        <a:lstStyle/>
        <a:p>
          <a:endParaRPr lang="ru-RU"/>
        </a:p>
      </dgm:t>
    </dgm:pt>
    <dgm:pt modelId="{760F3A60-F3AC-417F-A1F0-55B777AF38FE}" type="pres">
      <dgm:prSet presAssocID="{419C3AE6-7E3E-4663-AD77-B3C7A3D46F7D}" presName="thickLine" presStyleLbl="alignNode1" presStyleIdx="1" presStyleCnt="7"/>
      <dgm:spPr/>
      <dgm:t>
        <a:bodyPr/>
        <a:lstStyle/>
        <a:p>
          <a:endParaRPr lang="ru-RU"/>
        </a:p>
      </dgm:t>
    </dgm:pt>
    <dgm:pt modelId="{205DEA6F-601F-4DB7-9F75-0314526EF5DB}" type="pres">
      <dgm:prSet presAssocID="{419C3AE6-7E3E-4663-AD77-B3C7A3D46F7D}" presName="horz1" presStyleCnt="0"/>
      <dgm:spPr/>
      <dgm:t>
        <a:bodyPr/>
        <a:lstStyle/>
        <a:p>
          <a:endParaRPr lang="ru-RU"/>
        </a:p>
      </dgm:t>
    </dgm:pt>
    <dgm:pt modelId="{3BB2FA6D-EE0A-41C1-8770-CB77B57A5B5E}" type="pres">
      <dgm:prSet presAssocID="{419C3AE6-7E3E-4663-AD77-B3C7A3D46F7D}" presName="tx1" presStyleLbl="revTx" presStyleIdx="1" presStyleCnt="7"/>
      <dgm:spPr/>
      <dgm:t>
        <a:bodyPr/>
        <a:lstStyle/>
        <a:p>
          <a:endParaRPr lang="ru-RU"/>
        </a:p>
      </dgm:t>
    </dgm:pt>
    <dgm:pt modelId="{40D4FE65-044B-4884-B7D2-1B5067C9DCA6}" type="pres">
      <dgm:prSet presAssocID="{419C3AE6-7E3E-4663-AD77-B3C7A3D46F7D}" presName="vert1" presStyleCnt="0"/>
      <dgm:spPr/>
      <dgm:t>
        <a:bodyPr/>
        <a:lstStyle/>
        <a:p>
          <a:endParaRPr lang="ru-RU"/>
        </a:p>
      </dgm:t>
    </dgm:pt>
    <dgm:pt modelId="{537BD92B-2C7E-4FB5-972A-E1B22BE022FE}" type="pres">
      <dgm:prSet presAssocID="{06413E0F-AC2B-4DFC-AD1C-F65B9FB3EA0D}" presName="thickLine" presStyleLbl="alignNode1" presStyleIdx="2" presStyleCnt="7"/>
      <dgm:spPr/>
      <dgm:t>
        <a:bodyPr/>
        <a:lstStyle/>
        <a:p>
          <a:endParaRPr lang="ru-RU"/>
        </a:p>
      </dgm:t>
    </dgm:pt>
    <dgm:pt modelId="{4D8762B3-6F5C-4495-A824-B53484193A2E}" type="pres">
      <dgm:prSet presAssocID="{06413E0F-AC2B-4DFC-AD1C-F65B9FB3EA0D}" presName="horz1" presStyleCnt="0"/>
      <dgm:spPr/>
      <dgm:t>
        <a:bodyPr/>
        <a:lstStyle/>
        <a:p>
          <a:endParaRPr lang="ru-RU"/>
        </a:p>
      </dgm:t>
    </dgm:pt>
    <dgm:pt modelId="{F69AB80B-DBBE-4534-BC26-B054FB3F6169}" type="pres">
      <dgm:prSet presAssocID="{06413E0F-AC2B-4DFC-AD1C-F65B9FB3EA0D}" presName="tx1" presStyleLbl="revTx" presStyleIdx="2" presStyleCnt="7"/>
      <dgm:spPr/>
      <dgm:t>
        <a:bodyPr/>
        <a:lstStyle/>
        <a:p>
          <a:endParaRPr lang="ru-RU"/>
        </a:p>
      </dgm:t>
    </dgm:pt>
    <dgm:pt modelId="{10049DB6-B370-45B1-AEF3-17942AC544D7}" type="pres">
      <dgm:prSet presAssocID="{06413E0F-AC2B-4DFC-AD1C-F65B9FB3EA0D}" presName="vert1" presStyleCnt="0"/>
      <dgm:spPr/>
      <dgm:t>
        <a:bodyPr/>
        <a:lstStyle/>
        <a:p>
          <a:endParaRPr lang="ru-RU"/>
        </a:p>
      </dgm:t>
    </dgm:pt>
    <dgm:pt modelId="{C03CFC1F-F47C-4AB9-9660-130DC21AC65C}" type="pres">
      <dgm:prSet presAssocID="{7C5CA73F-770E-4505-A51F-6BA851E1F4BE}" presName="thickLine" presStyleLbl="alignNode1" presStyleIdx="3" presStyleCnt="7"/>
      <dgm:spPr/>
      <dgm:t>
        <a:bodyPr/>
        <a:lstStyle/>
        <a:p>
          <a:endParaRPr lang="ru-RU"/>
        </a:p>
      </dgm:t>
    </dgm:pt>
    <dgm:pt modelId="{1413A60F-9330-48CF-B623-01AD1DCAEB4D}" type="pres">
      <dgm:prSet presAssocID="{7C5CA73F-770E-4505-A51F-6BA851E1F4BE}" presName="horz1" presStyleCnt="0"/>
      <dgm:spPr/>
      <dgm:t>
        <a:bodyPr/>
        <a:lstStyle/>
        <a:p>
          <a:endParaRPr lang="ru-RU"/>
        </a:p>
      </dgm:t>
    </dgm:pt>
    <dgm:pt modelId="{5B8BAE71-A363-40AC-9B77-55871808A565}" type="pres">
      <dgm:prSet presAssocID="{7C5CA73F-770E-4505-A51F-6BA851E1F4BE}" presName="tx1" presStyleLbl="revTx" presStyleIdx="3" presStyleCnt="7"/>
      <dgm:spPr/>
      <dgm:t>
        <a:bodyPr/>
        <a:lstStyle/>
        <a:p>
          <a:endParaRPr lang="ru-RU"/>
        </a:p>
      </dgm:t>
    </dgm:pt>
    <dgm:pt modelId="{FD2AEC36-A765-4B13-B376-EC8B870F77A0}" type="pres">
      <dgm:prSet presAssocID="{7C5CA73F-770E-4505-A51F-6BA851E1F4BE}" presName="vert1" presStyleCnt="0"/>
      <dgm:spPr/>
      <dgm:t>
        <a:bodyPr/>
        <a:lstStyle/>
        <a:p>
          <a:endParaRPr lang="ru-RU"/>
        </a:p>
      </dgm:t>
    </dgm:pt>
    <dgm:pt modelId="{AB50B04F-BC34-46D1-9635-3C94A6B4B1EC}" type="pres">
      <dgm:prSet presAssocID="{86807259-6FC7-429C-B1F6-56625A61BCAB}" presName="thickLine" presStyleLbl="alignNode1" presStyleIdx="4" presStyleCnt="7"/>
      <dgm:spPr/>
      <dgm:t>
        <a:bodyPr/>
        <a:lstStyle/>
        <a:p>
          <a:endParaRPr lang="ru-RU"/>
        </a:p>
      </dgm:t>
    </dgm:pt>
    <dgm:pt modelId="{9D757CE6-4A0D-464F-AED9-1C7A83C92E4B}" type="pres">
      <dgm:prSet presAssocID="{86807259-6FC7-429C-B1F6-56625A61BCAB}" presName="horz1" presStyleCnt="0"/>
      <dgm:spPr/>
      <dgm:t>
        <a:bodyPr/>
        <a:lstStyle/>
        <a:p>
          <a:endParaRPr lang="ru-RU"/>
        </a:p>
      </dgm:t>
    </dgm:pt>
    <dgm:pt modelId="{C953621E-19CE-400F-A8A8-51D60B0E8401}" type="pres">
      <dgm:prSet presAssocID="{86807259-6FC7-429C-B1F6-56625A61BCAB}" presName="tx1" presStyleLbl="revTx" presStyleIdx="4" presStyleCnt="7"/>
      <dgm:spPr/>
      <dgm:t>
        <a:bodyPr/>
        <a:lstStyle/>
        <a:p>
          <a:endParaRPr lang="ru-RU"/>
        </a:p>
      </dgm:t>
    </dgm:pt>
    <dgm:pt modelId="{7035573F-9B27-4519-ADBF-2DCB79D87A10}" type="pres">
      <dgm:prSet presAssocID="{86807259-6FC7-429C-B1F6-56625A61BCAB}" presName="vert1" presStyleCnt="0"/>
      <dgm:spPr/>
      <dgm:t>
        <a:bodyPr/>
        <a:lstStyle/>
        <a:p>
          <a:endParaRPr lang="ru-RU"/>
        </a:p>
      </dgm:t>
    </dgm:pt>
    <dgm:pt modelId="{2F0D0141-C634-47C5-95B5-619530D4EBFE}" type="pres">
      <dgm:prSet presAssocID="{E8F46143-3865-459A-9595-DB45AEDC41BF}" presName="thickLine" presStyleLbl="alignNode1" presStyleIdx="5" presStyleCnt="7"/>
      <dgm:spPr/>
      <dgm:t>
        <a:bodyPr/>
        <a:lstStyle/>
        <a:p>
          <a:endParaRPr lang="ru-RU"/>
        </a:p>
      </dgm:t>
    </dgm:pt>
    <dgm:pt modelId="{D7FAB192-76E4-4DC7-9818-3EEFB37E5E3E}" type="pres">
      <dgm:prSet presAssocID="{E8F46143-3865-459A-9595-DB45AEDC41BF}" presName="horz1" presStyleCnt="0"/>
      <dgm:spPr/>
      <dgm:t>
        <a:bodyPr/>
        <a:lstStyle/>
        <a:p>
          <a:endParaRPr lang="ru-RU"/>
        </a:p>
      </dgm:t>
    </dgm:pt>
    <dgm:pt modelId="{350A871F-9E8D-4A42-8876-FBD8539BBC04}" type="pres">
      <dgm:prSet presAssocID="{E8F46143-3865-459A-9595-DB45AEDC41BF}" presName="tx1" presStyleLbl="revTx" presStyleIdx="5" presStyleCnt="7"/>
      <dgm:spPr/>
      <dgm:t>
        <a:bodyPr/>
        <a:lstStyle/>
        <a:p>
          <a:endParaRPr lang="ru-RU"/>
        </a:p>
      </dgm:t>
    </dgm:pt>
    <dgm:pt modelId="{67A13DD5-158F-42D2-8CD6-97F90F122B87}" type="pres">
      <dgm:prSet presAssocID="{E8F46143-3865-459A-9595-DB45AEDC41BF}" presName="vert1" presStyleCnt="0"/>
      <dgm:spPr/>
      <dgm:t>
        <a:bodyPr/>
        <a:lstStyle/>
        <a:p>
          <a:endParaRPr lang="ru-RU"/>
        </a:p>
      </dgm:t>
    </dgm:pt>
    <dgm:pt modelId="{9A2ED208-6B3A-41F7-8CBB-F4B9604C539A}" type="pres">
      <dgm:prSet presAssocID="{5380C420-7383-496D-B33E-343042D124DB}" presName="thickLine" presStyleLbl="alignNode1" presStyleIdx="6" presStyleCnt="7"/>
      <dgm:spPr/>
    </dgm:pt>
    <dgm:pt modelId="{38CAF82B-678A-4232-9480-25A3ED0A973C}" type="pres">
      <dgm:prSet presAssocID="{5380C420-7383-496D-B33E-343042D124DB}" presName="horz1" presStyleCnt="0"/>
      <dgm:spPr/>
    </dgm:pt>
    <dgm:pt modelId="{AD837A32-889A-4DFC-92DB-2F1E9DB61408}" type="pres">
      <dgm:prSet presAssocID="{5380C420-7383-496D-B33E-343042D124DB}" presName="tx1" presStyleLbl="revTx" presStyleIdx="6" presStyleCnt="7"/>
      <dgm:spPr/>
      <dgm:t>
        <a:bodyPr/>
        <a:lstStyle/>
        <a:p>
          <a:endParaRPr lang="ru-RU"/>
        </a:p>
      </dgm:t>
    </dgm:pt>
    <dgm:pt modelId="{4D43A776-C999-413F-B3BD-265462DFBECA}" type="pres">
      <dgm:prSet presAssocID="{5380C420-7383-496D-B33E-343042D124DB}" presName="vert1" presStyleCnt="0"/>
      <dgm:spPr/>
    </dgm:pt>
  </dgm:ptLst>
  <dgm:cxnLst>
    <dgm:cxn modelId="{EF6C8914-631D-4348-B337-C0DACE370993}" srcId="{EB7B3A1B-402A-44D6-99CB-6DEAD842B98B}" destId="{7C5CA73F-770E-4505-A51F-6BA851E1F4BE}" srcOrd="3" destOrd="0" parTransId="{5C7FD034-91D8-404B-8F69-701D40D3ADBE}" sibTransId="{2B88F85E-F13E-4E82-89D1-A3D1A12CC161}"/>
    <dgm:cxn modelId="{A6E50277-DF89-4EFB-9DB6-8AE7D71B8299}" type="presOf" srcId="{EB7B3A1B-402A-44D6-99CB-6DEAD842B98B}" destId="{4DC813F0-04AD-4DB6-B3D1-F17EF3A59FA6}" srcOrd="0" destOrd="0" presId="urn:microsoft.com/office/officeart/2008/layout/LinedList"/>
    <dgm:cxn modelId="{11C19BA2-A08C-47DC-B31B-BC421B20B82F}" srcId="{EB7B3A1B-402A-44D6-99CB-6DEAD842B98B}" destId="{86807259-6FC7-429C-B1F6-56625A61BCAB}" srcOrd="4" destOrd="0" parTransId="{7EE902C4-9B67-4588-83CD-A5E16B249BBE}" sibTransId="{F8FC91FE-FF16-4011-B27A-6E781E18EA9F}"/>
    <dgm:cxn modelId="{627BE2E1-3000-4B2E-B91A-ED70F277C279}" type="presOf" srcId="{86807259-6FC7-429C-B1F6-56625A61BCAB}" destId="{C953621E-19CE-400F-A8A8-51D60B0E8401}" srcOrd="0" destOrd="0" presId="urn:microsoft.com/office/officeart/2008/layout/LinedList"/>
    <dgm:cxn modelId="{AEFBBF40-00C1-4768-A569-97F8AFDE7F0C}" type="presOf" srcId="{6C5DF7CD-BA22-43BB-8FCC-306D832C9216}" destId="{98690E85-5028-441C-82ED-11A3026E1612}" srcOrd="0" destOrd="0" presId="urn:microsoft.com/office/officeart/2008/layout/LinedList"/>
    <dgm:cxn modelId="{193B6E39-532E-44BE-8CD9-00F28082AB58}" srcId="{EB7B3A1B-402A-44D6-99CB-6DEAD842B98B}" destId="{419C3AE6-7E3E-4663-AD77-B3C7A3D46F7D}" srcOrd="1" destOrd="0" parTransId="{6C165B2A-DE79-42B7-8DD8-DACB923F7131}" sibTransId="{95C61E69-7687-4625-8874-E02FD4434C1B}"/>
    <dgm:cxn modelId="{D9038F63-8687-4894-BB11-7386E084028E}" type="presOf" srcId="{E8F46143-3865-459A-9595-DB45AEDC41BF}" destId="{350A871F-9E8D-4A42-8876-FBD8539BBC04}" srcOrd="0" destOrd="0" presId="urn:microsoft.com/office/officeart/2008/layout/LinedList"/>
    <dgm:cxn modelId="{0BE19727-4F49-47AC-9B26-CD15B6E35035}" srcId="{EB7B3A1B-402A-44D6-99CB-6DEAD842B98B}" destId="{6C5DF7CD-BA22-43BB-8FCC-306D832C9216}" srcOrd="0" destOrd="0" parTransId="{9D684EBF-C0C4-4461-90DE-C258D521691D}" sibTransId="{334F03D1-063F-4A12-A910-13CE80554673}"/>
    <dgm:cxn modelId="{8D44BC76-6D51-4AE2-8824-B682C6E862C8}" srcId="{EB7B3A1B-402A-44D6-99CB-6DEAD842B98B}" destId="{06413E0F-AC2B-4DFC-AD1C-F65B9FB3EA0D}" srcOrd="2" destOrd="0" parTransId="{70F27BF4-E6EA-449C-9D4A-A40EDBF1E67C}" sibTransId="{A3360760-B0B7-4C79-B632-2674ACDF61F4}"/>
    <dgm:cxn modelId="{C9560F32-D93A-411B-96EA-70E63FA3C391}" type="presOf" srcId="{06413E0F-AC2B-4DFC-AD1C-F65B9FB3EA0D}" destId="{F69AB80B-DBBE-4534-BC26-B054FB3F6169}" srcOrd="0" destOrd="0" presId="urn:microsoft.com/office/officeart/2008/layout/LinedList"/>
    <dgm:cxn modelId="{7E5D88B4-F0E5-4582-947A-F2A992831507}" type="presOf" srcId="{5380C420-7383-496D-B33E-343042D124DB}" destId="{AD837A32-889A-4DFC-92DB-2F1E9DB61408}" srcOrd="0" destOrd="0" presId="urn:microsoft.com/office/officeart/2008/layout/LinedList"/>
    <dgm:cxn modelId="{A3A3FF1A-5422-4D44-B80D-2CCDDCCDE7D6}" type="presOf" srcId="{419C3AE6-7E3E-4663-AD77-B3C7A3D46F7D}" destId="{3BB2FA6D-EE0A-41C1-8770-CB77B57A5B5E}" srcOrd="0" destOrd="0" presId="urn:microsoft.com/office/officeart/2008/layout/LinedList"/>
    <dgm:cxn modelId="{48C7D3CB-3AAC-448C-9CDD-8BCB79C6F2F6}" srcId="{EB7B3A1B-402A-44D6-99CB-6DEAD842B98B}" destId="{E8F46143-3865-459A-9595-DB45AEDC41BF}" srcOrd="5" destOrd="0" parTransId="{12181A08-874A-4DBB-89A7-79743195B9A3}" sibTransId="{E7F7B9DA-1CBA-40D0-BF19-ACC00BC7E4DD}"/>
    <dgm:cxn modelId="{4259ACDB-9B40-4BD8-B7D2-883E29FFDF5A}" type="presOf" srcId="{7C5CA73F-770E-4505-A51F-6BA851E1F4BE}" destId="{5B8BAE71-A363-40AC-9B77-55871808A565}" srcOrd="0" destOrd="0" presId="urn:microsoft.com/office/officeart/2008/layout/LinedList"/>
    <dgm:cxn modelId="{07FA4D05-600A-49C2-AF76-96DEBBEDCCD7}" srcId="{EB7B3A1B-402A-44D6-99CB-6DEAD842B98B}" destId="{5380C420-7383-496D-B33E-343042D124DB}" srcOrd="6" destOrd="0" parTransId="{FFBBFAC6-931E-41CA-A084-D4D6C472A163}" sibTransId="{89EDFF41-3349-4519-8B03-1E79AB8B949B}"/>
    <dgm:cxn modelId="{BF5BC04A-F1A3-458A-AA11-A0DEB4417C64}" type="presParOf" srcId="{4DC813F0-04AD-4DB6-B3D1-F17EF3A59FA6}" destId="{AC29C991-8707-4004-9316-1FD84300DFAA}" srcOrd="0" destOrd="0" presId="urn:microsoft.com/office/officeart/2008/layout/LinedList"/>
    <dgm:cxn modelId="{274AD84A-54EA-4014-9CAB-FBB857F264AF}" type="presParOf" srcId="{4DC813F0-04AD-4DB6-B3D1-F17EF3A59FA6}" destId="{B0B72FD8-5662-48D9-83A3-9765616E2703}" srcOrd="1" destOrd="0" presId="urn:microsoft.com/office/officeart/2008/layout/LinedList"/>
    <dgm:cxn modelId="{87A74C58-DA96-4973-A32C-D50B46C729AD}" type="presParOf" srcId="{B0B72FD8-5662-48D9-83A3-9765616E2703}" destId="{98690E85-5028-441C-82ED-11A3026E1612}" srcOrd="0" destOrd="0" presId="urn:microsoft.com/office/officeart/2008/layout/LinedList"/>
    <dgm:cxn modelId="{43857CF0-73F3-47C0-91C8-5F263ABCAD77}" type="presParOf" srcId="{B0B72FD8-5662-48D9-83A3-9765616E2703}" destId="{A0610439-2CC1-4ED3-9F8F-6FD8C3B43EE2}" srcOrd="1" destOrd="0" presId="urn:microsoft.com/office/officeart/2008/layout/LinedList"/>
    <dgm:cxn modelId="{1629E549-F46A-4DAA-A918-70B104053E86}" type="presParOf" srcId="{4DC813F0-04AD-4DB6-B3D1-F17EF3A59FA6}" destId="{760F3A60-F3AC-417F-A1F0-55B777AF38FE}" srcOrd="2" destOrd="0" presId="urn:microsoft.com/office/officeart/2008/layout/LinedList"/>
    <dgm:cxn modelId="{A0A73367-8C8E-4A6A-AF76-F06CF476565D}" type="presParOf" srcId="{4DC813F0-04AD-4DB6-B3D1-F17EF3A59FA6}" destId="{205DEA6F-601F-4DB7-9F75-0314526EF5DB}" srcOrd="3" destOrd="0" presId="urn:microsoft.com/office/officeart/2008/layout/LinedList"/>
    <dgm:cxn modelId="{65A6EAC6-F896-4DB2-8839-2652BBF56F6E}" type="presParOf" srcId="{205DEA6F-601F-4DB7-9F75-0314526EF5DB}" destId="{3BB2FA6D-EE0A-41C1-8770-CB77B57A5B5E}" srcOrd="0" destOrd="0" presId="urn:microsoft.com/office/officeart/2008/layout/LinedList"/>
    <dgm:cxn modelId="{694E2907-9B87-45E7-B89A-7FB9CDBF93D4}" type="presParOf" srcId="{205DEA6F-601F-4DB7-9F75-0314526EF5DB}" destId="{40D4FE65-044B-4884-B7D2-1B5067C9DCA6}" srcOrd="1" destOrd="0" presId="urn:microsoft.com/office/officeart/2008/layout/LinedList"/>
    <dgm:cxn modelId="{62DBD17C-C51F-47CF-9DF5-E02AB607FDFE}" type="presParOf" srcId="{4DC813F0-04AD-4DB6-B3D1-F17EF3A59FA6}" destId="{537BD92B-2C7E-4FB5-972A-E1B22BE022FE}" srcOrd="4" destOrd="0" presId="urn:microsoft.com/office/officeart/2008/layout/LinedList"/>
    <dgm:cxn modelId="{60BDF3CF-5920-49E8-9F19-577C51582210}" type="presParOf" srcId="{4DC813F0-04AD-4DB6-B3D1-F17EF3A59FA6}" destId="{4D8762B3-6F5C-4495-A824-B53484193A2E}" srcOrd="5" destOrd="0" presId="urn:microsoft.com/office/officeart/2008/layout/LinedList"/>
    <dgm:cxn modelId="{39B32E86-97CF-40DF-8D9D-A72AAC48D722}" type="presParOf" srcId="{4D8762B3-6F5C-4495-A824-B53484193A2E}" destId="{F69AB80B-DBBE-4534-BC26-B054FB3F6169}" srcOrd="0" destOrd="0" presId="urn:microsoft.com/office/officeart/2008/layout/LinedList"/>
    <dgm:cxn modelId="{E6904C30-3AB8-47A2-8CB3-00DF2F8933E2}" type="presParOf" srcId="{4D8762B3-6F5C-4495-A824-B53484193A2E}" destId="{10049DB6-B370-45B1-AEF3-17942AC544D7}" srcOrd="1" destOrd="0" presId="urn:microsoft.com/office/officeart/2008/layout/LinedList"/>
    <dgm:cxn modelId="{BCA660B1-A79B-494F-B98C-D78B640048E3}" type="presParOf" srcId="{4DC813F0-04AD-4DB6-B3D1-F17EF3A59FA6}" destId="{C03CFC1F-F47C-4AB9-9660-130DC21AC65C}" srcOrd="6" destOrd="0" presId="urn:microsoft.com/office/officeart/2008/layout/LinedList"/>
    <dgm:cxn modelId="{BFAC39D5-690B-415E-B4D0-76199966BCAA}" type="presParOf" srcId="{4DC813F0-04AD-4DB6-B3D1-F17EF3A59FA6}" destId="{1413A60F-9330-48CF-B623-01AD1DCAEB4D}" srcOrd="7" destOrd="0" presId="urn:microsoft.com/office/officeart/2008/layout/LinedList"/>
    <dgm:cxn modelId="{8121931E-4142-48C1-BD0D-FA225EC0B40F}" type="presParOf" srcId="{1413A60F-9330-48CF-B623-01AD1DCAEB4D}" destId="{5B8BAE71-A363-40AC-9B77-55871808A565}" srcOrd="0" destOrd="0" presId="urn:microsoft.com/office/officeart/2008/layout/LinedList"/>
    <dgm:cxn modelId="{DE43EEE0-1357-4806-84B3-47E5CB4E2850}" type="presParOf" srcId="{1413A60F-9330-48CF-B623-01AD1DCAEB4D}" destId="{FD2AEC36-A765-4B13-B376-EC8B870F77A0}" srcOrd="1" destOrd="0" presId="urn:microsoft.com/office/officeart/2008/layout/LinedList"/>
    <dgm:cxn modelId="{9188BB71-E951-4A95-8B7B-2ED7E93462FF}" type="presParOf" srcId="{4DC813F0-04AD-4DB6-B3D1-F17EF3A59FA6}" destId="{AB50B04F-BC34-46D1-9635-3C94A6B4B1EC}" srcOrd="8" destOrd="0" presId="urn:microsoft.com/office/officeart/2008/layout/LinedList"/>
    <dgm:cxn modelId="{82B9AAF0-8608-4109-8ECA-AF3545604FAE}" type="presParOf" srcId="{4DC813F0-04AD-4DB6-B3D1-F17EF3A59FA6}" destId="{9D757CE6-4A0D-464F-AED9-1C7A83C92E4B}" srcOrd="9" destOrd="0" presId="urn:microsoft.com/office/officeart/2008/layout/LinedList"/>
    <dgm:cxn modelId="{37C8BD26-3F76-4812-861F-426738199710}" type="presParOf" srcId="{9D757CE6-4A0D-464F-AED9-1C7A83C92E4B}" destId="{C953621E-19CE-400F-A8A8-51D60B0E8401}" srcOrd="0" destOrd="0" presId="urn:microsoft.com/office/officeart/2008/layout/LinedList"/>
    <dgm:cxn modelId="{385ED149-5719-45D8-B5EF-D81A714C1289}" type="presParOf" srcId="{9D757CE6-4A0D-464F-AED9-1C7A83C92E4B}" destId="{7035573F-9B27-4519-ADBF-2DCB79D87A10}" srcOrd="1" destOrd="0" presId="urn:microsoft.com/office/officeart/2008/layout/LinedList"/>
    <dgm:cxn modelId="{18D09F82-8DF9-4463-AA0D-6690BD21A3A8}" type="presParOf" srcId="{4DC813F0-04AD-4DB6-B3D1-F17EF3A59FA6}" destId="{2F0D0141-C634-47C5-95B5-619530D4EBFE}" srcOrd="10" destOrd="0" presId="urn:microsoft.com/office/officeart/2008/layout/LinedList"/>
    <dgm:cxn modelId="{7DCCC7B5-582D-47D1-998F-70316BCAC8E9}" type="presParOf" srcId="{4DC813F0-04AD-4DB6-B3D1-F17EF3A59FA6}" destId="{D7FAB192-76E4-4DC7-9818-3EEFB37E5E3E}" srcOrd="11" destOrd="0" presId="urn:microsoft.com/office/officeart/2008/layout/LinedList"/>
    <dgm:cxn modelId="{8F5BDB50-3CF3-4AEC-BFDB-E6C9A2F89CA1}" type="presParOf" srcId="{D7FAB192-76E4-4DC7-9818-3EEFB37E5E3E}" destId="{350A871F-9E8D-4A42-8876-FBD8539BBC04}" srcOrd="0" destOrd="0" presId="urn:microsoft.com/office/officeart/2008/layout/LinedList"/>
    <dgm:cxn modelId="{F5038B85-549A-4786-866E-80E8FED4B7E6}" type="presParOf" srcId="{D7FAB192-76E4-4DC7-9818-3EEFB37E5E3E}" destId="{67A13DD5-158F-42D2-8CD6-97F90F122B87}" srcOrd="1" destOrd="0" presId="urn:microsoft.com/office/officeart/2008/layout/LinedList"/>
    <dgm:cxn modelId="{7EB0E223-922E-4506-90BD-0A507011860C}" type="presParOf" srcId="{4DC813F0-04AD-4DB6-B3D1-F17EF3A59FA6}" destId="{9A2ED208-6B3A-41F7-8CBB-F4B9604C539A}" srcOrd="12" destOrd="0" presId="urn:microsoft.com/office/officeart/2008/layout/LinedList"/>
    <dgm:cxn modelId="{F275012E-8A13-447B-9BBC-2448CA0CFCC0}" type="presParOf" srcId="{4DC813F0-04AD-4DB6-B3D1-F17EF3A59FA6}" destId="{38CAF82B-678A-4232-9480-25A3ED0A973C}" srcOrd="13" destOrd="0" presId="urn:microsoft.com/office/officeart/2008/layout/LinedList"/>
    <dgm:cxn modelId="{3A873AB0-9912-4CE6-860D-0D8BBF519106}" type="presParOf" srcId="{38CAF82B-678A-4232-9480-25A3ED0A973C}" destId="{AD837A32-889A-4DFC-92DB-2F1E9DB61408}" srcOrd="0" destOrd="0" presId="urn:microsoft.com/office/officeart/2008/layout/LinedList"/>
    <dgm:cxn modelId="{3464FA99-A829-47D6-AB16-800551FD8685}" type="presParOf" srcId="{38CAF82B-678A-4232-9480-25A3ED0A973C}" destId="{4D43A776-C999-413F-B3BD-265462DFBE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CC629-9979-4FFB-BF70-3640C39E92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63136-3874-49A6-ACF6-BBD3F077A94A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C132D-AC19-4BEB-9F96-1F6DBAFD8C9B}" type="parTrans" cxnId="{54868F01-C923-4B60-8299-C07328DB031B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26A4C-2744-45CB-957A-35700D86EE89}" type="sibTrans" cxnId="{54868F01-C923-4B60-8299-C07328DB031B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82B6F-1389-4C95-BD81-25EFC49D3BE3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информационно-развивающая среда;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8C8D6-A01C-4AA1-9764-529C5E9F54C9}" type="parTrans" cxnId="{10F3CB57-EDDB-43B8-8281-537AA545A1F4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886CC-00AA-418C-9146-B02E60B42BEA}" type="sibTrans" cxnId="{10F3CB57-EDDB-43B8-8281-537AA545A1F4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DF1CB-F6B8-48E9-91CA-091B26EF299E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санитарно-гигиенические и эстетические условия;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7C17-58CA-4DE1-86FD-CC4FCB06D845}" type="parTrans" cxnId="{69AF3F9E-F335-4544-ADD0-3B69E1ACC14A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988B3-297F-4F7A-8A67-FB8905F252BB}" type="sibTrans" cxnId="{69AF3F9E-F335-4544-ADD0-3B69E1ACC14A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B2C18-C270-4290-87F0-CA2A9478F82F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сопровождении;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BD800-DEAC-42A1-8569-9AC108E7C84B}" type="parTrans" cxnId="{B40C68DA-1AD8-4537-A939-1BBDB2B5DA4E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61DEE-26F8-46B5-8423-E391E62CB84D}" type="sibTrans" cxnId="{B40C68DA-1AD8-4537-A939-1BBDB2B5DA4E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6E715-732E-4C9F-A45C-0B8F78F0E4BC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питания;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6BE57-35B1-4045-A158-FF1D53775AC0}" type="parTrans" cxnId="{1F5433A2-03D0-4F57-9B59-46C82A917162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BF4DF-3438-4217-BE67-ADC29730941D}" type="sibTrans" cxnId="{1F5433A2-03D0-4F57-9B59-46C82A917162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53401-523C-4638-9C55-0C4AD3D35CE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психологический климат в образовательном учреждении;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08BDB-9945-4018-9E31-982D107C2B5B}" type="parTrans" cxnId="{015BAD5A-6F13-4D1F-923B-12B35D6A99A8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8AA64-4E40-40D1-BE5C-C45CCD63FA9D}" type="sibTrans" cxnId="{015BAD5A-6F13-4D1F-923B-12B35D6A99A8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E1AB6-7812-4765-841B-6BD4804988EF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социальной сферы микрорайона и города;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D3FE5-DD72-4235-8A1F-816D0EA3C40C}" type="parTrans" cxnId="{110CEEBC-B774-43A7-A874-DDF93B3A07F3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7F0FF-5A77-4A44-BD42-F629A7F7AD50}" type="sibTrans" cxnId="{110CEEBC-B774-43A7-A874-DDF93B3A07F3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8B2DC-5A26-4C3E-88C6-638A474CD8C1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кадровое обеспечение;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A9773-45BD-4C8D-873A-A703ABE0D499}" type="parTrans" cxnId="{3633CAD6-97C3-4BBD-919A-C9F1791864DF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01876B-E3A8-467C-A36A-3BF282FF22DD}" type="sibTrans" cxnId="{3633CAD6-97C3-4BBD-919A-C9F1791864DF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1C5C1-ADC9-4E0A-BE16-35544B27C569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общественно-государственное управление (Совет школы, педагогический совет, родительские комитеты, ученическое самоуправление);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E979E-1A82-4F2B-B8E9-26C710248012}" type="parTrans" cxnId="{06B6CF47-D461-43AB-BE67-5FA9E011011B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D6BC3-D04C-447B-BD24-3803C0DE58AF}" type="sibTrans" cxnId="{06B6CF47-D461-43AB-BE67-5FA9E011011B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45606-05D5-4156-B8A5-7868EA5AC409}">
      <dgm:prSet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документооборот и нормативно-правовое обеспечение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2CBF3-E134-47FB-84AE-0CFFAB7E504E}" type="parTrans" cxnId="{469E3D3C-BD5F-40B4-A8AF-0D874999E40A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056C3-EBA9-477A-89CA-32677EF1BFEF}" type="sibTrans" cxnId="{469E3D3C-BD5F-40B4-A8AF-0D874999E40A}">
      <dgm:prSet/>
      <dgm:spPr/>
      <dgm:t>
        <a:bodyPr/>
        <a:lstStyle/>
        <a:p>
          <a:endParaRPr lang="en-US" sz="200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2A288-2C99-4485-B6F4-950B95BF5F8C}" type="pres">
      <dgm:prSet presAssocID="{4EECC629-9979-4FFB-BF70-3640C39E92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9CC611-8FC1-4132-AB33-4372B52C99EC}" type="pres">
      <dgm:prSet presAssocID="{BFE63136-3874-49A6-ACF6-BBD3F077A94A}" presName="thickLine" presStyleLbl="alignNode1" presStyleIdx="0" presStyleCnt="10"/>
      <dgm:spPr/>
      <dgm:t>
        <a:bodyPr/>
        <a:lstStyle/>
        <a:p>
          <a:endParaRPr lang="ru-RU"/>
        </a:p>
      </dgm:t>
    </dgm:pt>
    <dgm:pt modelId="{0988C7C6-FF98-4964-9521-0D743AA907E0}" type="pres">
      <dgm:prSet presAssocID="{BFE63136-3874-49A6-ACF6-BBD3F077A94A}" presName="horz1" presStyleCnt="0"/>
      <dgm:spPr/>
      <dgm:t>
        <a:bodyPr/>
        <a:lstStyle/>
        <a:p>
          <a:endParaRPr lang="ru-RU"/>
        </a:p>
      </dgm:t>
    </dgm:pt>
    <dgm:pt modelId="{DEA43FE5-DF27-4713-8010-3206157F8585}" type="pres">
      <dgm:prSet presAssocID="{BFE63136-3874-49A6-ACF6-BBD3F077A94A}" presName="tx1" presStyleLbl="revTx" presStyleIdx="0" presStyleCnt="10" custScaleY="85707"/>
      <dgm:spPr/>
      <dgm:t>
        <a:bodyPr/>
        <a:lstStyle/>
        <a:p>
          <a:endParaRPr lang="ru-RU"/>
        </a:p>
      </dgm:t>
    </dgm:pt>
    <dgm:pt modelId="{03407F7D-6593-45DE-AD6A-C802F04C308D}" type="pres">
      <dgm:prSet presAssocID="{BFE63136-3874-49A6-ACF6-BBD3F077A94A}" presName="vert1" presStyleCnt="0"/>
      <dgm:spPr/>
      <dgm:t>
        <a:bodyPr/>
        <a:lstStyle/>
        <a:p>
          <a:endParaRPr lang="ru-RU"/>
        </a:p>
      </dgm:t>
    </dgm:pt>
    <dgm:pt modelId="{603F47F1-DAB5-42ED-ABE2-204340A875DF}" type="pres">
      <dgm:prSet presAssocID="{2E382B6F-1389-4C95-BD81-25EFC49D3BE3}" presName="thickLine" presStyleLbl="alignNode1" presStyleIdx="1" presStyleCnt="10"/>
      <dgm:spPr/>
      <dgm:t>
        <a:bodyPr/>
        <a:lstStyle/>
        <a:p>
          <a:endParaRPr lang="ru-RU"/>
        </a:p>
      </dgm:t>
    </dgm:pt>
    <dgm:pt modelId="{CD7D3C32-6B3D-48A5-BF6F-EB4732031983}" type="pres">
      <dgm:prSet presAssocID="{2E382B6F-1389-4C95-BD81-25EFC49D3BE3}" presName="horz1" presStyleCnt="0"/>
      <dgm:spPr/>
      <dgm:t>
        <a:bodyPr/>
        <a:lstStyle/>
        <a:p>
          <a:endParaRPr lang="ru-RU"/>
        </a:p>
      </dgm:t>
    </dgm:pt>
    <dgm:pt modelId="{FF41FCF4-2C47-4DD6-BDD8-814C4BAF8C7C}" type="pres">
      <dgm:prSet presAssocID="{2E382B6F-1389-4C95-BD81-25EFC49D3BE3}" presName="tx1" presStyleLbl="revTx" presStyleIdx="1" presStyleCnt="10" custScaleY="73483"/>
      <dgm:spPr/>
      <dgm:t>
        <a:bodyPr/>
        <a:lstStyle/>
        <a:p>
          <a:endParaRPr lang="ru-RU"/>
        </a:p>
      </dgm:t>
    </dgm:pt>
    <dgm:pt modelId="{618D4373-E84D-4A38-B68A-EDC2FB19A315}" type="pres">
      <dgm:prSet presAssocID="{2E382B6F-1389-4C95-BD81-25EFC49D3BE3}" presName="vert1" presStyleCnt="0"/>
      <dgm:spPr/>
      <dgm:t>
        <a:bodyPr/>
        <a:lstStyle/>
        <a:p>
          <a:endParaRPr lang="ru-RU"/>
        </a:p>
      </dgm:t>
    </dgm:pt>
    <dgm:pt modelId="{AD639368-9AD9-4E51-B00A-B67FECE5573C}" type="pres">
      <dgm:prSet presAssocID="{F2ADF1CB-F6B8-48E9-91CA-091B26EF299E}" presName="thickLine" presStyleLbl="alignNode1" presStyleIdx="2" presStyleCnt="10"/>
      <dgm:spPr/>
      <dgm:t>
        <a:bodyPr/>
        <a:lstStyle/>
        <a:p>
          <a:endParaRPr lang="ru-RU"/>
        </a:p>
      </dgm:t>
    </dgm:pt>
    <dgm:pt modelId="{013DECB3-545F-4676-A0C4-CECAD9DBB34D}" type="pres">
      <dgm:prSet presAssocID="{F2ADF1CB-F6B8-48E9-91CA-091B26EF299E}" presName="horz1" presStyleCnt="0"/>
      <dgm:spPr/>
      <dgm:t>
        <a:bodyPr/>
        <a:lstStyle/>
        <a:p>
          <a:endParaRPr lang="ru-RU"/>
        </a:p>
      </dgm:t>
    </dgm:pt>
    <dgm:pt modelId="{F3034190-628A-4F65-8B93-3B107E882E7E}" type="pres">
      <dgm:prSet presAssocID="{F2ADF1CB-F6B8-48E9-91CA-091B26EF299E}" presName="tx1" presStyleLbl="revTx" presStyleIdx="2" presStyleCnt="10" custScaleY="74657"/>
      <dgm:spPr/>
      <dgm:t>
        <a:bodyPr/>
        <a:lstStyle/>
        <a:p>
          <a:endParaRPr lang="ru-RU"/>
        </a:p>
      </dgm:t>
    </dgm:pt>
    <dgm:pt modelId="{DCBDEE1C-F461-4FC8-ABC5-2435B796986C}" type="pres">
      <dgm:prSet presAssocID="{F2ADF1CB-F6B8-48E9-91CA-091B26EF299E}" presName="vert1" presStyleCnt="0"/>
      <dgm:spPr/>
      <dgm:t>
        <a:bodyPr/>
        <a:lstStyle/>
        <a:p>
          <a:endParaRPr lang="ru-RU"/>
        </a:p>
      </dgm:t>
    </dgm:pt>
    <dgm:pt modelId="{0A3E61B0-F76B-40E3-969E-A4819C92700B}" type="pres">
      <dgm:prSet presAssocID="{077B2C18-C270-4290-87F0-CA2A9478F82F}" presName="thickLine" presStyleLbl="alignNode1" presStyleIdx="3" presStyleCnt="10"/>
      <dgm:spPr/>
      <dgm:t>
        <a:bodyPr/>
        <a:lstStyle/>
        <a:p>
          <a:endParaRPr lang="ru-RU"/>
        </a:p>
      </dgm:t>
    </dgm:pt>
    <dgm:pt modelId="{B5BE288F-825D-45DC-931F-ACF725D1986A}" type="pres">
      <dgm:prSet presAssocID="{077B2C18-C270-4290-87F0-CA2A9478F82F}" presName="horz1" presStyleCnt="0"/>
      <dgm:spPr/>
      <dgm:t>
        <a:bodyPr/>
        <a:lstStyle/>
        <a:p>
          <a:endParaRPr lang="ru-RU"/>
        </a:p>
      </dgm:t>
    </dgm:pt>
    <dgm:pt modelId="{E8B60869-D0A2-4ACE-8802-C4C18A9C1CDD}" type="pres">
      <dgm:prSet presAssocID="{077B2C18-C270-4290-87F0-CA2A9478F82F}" presName="tx1" presStyleLbl="revTx" presStyleIdx="3" presStyleCnt="10" custScaleY="88474"/>
      <dgm:spPr/>
      <dgm:t>
        <a:bodyPr/>
        <a:lstStyle/>
        <a:p>
          <a:endParaRPr lang="ru-RU"/>
        </a:p>
      </dgm:t>
    </dgm:pt>
    <dgm:pt modelId="{A96AC89F-DF0A-463F-A1B4-555BCB8252DA}" type="pres">
      <dgm:prSet presAssocID="{077B2C18-C270-4290-87F0-CA2A9478F82F}" presName="vert1" presStyleCnt="0"/>
      <dgm:spPr/>
      <dgm:t>
        <a:bodyPr/>
        <a:lstStyle/>
        <a:p>
          <a:endParaRPr lang="ru-RU"/>
        </a:p>
      </dgm:t>
    </dgm:pt>
    <dgm:pt modelId="{FCFE89F7-2E11-4F85-9297-CF508DF45F84}" type="pres">
      <dgm:prSet presAssocID="{D9E6E715-732E-4C9F-A45C-0B8F78F0E4BC}" presName="thickLine" presStyleLbl="alignNode1" presStyleIdx="4" presStyleCnt="10"/>
      <dgm:spPr/>
      <dgm:t>
        <a:bodyPr/>
        <a:lstStyle/>
        <a:p>
          <a:endParaRPr lang="ru-RU"/>
        </a:p>
      </dgm:t>
    </dgm:pt>
    <dgm:pt modelId="{0B7EAF06-5183-49B7-A1E0-6228DE7825CC}" type="pres">
      <dgm:prSet presAssocID="{D9E6E715-732E-4C9F-A45C-0B8F78F0E4BC}" presName="horz1" presStyleCnt="0"/>
      <dgm:spPr/>
      <dgm:t>
        <a:bodyPr/>
        <a:lstStyle/>
        <a:p>
          <a:endParaRPr lang="ru-RU"/>
        </a:p>
      </dgm:t>
    </dgm:pt>
    <dgm:pt modelId="{FFDE4F66-98EC-4F5D-94B0-B04F521E0872}" type="pres">
      <dgm:prSet presAssocID="{D9E6E715-732E-4C9F-A45C-0B8F78F0E4BC}" presName="tx1" presStyleLbl="revTx" presStyleIdx="4" presStyleCnt="10" custScaleY="76787"/>
      <dgm:spPr/>
      <dgm:t>
        <a:bodyPr/>
        <a:lstStyle/>
        <a:p>
          <a:endParaRPr lang="ru-RU"/>
        </a:p>
      </dgm:t>
    </dgm:pt>
    <dgm:pt modelId="{C80A93F8-5CEB-4623-BC67-6C42942D5FE0}" type="pres">
      <dgm:prSet presAssocID="{D9E6E715-732E-4C9F-A45C-0B8F78F0E4BC}" presName="vert1" presStyleCnt="0"/>
      <dgm:spPr/>
      <dgm:t>
        <a:bodyPr/>
        <a:lstStyle/>
        <a:p>
          <a:endParaRPr lang="ru-RU"/>
        </a:p>
      </dgm:t>
    </dgm:pt>
    <dgm:pt modelId="{CA994127-30B4-4947-AF12-09D6880B07ED}" type="pres">
      <dgm:prSet presAssocID="{6AB53401-523C-4638-9C55-0C4AD3D35CE0}" presName="thickLine" presStyleLbl="alignNode1" presStyleIdx="5" presStyleCnt="10"/>
      <dgm:spPr/>
      <dgm:t>
        <a:bodyPr/>
        <a:lstStyle/>
        <a:p>
          <a:endParaRPr lang="ru-RU"/>
        </a:p>
      </dgm:t>
    </dgm:pt>
    <dgm:pt modelId="{DEFC9979-CEDD-4308-B27C-6AFDBDD97086}" type="pres">
      <dgm:prSet presAssocID="{6AB53401-523C-4638-9C55-0C4AD3D35CE0}" presName="horz1" presStyleCnt="0"/>
      <dgm:spPr/>
      <dgm:t>
        <a:bodyPr/>
        <a:lstStyle/>
        <a:p>
          <a:endParaRPr lang="ru-RU"/>
        </a:p>
      </dgm:t>
    </dgm:pt>
    <dgm:pt modelId="{55F2205A-597C-46B0-BD96-08D625B10E77}" type="pres">
      <dgm:prSet presAssocID="{6AB53401-523C-4638-9C55-0C4AD3D35CE0}" presName="tx1" presStyleLbl="revTx" presStyleIdx="5" presStyleCnt="10" custScaleY="72865"/>
      <dgm:spPr/>
      <dgm:t>
        <a:bodyPr/>
        <a:lstStyle/>
        <a:p>
          <a:endParaRPr lang="ru-RU"/>
        </a:p>
      </dgm:t>
    </dgm:pt>
    <dgm:pt modelId="{7BA9F981-744C-4AAA-9A33-5EF7A2877F1F}" type="pres">
      <dgm:prSet presAssocID="{6AB53401-523C-4638-9C55-0C4AD3D35CE0}" presName="vert1" presStyleCnt="0"/>
      <dgm:spPr/>
      <dgm:t>
        <a:bodyPr/>
        <a:lstStyle/>
        <a:p>
          <a:endParaRPr lang="ru-RU"/>
        </a:p>
      </dgm:t>
    </dgm:pt>
    <dgm:pt modelId="{9CBFC213-494F-407C-A343-EF134554941A}" type="pres">
      <dgm:prSet presAssocID="{DDFE1AB6-7812-4765-841B-6BD4804988EF}" presName="thickLine" presStyleLbl="alignNode1" presStyleIdx="6" presStyleCnt="10"/>
      <dgm:spPr/>
      <dgm:t>
        <a:bodyPr/>
        <a:lstStyle/>
        <a:p>
          <a:endParaRPr lang="ru-RU"/>
        </a:p>
      </dgm:t>
    </dgm:pt>
    <dgm:pt modelId="{BC9917A3-28A4-4A0A-9919-440F011FD459}" type="pres">
      <dgm:prSet presAssocID="{DDFE1AB6-7812-4765-841B-6BD4804988EF}" presName="horz1" presStyleCnt="0"/>
      <dgm:spPr/>
      <dgm:t>
        <a:bodyPr/>
        <a:lstStyle/>
        <a:p>
          <a:endParaRPr lang="ru-RU"/>
        </a:p>
      </dgm:t>
    </dgm:pt>
    <dgm:pt modelId="{D27543B8-4E9F-4419-8A2A-FFFDE7E2FC7C}" type="pres">
      <dgm:prSet presAssocID="{DDFE1AB6-7812-4765-841B-6BD4804988EF}" presName="tx1" presStyleLbl="revTx" presStyleIdx="6" presStyleCnt="10" custScaleY="84465" custLinFactNeighborX="-797" custLinFactNeighborY="13108"/>
      <dgm:spPr/>
      <dgm:t>
        <a:bodyPr/>
        <a:lstStyle/>
        <a:p>
          <a:endParaRPr lang="ru-RU"/>
        </a:p>
      </dgm:t>
    </dgm:pt>
    <dgm:pt modelId="{DAD79080-486B-4178-99DD-2EE8862D5882}" type="pres">
      <dgm:prSet presAssocID="{DDFE1AB6-7812-4765-841B-6BD4804988EF}" presName="vert1" presStyleCnt="0"/>
      <dgm:spPr/>
      <dgm:t>
        <a:bodyPr/>
        <a:lstStyle/>
        <a:p>
          <a:endParaRPr lang="ru-RU"/>
        </a:p>
      </dgm:t>
    </dgm:pt>
    <dgm:pt modelId="{491F58F1-2455-4059-BA9B-F7AB659A2AE5}" type="pres">
      <dgm:prSet presAssocID="{0748B2DC-5A26-4C3E-88C6-638A474CD8C1}" presName="thickLine" presStyleLbl="alignNode1" presStyleIdx="7" presStyleCnt="10"/>
      <dgm:spPr/>
      <dgm:t>
        <a:bodyPr/>
        <a:lstStyle/>
        <a:p>
          <a:endParaRPr lang="ru-RU"/>
        </a:p>
      </dgm:t>
    </dgm:pt>
    <dgm:pt modelId="{5C6CABEA-FF82-41FB-B09A-4D84AEAFE71D}" type="pres">
      <dgm:prSet presAssocID="{0748B2DC-5A26-4C3E-88C6-638A474CD8C1}" presName="horz1" presStyleCnt="0"/>
      <dgm:spPr/>
      <dgm:t>
        <a:bodyPr/>
        <a:lstStyle/>
        <a:p>
          <a:endParaRPr lang="ru-RU"/>
        </a:p>
      </dgm:t>
    </dgm:pt>
    <dgm:pt modelId="{934FD592-DDBF-4B60-9818-52D7B885B06D}" type="pres">
      <dgm:prSet presAssocID="{0748B2DC-5A26-4C3E-88C6-638A474CD8C1}" presName="tx1" presStyleLbl="revTx" presStyleIdx="7" presStyleCnt="10" custScaleY="84647"/>
      <dgm:spPr/>
      <dgm:t>
        <a:bodyPr/>
        <a:lstStyle/>
        <a:p>
          <a:endParaRPr lang="ru-RU"/>
        </a:p>
      </dgm:t>
    </dgm:pt>
    <dgm:pt modelId="{95D59FDC-F4D5-4C16-9C42-9919EF6DD2FA}" type="pres">
      <dgm:prSet presAssocID="{0748B2DC-5A26-4C3E-88C6-638A474CD8C1}" presName="vert1" presStyleCnt="0"/>
      <dgm:spPr/>
      <dgm:t>
        <a:bodyPr/>
        <a:lstStyle/>
        <a:p>
          <a:endParaRPr lang="ru-RU"/>
        </a:p>
      </dgm:t>
    </dgm:pt>
    <dgm:pt modelId="{DE7A5506-906B-4B0C-A2D5-AA1618E4F97B}" type="pres">
      <dgm:prSet presAssocID="{0471C5C1-ADC9-4E0A-BE16-35544B27C569}" presName="thickLine" presStyleLbl="alignNode1" presStyleIdx="8" presStyleCnt="10"/>
      <dgm:spPr/>
      <dgm:t>
        <a:bodyPr/>
        <a:lstStyle/>
        <a:p>
          <a:endParaRPr lang="ru-RU"/>
        </a:p>
      </dgm:t>
    </dgm:pt>
    <dgm:pt modelId="{3E52F1AE-68CB-4F5A-8AE1-E9B09D41109D}" type="pres">
      <dgm:prSet presAssocID="{0471C5C1-ADC9-4E0A-BE16-35544B27C569}" presName="horz1" presStyleCnt="0"/>
      <dgm:spPr/>
      <dgm:t>
        <a:bodyPr/>
        <a:lstStyle/>
        <a:p>
          <a:endParaRPr lang="ru-RU"/>
        </a:p>
      </dgm:t>
    </dgm:pt>
    <dgm:pt modelId="{343C2BE4-FBE0-4D80-A74A-17B65FD9C3AA}" type="pres">
      <dgm:prSet presAssocID="{0471C5C1-ADC9-4E0A-BE16-35544B27C569}" presName="tx1" presStyleLbl="revTx" presStyleIdx="8" presStyleCnt="10" custScaleY="122271"/>
      <dgm:spPr/>
      <dgm:t>
        <a:bodyPr/>
        <a:lstStyle/>
        <a:p>
          <a:endParaRPr lang="ru-RU"/>
        </a:p>
      </dgm:t>
    </dgm:pt>
    <dgm:pt modelId="{F1A450A5-909B-4927-B712-E5306DEA983F}" type="pres">
      <dgm:prSet presAssocID="{0471C5C1-ADC9-4E0A-BE16-35544B27C569}" presName="vert1" presStyleCnt="0"/>
      <dgm:spPr/>
      <dgm:t>
        <a:bodyPr/>
        <a:lstStyle/>
        <a:p>
          <a:endParaRPr lang="ru-RU"/>
        </a:p>
      </dgm:t>
    </dgm:pt>
    <dgm:pt modelId="{E73D406F-968A-4CAF-A800-96C249CD56D5}" type="pres">
      <dgm:prSet presAssocID="{FB945606-05D5-4156-B8A5-7868EA5AC409}" presName="thickLine" presStyleLbl="alignNode1" presStyleIdx="9" presStyleCnt="10"/>
      <dgm:spPr/>
      <dgm:t>
        <a:bodyPr/>
        <a:lstStyle/>
        <a:p>
          <a:endParaRPr lang="ru-RU"/>
        </a:p>
      </dgm:t>
    </dgm:pt>
    <dgm:pt modelId="{F1ED03DA-B5B1-4421-95DB-D9E114C2AC04}" type="pres">
      <dgm:prSet presAssocID="{FB945606-05D5-4156-B8A5-7868EA5AC409}" presName="horz1" presStyleCnt="0"/>
      <dgm:spPr/>
      <dgm:t>
        <a:bodyPr/>
        <a:lstStyle/>
        <a:p>
          <a:endParaRPr lang="ru-RU"/>
        </a:p>
      </dgm:t>
    </dgm:pt>
    <dgm:pt modelId="{F366DA2F-3A7E-4E79-8759-87A4A69286C7}" type="pres">
      <dgm:prSet presAssocID="{FB945606-05D5-4156-B8A5-7868EA5AC409}" presName="tx1" presStyleLbl="revTx" presStyleIdx="9" presStyleCnt="10"/>
      <dgm:spPr/>
      <dgm:t>
        <a:bodyPr/>
        <a:lstStyle/>
        <a:p>
          <a:endParaRPr lang="ru-RU"/>
        </a:p>
      </dgm:t>
    </dgm:pt>
    <dgm:pt modelId="{3AE22970-673D-4239-9740-5811CF8EE34A}" type="pres">
      <dgm:prSet presAssocID="{FB945606-05D5-4156-B8A5-7868EA5AC409}" presName="vert1" presStyleCnt="0"/>
      <dgm:spPr/>
      <dgm:t>
        <a:bodyPr/>
        <a:lstStyle/>
        <a:p>
          <a:endParaRPr lang="ru-RU"/>
        </a:p>
      </dgm:t>
    </dgm:pt>
  </dgm:ptLst>
  <dgm:cxnLst>
    <dgm:cxn modelId="{469E3D3C-BD5F-40B4-A8AF-0D874999E40A}" srcId="{4EECC629-9979-4FFB-BF70-3640C39E9236}" destId="{FB945606-05D5-4156-B8A5-7868EA5AC409}" srcOrd="9" destOrd="0" parTransId="{AF32CBF3-E134-47FB-84AE-0CFFAB7E504E}" sibTransId="{04C056C3-EBA9-477A-89CA-32677EF1BFEF}"/>
    <dgm:cxn modelId="{2B55C371-F3A5-47C6-9839-B4724B4F2193}" type="presOf" srcId="{4EECC629-9979-4FFB-BF70-3640C39E9236}" destId="{AF92A288-2C99-4485-B6F4-950B95BF5F8C}" srcOrd="0" destOrd="0" presId="urn:microsoft.com/office/officeart/2008/layout/LinedList"/>
    <dgm:cxn modelId="{74413598-2E05-4A41-886C-DDC34F5D7FAA}" type="presOf" srcId="{0748B2DC-5A26-4C3E-88C6-638A474CD8C1}" destId="{934FD592-DDBF-4B60-9818-52D7B885B06D}" srcOrd="0" destOrd="0" presId="urn:microsoft.com/office/officeart/2008/layout/LinedList"/>
    <dgm:cxn modelId="{4357AD97-AD45-4B7D-8ADE-B0A79858A9D0}" type="presOf" srcId="{DDFE1AB6-7812-4765-841B-6BD4804988EF}" destId="{D27543B8-4E9F-4419-8A2A-FFFDE7E2FC7C}" srcOrd="0" destOrd="0" presId="urn:microsoft.com/office/officeart/2008/layout/LinedList"/>
    <dgm:cxn modelId="{69AF3F9E-F335-4544-ADD0-3B69E1ACC14A}" srcId="{4EECC629-9979-4FFB-BF70-3640C39E9236}" destId="{F2ADF1CB-F6B8-48E9-91CA-091B26EF299E}" srcOrd="2" destOrd="0" parTransId="{35D77C17-58CA-4DE1-86FD-CC4FCB06D845}" sibTransId="{445988B3-297F-4F7A-8A67-FB8905F252BB}"/>
    <dgm:cxn modelId="{158007BB-3262-425B-A517-16CF57EDE3EE}" type="presOf" srcId="{F2ADF1CB-F6B8-48E9-91CA-091B26EF299E}" destId="{F3034190-628A-4F65-8B93-3B107E882E7E}" srcOrd="0" destOrd="0" presId="urn:microsoft.com/office/officeart/2008/layout/LinedList"/>
    <dgm:cxn modelId="{8EB4DB14-6A49-4790-BF00-43A6E7E41B34}" type="presOf" srcId="{BFE63136-3874-49A6-ACF6-BBD3F077A94A}" destId="{DEA43FE5-DF27-4713-8010-3206157F8585}" srcOrd="0" destOrd="0" presId="urn:microsoft.com/office/officeart/2008/layout/LinedList"/>
    <dgm:cxn modelId="{06B6CF47-D461-43AB-BE67-5FA9E011011B}" srcId="{4EECC629-9979-4FFB-BF70-3640C39E9236}" destId="{0471C5C1-ADC9-4E0A-BE16-35544B27C569}" srcOrd="8" destOrd="0" parTransId="{48AE979E-1A82-4F2B-B8E9-26C710248012}" sibTransId="{DD2D6BC3-D04C-447B-BD24-3803C0DE58AF}"/>
    <dgm:cxn modelId="{015BAD5A-6F13-4D1F-923B-12B35D6A99A8}" srcId="{4EECC629-9979-4FFB-BF70-3640C39E9236}" destId="{6AB53401-523C-4638-9C55-0C4AD3D35CE0}" srcOrd="5" destOrd="0" parTransId="{84208BDB-9945-4018-9E31-982D107C2B5B}" sibTransId="{98F8AA64-4E40-40D1-BE5C-C45CCD63FA9D}"/>
    <dgm:cxn modelId="{110CEEBC-B774-43A7-A874-DDF93B3A07F3}" srcId="{4EECC629-9979-4FFB-BF70-3640C39E9236}" destId="{DDFE1AB6-7812-4765-841B-6BD4804988EF}" srcOrd="6" destOrd="0" parTransId="{B89D3FE5-DD72-4235-8A1F-816D0EA3C40C}" sibTransId="{3757F0FF-5A77-4A44-BD42-F629A7F7AD50}"/>
    <dgm:cxn modelId="{10F3CB57-EDDB-43B8-8281-537AA545A1F4}" srcId="{4EECC629-9979-4FFB-BF70-3640C39E9236}" destId="{2E382B6F-1389-4C95-BD81-25EFC49D3BE3}" srcOrd="1" destOrd="0" parTransId="{AB48C8D6-A01C-4AA1-9764-529C5E9F54C9}" sibTransId="{5B2886CC-00AA-418C-9146-B02E60B42BEA}"/>
    <dgm:cxn modelId="{C46DC6CC-7CF8-4011-A831-4F32EE317515}" type="presOf" srcId="{2E382B6F-1389-4C95-BD81-25EFC49D3BE3}" destId="{FF41FCF4-2C47-4DD6-BDD8-814C4BAF8C7C}" srcOrd="0" destOrd="0" presId="urn:microsoft.com/office/officeart/2008/layout/LinedList"/>
    <dgm:cxn modelId="{1F5433A2-03D0-4F57-9B59-46C82A917162}" srcId="{4EECC629-9979-4FFB-BF70-3640C39E9236}" destId="{D9E6E715-732E-4C9F-A45C-0B8F78F0E4BC}" srcOrd="4" destOrd="0" parTransId="{A226BE57-35B1-4045-A158-FF1D53775AC0}" sibTransId="{8F1BF4DF-3438-4217-BE67-ADC29730941D}"/>
    <dgm:cxn modelId="{B40C68DA-1AD8-4537-A939-1BBDB2B5DA4E}" srcId="{4EECC629-9979-4FFB-BF70-3640C39E9236}" destId="{077B2C18-C270-4290-87F0-CA2A9478F82F}" srcOrd="3" destOrd="0" parTransId="{E85BD800-DEAC-42A1-8569-9AC108E7C84B}" sibTransId="{B2961DEE-26F8-46B5-8423-E391E62CB84D}"/>
    <dgm:cxn modelId="{3633CAD6-97C3-4BBD-919A-C9F1791864DF}" srcId="{4EECC629-9979-4FFB-BF70-3640C39E9236}" destId="{0748B2DC-5A26-4C3E-88C6-638A474CD8C1}" srcOrd="7" destOrd="0" parTransId="{DF1A9773-45BD-4C8D-873A-A703ABE0D499}" sibTransId="{F301876B-E3A8-467C-A36A-3BF282FF22DD}"/>
    <dgm:cxn modelId="{760BA311-2510-4CDB-ADC5-59F1404EB9BB}" type="presOf" srcId="{0471C5C1-ADC9-4E0A-BE16-35544B27C569}" destId="{343C2BE4-FBE0-4D80-A74A-17B65FD9C3AA}" srcOrd="0" destOrd="0" presId="urn:microsoft.com/office/officeart/2008/layout/LinedList"/>
    <dgm:cxn modelId="{44C48C29-A31C-4573-9421-D39780D2160A}" type="presOf" srcId="{077B2C18-C270-4290-87F0-CA2A9478F82F}" destId="{E8B60869-D0A2-4ACE-8802-C4C18A9C1CDD}" srcOrd="0" destOrd="0" presId="urn:microsoft.com/office/officeart/2008/layout/LinedList"/>
    <dgm:cxn modelId="{CE03861E-F8DE-4E03-9630-841C4840C356}" type="presOf" srcId="{6AB53401-523C-4638-9C55-0C4AD3D35CE0}" destId="{55F2205A-597C-46B0-BD96-08D625B10E77}" srcOrd="0" destOrd="0" presId="urn:microsoft.com/office/officeart/2008/layout/LinedList"/>
    <dgm:cxn modelId="{54868F01-C923-4B60-8299-C07328DB031B}" srcId="{4EECC629-9979-4FFB-BF70-3640C39E9236}" destId="{BFE63136-3874-49A6-ACF6-BBD3F077A94A}" srcOrd="0" destOrd="0" parTransId="{C4AC132D-AC19-4BEB-9F96-1F6DBAFD8C9B}" sibTransId="{73426A4C-2744-45CB-957A-35700D86EE89}"/>
    <dgm:cxn modelId="{5A29D2A0-B2B8-4BBC-8E80-34FEC4A36FF0}" type="presOf" srcId="{D9E6E715-732E-4C9F-A45C-0B8F78F0E4BC}" destId="{FFDE4F66-98EC-4F5D-94B0-B04F521E0872}" srcOrd="0" destOrd="0" presId="urn:microsoft.com/office/officeart/2008/layout/LinedList"/>
    <dgm:cxn modelId="{B603D429-6AE3-4106-B20D-18E0C137DAD1}" type="presOf" srcId="{FB945606-05D5-4156-B8A5-7868EA5AC409}" destId="{F366DA2F-3A7E-4E79-8759-87A4A69286C7}" srcOrd="0" destOrd="0" presId="urn:microsoft.com/office/officeart/2008/layout/LinedList"/>
    <dgm:cxn modelId="{61CDD7C4-1A5A-44F2-889D-EBCC7BC810E4}" type="presParOf" srcId="{AF92A288-2C99-4485-B6F4-950B95BF5F8C}" destId="{B59CC611-8FC1-4132-AB33-4372B52C99EC}" srcOrd="0" destOrd="0" presId="urn:microsoft.com/office/officeart/2008/layout/LinedList"/>
    <dgm:cxn modelId="{D9C9DBEB-100A-4E86-88DB-A7323ED5B7D9}" type="presParOf" srcId="{AF92A288-2C99-4485-B6F4-950B95BF5F8C}" destId="{0988C7C6-FF98-4964-9521-0D743AA907E0}" srcOrd="1" destOrd="0" presId="urn:microsoft.com/office/officeart/2008/layout/LinedList"/>
    <dgm:cxn modelId="{81ABD379-45DC-483F-8144-3ADCD7928024}" type="presParOf" srcId="{0988C7C6-FF98-4964-9521-0D743AA907E0}" destId="{DEA43FE5-DF27-4713-8010-3206157F8585}" srcOrd="0" destOrd="0" presId="urn:microsoft.com/office/officeart/2008/layout/LinedList"/>
    <dgm:cxn modelId="{9B88A885-A75D-4CDE-B81F-796C0D5CC270}" type="presParOf" srcId="{0988C7C6-FF98-4964-9521-0D743AA907E0}" destId="{03407F7D-6593-45DE-AD6A-C802F04C308D}" srcOrd="1" destOrd="0" presId="urn:microsoft.com/office/officeart/2008/layout/LinedList"/>
    <dgm:cxn modelId="{5ABBF46C-CB7D-4925-9AD0-05B97A31C288}" type="presParOf" srcId="{AF92A288-2C99-4485-B6F4-950B95BF5F8C}" destId="{603F47F1-DAB5-42ED-ABE2-204340A875DF}" srcOrd="2" destOrd="0" presId="urn:microsoft.com/office/officeart/2008/layout/LinedList"/>
    <dgm:cxn modelId="{0C2ECECA-4CD9-4A6E-B7B7-78DBEA2A2B75}" type="presParOf" srcId="{AF92A288-2C99-4485-B6F4-950B95BF5F8C}" destId="{CD7D3C32-6B3D-48A5-BF6F-EB4732031983}" srcOrd="3" destOrd="0" presId="urn:microsoft.com/office/officeart/2008/layout/LinedList"/>
    <dgm:cxn modelId="{5C4F98B6-8F8D-434F-A621-28D906A8ABEC}" type="presParOf" srcId="{CD7D3C32-6B3D-48A5-BF6F-EB4732031983}" destId="{FF41FCF4-2C47-4DD6-BDD8-814C4BAF8C7C}" srcOrd="0" destOrd="0" presId="urn:microsoft.com/office/officeart/2008/layout/LinedList"/>
    <dgm:cxn modelId="{A00C00F6-373A-4EDC-B243-D8077667651C}" type="presParOf" srcId="{CD7D3C32-6B3D-48A5-BF6F-EB4732031983}" destId="{618D4373-E84D-4A38-B68A-EDC2FB19A315}" srcOrd="1" destOrd="0" presId="urn:microsoft.com/office/officeart/2008/layout/LinedList"/>
    <dgm:cxn modelId="{A40B9A46-DF0B-4176-BDC1-5D2833A8326D}" type="presParOf" srcId="{AF92A288-2C99-4485-B6F4-950B95BF5F8C}" destId="{AD639368-9AD9-4E51-B00A-B67FECE5573C}" srcOrd="4" destOrd="0" presId="urn:microsoft.com/office/officeart/2008/layout/LinedList"/>
    <dgm:cxn modelId="{9AE96FD0-162E-4557-B601-DB0428BD25F7}" type="presParOf" srcId="{AF92A288-2C99-4485-B6F4-950B95BF5F8C}" destId="{013DECB3-545F-4676-A0C4-CECAD9DBB34D}" srcOrd="5" destOrd="0" presId="urn:microsoft.com/office/officeart/2008/layout/LinedList"/>
    <dgm:cxn modelId="{0D87992C-399D-4EF2-A7C3-985728536CB2}" type="presParOf" srcId="{013DECB3-545F-4676-A0C4-CECAD9DBB34D}" destId="{F3034190-628A-4F65-8B93-3B107E882E7E}" srcOrd="0" destOrd="0" presId="urn:microsoft.com/office/officeart/2008/layout/LinedList"/>
    <dgm:cxn modelId="{3451C857-D4CF-42F4-87DF-BC0850E325B7}" type="presParOf" srcId="{013DECB3-545F-4676-A0C4-CECAD9DBB34D}" destId="{DCBDEE1C-F461-4FC8-ABC5-2435B796986C}" srcOrd="1" destOrd="0" presId="urn:microsoft.com/office/officeart/2008/layout/LinedList"/>
    <dgm:cxn modelId="{70AF0F7E-1C5C-4D51-AA6C-C2F5FC4D3A4F}" type="presParOf" srcId="{AF92A288-2C99-4485-B6F4-950B95BF5F8C}" destId="{0A3E61B0-F76B-40E3-969E-A4819C92700B}" srcOrd="6" destOrd="0" presId="urn:microsoft.com/office/officeart/2008/layout/LinedList"/>
    <dgm:cxn modelId="{E1228918-EF8F-45AF-8407-729AFE8060C5}" type="presParOf" srcId="{AF92A288-2C99-4485-B6F4-950B95BF5F8C}" destId="{B5BE288F-825D-45DC-931F-ACF725D1986A}" srcOrd="7" destOrd="0" presId="urn:microsoft.com/office/officeart/2008/layout/LinedList"/>
    <dgm:cxn modelId="{3978A0BE-560D-4D33-98E9-D474117A24BA}" type="presParOf" srcId="{B5BE288F-825D-45DC-931F-ACF725D1986A}" destId="{E8B60869-D0A2-4ACE-8802-C4C18A9C1CDD}" srcOrd="0" destOrd="0" presId="urn:microsoft.com/office/officeart/2008/layout/LinedList"/>
    <dgm:cxn modelId="{44944692-5EA1-4B82-904E-7718BFF30E0E}" type="presParOf" srcId="{B5BE288F-825D-45DC-931F-ACF725D1986A}" destId="{A96AC89F-DF0A-463F-A1B4-555BCB8252DA}" srcOrd="1" destOrd="0" presId="urn:microsoft.com/office/officeart/2008/layout/LinedList"/>
    <dgm:cxn modelId="{1AF5CFCD-7F4E-415C-A0D7-1F2A01705970}" type="presParOf" srcId="{AF92A288-2C99-4485-B6F4-950B95BF5F8C}" destId="{FCFE89F7-2E11-4F85-9297-CF508DF45F84}" srcOrd="8" destOrd="0" presId="urn:microsoft.com/office/officeart/2008/layout/LinedList"/>
    <dgm:cxn modelId="{FA904670-B187-491C-86E1-C31996ACE057}" type="presParOf" srcId="{AF92A288-2C99-4485-B6F4-950B95BF5F8C}" destId="{0B7EAF06-5183-49B7-A1E0-6228DE7825CC}" srcOrd="9" destOrd="0" presId="urn:microsoft.com/office/officeart/2008/layout/LinedList"/>
    <dgm:cxn modelId="{BDC5EFAF-EF33-493D-9086-EAA7A3C1FD49}" type="presParOf" srcId="{0B7EAF06-5183-49B7-A1E0-6228DE7825CC}" destId="{FFDE4F66-98EC-4F5D-94B0-B04F521E0872}" srcOrd="0" destOrd="0" presId="urn:microsoft.com/office/officeart/2008/layout/LinedList"/>
    <dgm:cxn modelId="{4929AEE1-73DE-4E65-BD51-91E95D4EF1BB}" type="presParOf" srcId="{0B7EAF06-5183-49B7-A1E0-6228DE7825CC}" destId="{C80A93F8-5CEB-4623-BC67-6C42942D5FE0}" srcOrd="1" destOrd="0" presId="urn:microsoft.com/office/officeart/2008/layout/LinedList"/>
    <dgm:cxn modelId="{F0A2A035-ECA8-47A4-A82B-18DABC9A150C}" type="presParOf" srcId="{AF92A288-2C99-4485-B6F4-950B95BF5F8C}" destId="{CA994127-30B4-4947-AF12-09D6880B07ED}" srcOrd="10" destOrd="0" presId="urn:microsoft.com/office/officeart/2008/layout/LinedList"/>
    <dgm:cxn modelId="{C43E858A-672B-4379-880E-E44095578BE2}" type="presParOf" srcId="{AF92A288-2C99-4485-B6F4-950B95BF5F8C}" destId="{DEFC9979-CEDD-4308-B27C-6AFDBDD97086}" srcOrd="11" destOrd="0" presId="urn:microsoft.com/office/officeart/2008/layout/LinedList"/>
    <dgm:cxn modelId="{4A669C1F-550D-4560-B6AC-050A192E5CA3}" type="presParOf" srcId="{DEFC9979-CEDD-4308-B27C-6AFDBDD97086}" destId="{55F2205A-597C-46B0-BD96-08D625B10E77}" srcOrd="0" destOrd="0" presId="urn:microsoft.com/office/officeart/2008/layout/LinedList"/>
    <dgm:cxn modelId="{5C7F4D8B-CAB5-41EF-8E93-04B26E5133F9}" type="presParOf" srcId="{DEFC9979-CEDD-4308-B27C-6AFDBDD97086}" destId="{7BA9F981-744C-4AAA-9A33-5EF7A2877F1F}" srcOrd="1" destOrd="0" presId="urn:microsoft.com/office/officeart/2008/layout/LinedList"/>
    <dgm:cxn modelId="{077015EF-4821-42E8-B88B-9E56FD1835FB}" type="presParOf" srcId="{AF92A288-2C99-4485-B6F4-950B95BF5F8C}" destId="{9CBFC213-494F-407C-A343-EF134554941A}" srcOrd="12" destOrd="0" presId="urn:microsoft.com/office/officeart/2008/layout/LinedList"/>
    <dgm:cxn modelId="{D5D50EB7-5DC1-4F45-8622-83908C1E9EF1}" type="presParOf" srcId="{AF92A288-2C99-4485-B6F4-950B95BF5F8C}" destId="{BC9917A3-28A4-4A0A-9919-440F011FD459}" srcOrd="13" destOrd="0" presId="urn:microsoft.com/office/officeart/2008/layout/LinedList"/>
    <dgm:cxn modelId="{D23A9408-8F5A-4577-BE06-7AEDF1904F94}" type="presParOf" srcId="{BC9917A3-28A4-4A0A-9919-440F011FD459}" destId="{D27543B8-4E9F-4419-8A2A-FFFDE7E2FC7C}" srcOrd="0" destOrd="0" presId="urn:microsoft.com/office/officeart/2008/layout/LinedList"/>
    <dgm:cxn modelId="{DE36B9C9-B5E9-4F66-9F12-5898F6663F44}" type="presParOf" srcId="{BC9917A3-28A4-4A0A-9919-440F011FD459}" destId="{DAD79080-486B-4178-99DD-2EE8862D5882}" srcOrd="1" destOrd="0" presId="urn:microsoft.com/office/officeart/2008/layout/LinedList"/>
    <dgm:cxn modelId="{414171E5-D850-43FA-A4E6-AE2E222368CA}" type="presParOf" srcId="{AF92A288-2C99-4485-B6F4-950B95BF5F8C}" destId="{491F58F1-2455-4059-BA9B-F7AB659A2AE5}" srcOrd="14" destOrd="0" presId="urn:microsoft.com/office/officeart/2008/layout/LinedList"/>
    <dgm:cxn modelId="{EED11E1C-2C66-4FE9-B5AE-4469D7EDD441}" type="presParOf" srcId="{AF92A288-2C99-4485-B6F4-950B95BF5F8C}" destId="{5C6CABEA-FF82-41FB-B09A-4D84AEAFE71D}" srcOrd="15" destOrd="0" presId="urn:microsoft.com/office/officeart/2008/layout/LinedList"/>
    <dgm:cxn modelId="{54BB9AA9-B0CD-469D-8917-7EC11E160D43}" type="presParOf" srcId="{5C6CABEA-FF82-41FB-B09A-4D84AEAFE71D}" destId="{934FD592-DDBF-4B60-9818-52D7B885B06D}" srcOrd="0" destOrd="0" presId="urn:microsoft.com/office/officeart/2008/layout/LinedList"/>
    <dgm:cxn modelId="{3A837C07-6524-4F34-985E-D0631D8E9651}" type="presParOf" srcId="{5C6CABEA-FF82-41FB-B09A-4D84AEAFE71D}" destId="{95D59FDC-F4D5-4C16-9C42-9919EF6DD2FA}" srcOrd="1" destOrd="0" presId="urn:microsoft.com/office/officeart/2008/layout/LinedList"/>
    <dgm:cxn modelId="{AD05B778-6ECF-424D-B98C-B4F2D3DA2712}" type="presParOf" srcId="{AF92A288-2C99-4485-B6F4-950B95BF5F8C}" destId="{DE7A5506-906B-4B0C-A2D5-AA1618E4F97B}" srcOrd="16" destOrd="0" presId="urn:microsoft.com/office/officeart/2008/layout/LinedList"/>
    <dgm:cxn modelId="{9E34092D-59A0-466D-9176-112E33AACAC4}" type="presParOf" srcId="{AF92A288-2C99-4485-B6F4-950B95BF5F8C}" destId="{3E52F1AE-68CB-4F5A-8AE1-E9B09D41109D}" srcOrd="17" destOrd="0" presId="urn:microsoft.com/office/officeart/2008/layout/LinedList"/>
    <dgm:cxn modelId="{4E141823-EC45-475C-8470-6F31AB9C3FE8}" type="presParOf" srcId="{3E52F1AE-68CB-4F5A-8AE1-E9B09D41109D}" destId="{343C2BE4-FBE0-4D80-A74A-17B65FD9C3AA}" srcOrd="0" destOrd="0" presId="urn:microsoft.com/office/officeart/2008/layout/LinedList"/>
    <dgm:cxn modelId="{2703DD33-22EF-4704-BE21-7E03F80ACDE0}" type="presParOf" srcId="{3E52F1AE-68CB-4F5A-8AE1-E9B09D41109D}" destId="{F1A450A5-909B-4927-B712-E5306DEA983F}" srcOrd="1" destOrd="0" presId="urn:microsoft.com/office/officeart/2008/layout/LinedList"/>
    <dgm:cxn modelId="{41562ABA-7A12-4C49-AD22-A183FCDB71F3}" type="presParOf" srcId="{AF92A288-2C99-4485-B6F4-950B95BF5F8C}" destId="{E73D406F-968A-4CAF-A800-96C249CD56D5}" srcOrd="18" destOrd="0" presId="urn:microsoft.com/office/officeart/2008/layout/LinedList"/>
    <dgm:cxn modelId="{723B3529-36AF-48AD-871F-8332A7083DA0}" type="presParOf" srcId="{AF92A288-2C99-4485-B6F4-950B95BF5F8C}" destId="{F1ED03DA-B5B1-4421-95DB-D9E114C2AC04}" srcOrd="19" destOrd="0" presId="urn:microsoft.com/office/officeart/2008/layout/LinedList"/>
    <dgm:cxn modelId="{028E29C6-D9EE-4540-8091-E6FBBA835CCB}" type="presParOf" srcId="{F1ED03DA-B5B1-4421-95DB-D9E114C2AC04}" destId="{F366DA2F-3A7E-4E79-8759-87A4A69286C7}" srcOrd="0" destOrd="0" presId="urn:microsoft.com/office/officeart/2008/layout/LinedList"/>
    <dgm:cxn modelId="{874230F7-4168-48D5-8D8B-42677AE5A802}" type="presParOf" srcId="{F1ED03DA-B5B1-4421-95DB-D9E114C2AC04}" destId="{3AE22970-673D-4239-9740-5811CF8EE3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4425B2-B77E-484C-B080-F8E18402B20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F0CE2A-9483-4729-8FF0-2FA2F4C7C536}">
      <dgm:prSet/>
      <dgm:spPr/>
      <dgm:t>
        <a:bodyPr/>
        <a:lstStyle/>
        <a:p>
          <a:r>
            <a:rPr lang="ru-RU"/>
            <a:t>Анализ результатов</a:t>
          </a:r>
          <a:endParaRPr lang="en-US"/>
        </a:p>
      </dgm:t>
    </dgm:pt>
    <dgm:pt modelId="{30C2D0F9-04EC-48F1-ADDC-1DA80244C27A}" type="parTrans" cxnId="{7FFE42F6-2476-4F0D-9325-C8D8F1005C67}">
      <dgm:prSet/>
      <dgm:spPr/>
      <dgm:t>
        <a:bodyPr/>
        <a:lstStyle/>
        <a:p>
          <a:endParaRPr lang="en-US"/>
        </a:p>
      </dgm:t>
    </dgm:pt>
    <dgm:pt modelId="{103CA137-6472-4D02-A024-67BDB6147C1A}" type="sibTrans" cxnId="{7FFE42F6-2476-4F0D-9325-C8D8F1005C67}">
      <dgm:prSet/>
      <dgm:spPr/>
      <dgm:t>
        <a:bodyPr/>
        <a:lstStyle/>
        <a:p>
          <a:endParaRPr lang="en-US"/>
        </a:p>
      </dgm:t>
    </dgm:pt>
    <dgm:pt modelId="{F67CB8B4-F04B-4A0B-BF0A-10DFD2136F97}">
      <dgm:prSet/>
      <dgm:spPr/>
      <dgm:t>
        <a:bodyPr/>
        <a:lstStyle/>
        <a:p>
          <a:r>
            <a:rPr lang="ru-RU"/>
            <a:t>Выводы по результатам мониторинга</a:t>
          </a:r>
          <a:endParaRPr lang="en-US"/>
        </a:p>
      </dgm:t>
    </dgm:pt>
    <dgm:pt modelId="{869E79C6-FA1D-47CD-985F-490CFBB86F99}" type="parTrans" cxnId="{B1CA2E41-70A2-4CEC-AD44-DF9233DB83CF}">
      <dgm:prSet/>
      <dgm:spPr/>
      <dgm:t>
        <a:bodyPr/>
        <a:lstStyle/>
        <a:p>
          <a:endParaRPr lang="en-US"/>
        </a:p>
      </dgm:t>
    </dgm:pt>
    <dgm:pt modelId="{272FCCCC-BC9E-46F6-9022-B02274AC491A}" type="sibTrans" cxnId="{B1CA2E41-70A2-4CEC-AD44-DF9233DB83CF}">
      <dgm:prSet/>
      <dgm:spPr/>
      <dgm:t>
        <a:bodyPr/>
        <a:lstStyle/>
        <a:p>
          <a:endParaRPr lang="en-US"/>
        </a:p>
      </dgm:t>
    </dgm:pt>
    <dgm:pt modelId="{F9E6C606-7A12-4BEE-9741-F3F023125021}">
      <dgm:prSet/>
      <dgm:spPr/>
      <dgm:t>
        <a:bodyPr/>
        <a:lstStyle/>
        <a:p>
          <a:r>
            <a:rPr lang="ru-RU"/>
            <a:t>Управленческие решения</a:t>
          </a:r>
          <a:endParaRPr lang="en-US"/>
        </a:p>
      </dgm:t>
    </dgm:pt>
    <dgm:pt modelId="{655CEDCD-D5D7-4D3B-88BD-42CE546440EA}" type="parTrans" cxnId="{CBE5896C-D402-484E-8075-C7C97770B15B}">
      <dgm:prSet/>
      <dgm:spPr/>
      <dgm:t>
        <a:bodyPr/>
        <a:lstStyle/>
        <a:p>
          <a:endParaRPr lang="en-US"/>
        </a:p>
      </dgm:t>
    </dgm:pt>
    <dgm:pt modelId="{D41D2A48-D59E-4663-BBAC-8940F95A0158}" type="sibTrans" cxnId="{CBE5896C-D402-484E-8075-C7C97770B15B}">
      <dgm:prSet/>
      <dgm:spPr/>
      <dgm:t>
        <a:bodyPr/>
        <a:lstStyle/>
        <a:p>
          <a:endParaRPr lang="en-US"/>
        </a:p>
      </dgm:t>
    </dgm:pt>
    <dgm:pt modelId="{92F348BB-BD7D-4CB2-87E3-EA8BFCD0FFE8}">
      <dgm:prSet/>
      <dgm:spPr/>
      <dgm:t>
        <a:bodyPr/>
        <a:lstStyle/>
        <a:p>
          <a:r>
            <a:rPr lang="ru-RU"/>
            <a:t>План коррекционных мероприятий</a:t>
          </a:r>
          <a:endParaRPr lang="en-US"/>
        </a:p>
      </dgm:t>
    </dgm:pt>
    <dgm:pt modelId="{B4A451F8-87DD-47A6-8E15-3A8E8CD1467E}" type="parTrans" cxnId="{953C3233-799E-43B0-AD85-E0ABA34EA463}">
      <dgm:prSet/>
      <dgm:spPr/>
      <dgm:t>
        <a:bodyPr/>
        <a:lstStyle/>
        <a:p>
          <a:endParaRPr lang="en-US"/>
        </a:p>
      </dgm:t>
    </dgm:pt>
    <dgm:pt modelId="{4626B3B5-69D0-484D-BBD0-744FF9077065}" type="sibTrans" cxnId="{953C3233-799E-43B0-AD85-E0ABA34EA463}">
      <dgm:prSet/>
      <dgm:spPr/>
      <dgm:t>
        <a:bodyPr/>
        <a:lstStyle/>
        <a:p>
          <a:endParaRPr lang="en-US"/>
        </a:p>
      </dgm:t>
    </dgm:pt>
    <dgm:pt modelId="{A28FF249-B72C-4D17-B173-CBB02B663B56}" type="pres">
      <dgm:prSet presAssocID="{944425B2-B77E-484C-B080-F8E18402B2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9D56A-B611-40C9-8C65-DF29C9855F15}" type="pres">
      <dgm:prSet presAssocID="{944425B2-B77E-484C-B080-F8E18402B205}" presName="dummyMaxCanvas" presStyleCnt="0">
        <dgm:presLayoutVars/>
      </dgm:prSet>
      <dgm:spPr/>
    </dgm:pt>
    <dgm:pt modelId="{09081135-0260-4B8E-8D96-F76820AB48D6}" type="pres">
      <dgm:prSet presAssocID="{944425B2-B77E-484C-B080-F8E18402B20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E28B0-AE55-46F6-96F3-0C0F7CC736C7}" type="pres">
      <dgm:prSet presAssocID="{944425B2-B77E-484C-B080-F8E18402B20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B6D02-75BB-413B-B12C-CA48BE8C03B2}" type="pres">
      <dgm:prSet presAssocID="{944425B2-B77E-484C-B080-F8E18402B20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B774B-E3D5-48BB-8D2B-ADC211DBB9C1}" type="pres">
      <dgm:prSet presAssocID="{944425B2-B77E-484C-B080-F8E18402B20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9AC1B-93E8-4CAB-B4FA-F41B4A05EB8B}" type="pres">
      <dgm:prSet presAssocID="{944425B2-B77E-484C-B080-F8E18402B20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1E017-A029-430C-9994-F6304A2DFCD3}" type="pres">
      <dgm:prSet presAssocID="{944425B2-B77E-484C-B080-F8E18402B20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B0F89-A66F-4AAA-ACD0-22D772554DB7}" type="pres">
      <dgm:prSet presAssocID="{944425B2-B77E-484C-B080-F8E18402B20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E7349-7DA6-4841-B206-0D1DF55C4B1C}" type="pres">
      <dgm:prSet presAssocID="{944425B2-B77E-484C-B080-F8E18402B20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B1153-0362-453F-83E9-42428F4748C9}" type="pres">
      <dgm:prSet presAssocID="{944425B2-B77E-484C-B080-F8E18402B20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15F56-58AB-4AD7-B6E6-C895212C8AF7}" type="pres">
      <dgm:prSet presAssocID="{944425B2-B77E-484C-B080-F8E18402B20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C5CCF-EB8D-41B6-ABCD-A9742E40A763}" type="pres">
      <dgm:prSet presAssocID="{944425B2-B77E-484C-B080-F8E18402B20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0CFBF-AE9E-4F89-9FF9-A9A5D97EB243}" type="presOf" srcId="{103CA137-6472-4D02-A024-67BDB6147C1A}" destId="{2599AC1B-93E8-4CAB-B4FA-F41B4A05EB8B}" srcOrd="0" destOrd="0" presId="urn:microsoft.com/office/officeart/2005/8/layout/vProcess5"/>
    <dgm:cxn modelId="{EB7DEFE1-923E-415E-9232-A4C1C2AF8404}" type="presOf" srcId="{3AF0CE2A-9483-4729-8FF0-2FA2F4C7C536}" destId="{09081135-0260-4B8E-8D96-F76820AB48D6}" srcOrd="0" destOrd="0" presId="urn:microsoft.com/office/officeart/2005/8/layout/vProcess5"/>
    <dgm:cxn modelId="{C0F226D7-0D5F-460C-B8D8-BB3C9370F84C}" type="presOf" srcId="{272FCCCC-BC9E-46F6-9022-B02274AC491A}" destId="{27F1E017-A029-430C-9994-F6304A2DFCD3}" srcOrd="0" destOrd="0" presId="urn:microsoft.com/office/officeart/2005/8/layout/vProcess5"/>
    <dgm:cxn modelId="{AD94A93F-9A58-4E35-9C63-5532748A88D0}" type="presOf" srcId="{92F348BB-BD7D-4CB2-87E3-EA8BFCD0FFE8}" destId="{53CC5CCF-EB8D-41B6-ABCD-A9742E40A763}" srcOrd="1" destOrd="0" presId="urn:microsoft.com/office/officeart/2005/8/layout/vProcess5"/>
    <dgm:cxn modelId="{B1CA2E41-70A2-4CEC-AD44-DF9233DB83CF}" srcId="{944425B2-B77E-484C-B080-F8E18402B205}" destId="{F67CB8B4-F04B-4A0B-BF0A-10DFD2136F97}" srcOrd="1" destOrd="0" parTransId="{869E79C6-FA1D-47CD-985F-490CFBB86F99}" sibTransId="{272FCCCC-BC9E-46F6-9022-B02274AC491A}"/>
    <dgm:cxn modelId="{08EF66E1-7CB5-4DEE-9AF3-A71AD70F9262}" type="presOf" srcId="{92F348BB-BD7D-4CB2-87E3-EA8BFCD0FFE8}" destId="{C30B774B-E3D5-48BB-8D2B-ADC211DBB9C1}" srcOrd="0" destOrd="0" presId="urn:microsoft.com/office/officeart/2005/8/layout/vProcess5"/>
    <dgm:cxn modelId="{9F90B377-1721-432E-85B7-545E2931B05B}" type="presOf" srcId="{F9E6C606-7A12-4BEE-9741-F3F023125021}" destId="{F67B6D02-75BB-413B-B12C-CA48BE8C03B2}" srcOrd="0" destOrd="0" presId="urn:microsoft.com/office/officeart/2005/8/layout/vProcess5"/>
    <dgm:cxn modelId="{DCE0EF14-436E-43FB-A284-91E495CAE8B5}" type="presOf" srcId="{F67CB8B4-F04B-4A0B-BF0A-10DFD2136F97}" destId="{FA7E28B0-AE55-46F6-96F3-0C0F7CC736C7}" srcOrd="0" destOrd="0" presId="urn:microsoft.com/office/officeart/2005/8/layout/vProcess5"/>
    <dgm:cxn modelId="{63A73222-EC0E-411C-8BE4-0D3416CD8B0D}" type="presOf" srcId="{944425B2-B77E-484C-B080-F8E18402B205}" destId="{A28FF249-B72C-4D17-B173-CBB02B663B56}" srcOrd="0" destOrd="0" presId="urn:microsoft.com/office/officeart/2005/8/layout/vProcess5"/>
    <dgm:cxn modelId="{B1EFB851-1609-4370-AA9A-23F918F437FE}" type="presOf" srcId="{F67CB8B4-F04B-4A0B-BF0A-10DFD2136F97}" destId="{51FB1153-0362-453F-83E9-42428F4748C9}" srcOrd="1" destOrd="0" presId="urn:microsoft.com/office/officeart/2005/8/layout/vProcess5"/>
    <dgm:cxn modelId="{7FFE42F6-2476-4F0D-9325-C8D8F1005C67}" srcId="{944425B2-B77E-484C-B080-F8E18402B205}" destId="{3AF0CE2A-9483-4729-8FF0-2FA2F4C7C536}" srcOrd="0" destOrd="0" parTransId="{30C2D0F9-04EC-48F1-ADDC-1DA80244C27A}" sibTransId="{103CA137-6472-4D02-A024-67BDB6147C1A}"/>
    <dgm:cxn modelId="{8C4E8D57-C37F-499B-A8EF-C250E7D352F0}" type="presOf" srcId="{3AF0CE2A-9483-4729-8FF0-2FA2F4C7C536}" destId="{8DAE7349-7DA6-4841-B206-0D1DF55C4B1C}" srcOrd="1" destOrd="0" presId="urn:microsoft.com/office/officeart/2005/8/layout/vProcess5"/>
    <dgm:cxn modelId="{CBE5896C-D402-484E-8075-C7C97770B15B}" srcId="{944425B2-B77E-484C-B080-F8E18402B205}" destId="{F9E6C606-7A12-4BEE-9741-F3F023125021}" srcOrd="2" destOrd="0" parTransId="{655CEDCD-D5D7-4D3B-88BD-42CE546440EA}" sibTransId="{D41D2A48-D59E-4663-BBAC-8940F95A0158}"/>
    <dgm:cxn modelId="{953C3233-799E-43B0-AD85-E0ABA34EA463}" srcId="{944425B2-B77E-484C-B080-F8E18402B205}" destId="{92F348BB-BD7D-4CB2-87E3-EA8BFCD0FFE8}" srcOrd="3" destOrd="0" parTransId="{B4A451F8-87DD-47A6-8E15-3A8E8CD1467E}" sibTransId="{4626B3B5-69D0-484D-BBD0-744FF9077065}"/>
    <dgm:cxn modelId="{F353E355-B5FE-4E70-86C3-55E5B7C09FD2}" type="presOf" srcId="{F9E6C606-7A12-4BEE-9741-F3F023125021}" destId="{C1715F56-58AB-4AD7-B6E6-C895212C8AF7}" srcOrd="1" destOrd="0" presId="urn:microsoft.com/office/officeart/2005/8/layout/vProcess5"/>
    <dgm:cxn modelId="{977F6D8E-1038-4055-BEF6-982AD6BD2A9A}" type="presOf" srcId="{D41D2A48-D59E-4663-BBAC-8940F95A0158}" destId="{BFCB0F89-A66F-4AAA-ACD0-22D772554DB7}" srcOrd="0" destOrd="0" presId="urn:microsoft.com/office/officeart/2005/8/layout/vProcess5"/>
    <dgm:cxn modelId="{EA8BD56B-264E-4B7D-B08E-0E65E1F427E7}" type="presParOf" srcId="{A28FF249-B72C-4D17-B173-CBB02B663B56}" destId="{3749D56A-B611-40C9-8C65-DF29C9855F15}" srcOrd="0" destOrd="0" presId="urn:microsoft.com/office/officeart/2005/8/layout/vProcess5"/>
    <dgm:cxn modelId="{6C514D9E-C77F-4654-8F9E-9F885239CCD6}" type="presParOf" srcId="{A28FF249-B72C-4D17-B173-CBB02B663B56}" destId="{09081135-0260-4B8E-8D96-F76820AB48D6}" srcOrd="1" destOrd="0" presId="urn:microsoft.com/office/officeart/2005/8/layout/vProcess5"/>
    <dgm:cxn modelId="{619E3A0B-CA7C-4D1D-BD14-A6836483CE0F}" type="presParOf" srcId="{A28FF249-B72C-4D17-B173-CBB02B663B56}" destId="{FA7E28B0-AE55-46F6-96F3-0C0F7CC736C7}" srcOrd="2" destOrd="0" presId="urn:microsoft.com/office/officeart/2005/8/layout/vProcess5"/>
    <dgm:cxn modelId="{6E960110-B80C-4D29-A5F3-EC1C6E6690B5}" type="presParOf" srcId="{A28FF249-B72C-4D17-B173-CBB02B663B56}" destId="{F67B6D02-75BB-413B-B12C-CA48BE8C03B2}" srcOrd="3" destOrd="0" presId="urn:microsoft.com/office/officeart/2005/8/layout/vProcess5"/>
    <dgm:cxn modelId="{41E9113B-3493-494E-95EF-44C6C11B6291}" type="presParOf" srcId="{A28FF249-B72C-4D17-B173-CBB02B663B56}" destId="{C30B774B-E3D5-48BB-8D2B-ADC211DBB9C1}" srcOrd="4" destOrd="0" presId="urn:microsoft.com/office/officeart/2005/8/layout/vProcess5"/>
    <dgm:cxn modelId="{A833A74F-70BA-4515-AB7C-1619EFE14EB0}" type="presParOf" srcId="{A28FF249-B72C-4D17-B173-CBB02B663B56}" destId="{2599AC1B-93E8-4CAB-B4FA-F41B4A05EB8B}" srcOrd="5" destOrd="0" presId="urn:microsoft.com/office/officeart/2005/8/layout/vProcess5"/>
    <dgm:cxn modelId="{5C4922D7-6289-4DFC-A356-E5102590838C}" type="presParOf" srcId="{A28FF249-B72C-4D17-B173-CBB02B663B56}" destId="{27F1E017-A029-430C-9994-F6304A2DFCD3}" srcOrd="6" destOrd="0" presId="urn:microsoft.com/office/officeart/2005/8/layout/vProcess5"/>
    <dgm:cxn modelId="{A0390DD5-9C4B-4678-9B2F-017404354793}" type="presParOf" srcId="{A28FF249-B72C-4D17-B173-CBB02B663B56}" destId="{BFCB0F89-A66F-4AAA-ACD0-22D772554DB7}" srcOrd="7" destOrd="0" presId="urn:microsoft.com/office/officeart/2005/8/layout/vProcess5"/>
    <dgm:cxn modelId="{952CBF92-CA89-4068-8D11-0F4D4A6A5E6C}" type="presParOf" srcId="{A28FF249-B72C-4D17-B173-CBB02B663B56}" destId="{8DAE7349-7DA6-4841-B206-0D1DF55C4B1C}" srcOrd="8" destOrd="0" presId="urn:microsoft.com/office/officeart/2005/8/layout/vProcess5"/>
    <dgm:cxn modelId="{1086855A-268B-4378-984B-34703EE9C35E}" type="presParOf" srcId="{A28FF249-B72C-4D17-B173-CBB02B663B56}" destId="{51FB1153-0362-453F-83E9-42428F4748C9}" srcOrd="9" destOrd="0" presId="urn:microsoft.com/office/officeart/2005/8/layout/vProcess5"/>
    <dgm:cxn modelId="{828D3C35-D93A-49BF-BB43-E20EF9B2C305}" type="presParOf" srcId="{A28FF249-B72C-4D17-B173-CBB02B663B56}" destId="{C1715F56-58AB-4AD7-B6E6-C895212C8AF7}" srcOrd="10" destOrd="0" presId="urn:microsoft.com/office/officeart/2005/8/layout/vProcess5"/>
    <dgm:cxn modelId="{50F75487-975D-48BD-8FA8-C5344AC38B90}" type="presParOf" srcId="{A28FF249-B72C-4D17-B173-CBB02B663B56}" destId="{53CC5CCF-EB8D-41B6-ABCD-A9742E40A7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99852-8254-4AA8-B79F-6D7BC4EAB1BE}">
      <dsp:nvSpPr>
        <dsp:cNvPr id="0" name=""/>
        <dsp:cNvSpPr/>
      </dsp:nvSpPr>
      <dsp:spPr>
        <a:xfrm>
          <a:off x="-4935467" y="-756269"/>
          <a:ext cx="5878056" cy="5878056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6A978-C0D4-499E-84C6-BE9D846B408F}">
      <dsp:nvSpPr>
        <dsp:cNvPr id="0" name=""/>
        <dsp:cNvSpPr/>
      </dsp:nvSpPr>
      <dsp:spPr>
        <a:xfrm>
          <a:off x="470779" y="342565"/>
          <a:ext cx="5927172" cy="6715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Качество управления ОО</a:t>
          </a:r>
          <a:endParaRPr lang="ru-RU" sz="2000" kern="1200" dirty="0"/>
        </a:p>
      </dsp:txBody>
      <dsp:txXfrm>
        <a:off x="470779" y="342565"/>
        <a:ext cx="5927172" cy="671591"/>
      </dsp:txXfrm>
    </dsp:sp>
    <dsp:sp modelId="{258A4D00-567C-410F-BFFC-A2AF20587475}">
      <dsp:nvSpPr>
        <dsp:cNvPr id="0" name=""/>
        <dsp:cNvSpPr/>
      </dsp:nvSpPr>
      <dsp:spPr>
        <a:xfrm>
          <a:off x="73854" y="251672"/>
          <a:ext cx="839489" cy="839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31E78-5B5C-4021-B3EF-76747BA5968F}">
      <dsp:nvSpPr>
        <dsp:cNvPr id="0" name=""/>
        <dsp:cNvSpPr/>
      </dsp:nvSpPr>
      <dsp:spPr>
        <a:xfrm>
          <a:off x="878637" y="1343182"/>
          <a:ext cx="5542133" cy="6715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Качество процесса (результаты освоения учащимися ООП)</a:t>
          </a:r>
          <a:endParaRPr lang="ru-RU" sz="2000" kern="1200" dirty="0"/>
        </a:p>
      </dsp:txBody>
      <dsp:txXfrm>
        <a:off x="878637" y="1343182"/>
        <a:ext cx="5542133" cy="671591"/>
      </dsp:txXfrm>
    </dsp:sp>
    <dsp:sp modelId="{F938C16E-4399-4001-BDD3-954200282B4E}">
      <dsp:nvSpPr>
        <dsp:cNvPr id="0" name=""/>
        <dsp:cNvSpPr/>
      </dsp:nvSpPr>
      <dsp:spPr>
        <a:xfrm>
          <a:off x="458893" y="1259233"/>
          <a:ext cx="839489" cy="839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23A60-C073-44BD-99E2-4F47351734A5}">
      <dsp:nvSpPr>
        <dsp:cNvPr id="0" name=""/>
        <dsp:cNvSpPr/>
      </dsp:nvSpPr>
      <dsp:spPr>
        <a:xfrm>
          <a:off x="878637" y="2350744"/>
          <a:ext cx="5542133" cy="6715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Качество результата (оценка реализации образовательных услуг)</a:t>
          </a:r>
          <a:endParaRPr lang="ru-RU" sz="2000" kern="1200" dirty="0"/>
        </a:p>
      </dsp:txBody>
      <dsp:txXfrm>
        <a:off x="878637" y="2350744"/>
        <a:ext cx="5542133" cy="671591"/>
      </dsp:txXfrm>
    </dsp:sp>
    <dsp:sp modelId="{BEBA0E86-1192-4916-9A1D-12D2B24687B9}">
      <dsp:nvSpPr>
        <dsp:cNvPr id="0" name=""/>
        <dsp:cNvSpPr/>
      </dsp:nvSpPr>
      <dsp:spPr>
        <a:xfrm>
          <a:off x="458893" y="2266795"/>
          <a:ext cx="839489" cy="839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3BB42-0A9B-42EE-AED0-DE7CA17ABB86}">
      <dsp:nvSpPr>
        <dsp:cNvPr id="0" name=""/>
        <dsp:cNvSpPr/>
      </dsp:nvSpPr>
      <dsp:spPr>
        <a:xfrm>
          <a:off x="493598" y="3358305"/>
          <a:ext cx="5927172" cy="67159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0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 условий (оценка условий, в которых осуществляется образовательная деятельность)</a:t>
          </a:r>
          <a:endParaRPr lang="ru-RU" sz="2000" kern="1200" dirty="0"/>
        </a:p>
      </dsp:txBody>
      <dsp:txXfrm>
        <a:off x="493598" y="3358305"/>
        <a:ext cx="5927172" cy="671591"/>
      </dsp:txXfrm>
    </dsp:sp>
    <dsp:sp modelId="{4394C0D7-0001-47A7-AFFD-1CE897BBC923}">
      <dsp:nvSpPr>
        <dsp:cNvPr id="0" name=""/>
        <dsp:cNvSpPr/>
      </dsp:nvSpPr>
      <dsp:spPr>
        <a:xfrm>
          <a:off x="73854" y="3274356"/>
          <a:ext cx="839489" cy="839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C991-8707-4004-9316-1FD84300DFAA}">
      <dsp:nvSpPr>
        <dsp:cNvPr id="0" name=""/>
        <dsp:cNvSpPr/>
      </dsp:nvSpPr>
      <dsp:spPr>
        <a:xfrm>
          <a:off x="0" y="0"/>
          <a:ext cx="1002665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90E85-5028-441C-82ED-11A3026E1612}">
      <dsp:nvSpPr>
        <dsp:cNvPr id="0" name=""/>
        <dsp:cNvSpPr/>
      </dsp:nvSpPr>
      <dsp:spPr>
        <a:xfrm>
          <a:off x="0" y="0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основные образовательные программы (соответствие требованиям ФГОС (ФКГОС);</a:t>
          </a:r>
          <a:endParaRPr lang="en-US" sz="2000" kern="1200" dirty="0"/>
        </a:p>
      </dsp:txBody>
      <dsp:txXfrm>
        <a:off x="0" y="0"/>
        <a:ext cx="10026650" cy="433982"/>
      </dsp:txXfrm>
    </dsp:sp>
    <dsp:sp modelId="{760F3A60-F3AC-417F-A1F0-55B777AF38FE}">
      <dsp:nvSpPr>
        <dsp:cNvPr id="0" name=""/>
        <dsp:cNvSpPr/>
      </dsp:nvSpPr>
      <dsp:spPr>
        <a:xfrm>
          <a:off x="0" y="433982"/>
          <a:ext cx="10026650" cy="0"/>
        </a:xfrm>
        <a:prstGeom prst="line">
          <a:avLst/>
        </a:prstGeom>
        <a:solidFill>
          <a:schemeClr val="accent2">
            <a:shade val="80000"/>
            <a:hueOff val="-68774"/>
            <a:satOff val="1452"/>
            <a:lumOff val="3869"/>
            <a:alphaOff val="0"/>
          </a:schemeClr>
        </a:solidFill>
        <a:ln w="12700" cap="flat" cmpd="sng" algn="ctr">
          <a:solidFill>
            <a:schemeClr val="accent2">
              <a:shade val="80000"/>
              <a:hueOff val="-68774"/>
              <a:satOff val="1452"/>
              <a:lumOff val="3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2FA6D-EE0A-41C1-8770-CB77B57A5B5E}">
      <dsp:nvSpPr>
        <dsp:cNvPr id="0" name=""/>
        <dsp:cNvSpPr/>
      </dsp:nvSpPr>
      <dsp:spPr>
        <a:xfrm>
          <a:off x="0" y="433982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рабочие программы по предметам УП;</a:t>
          </a:r>
          <a:endParaRPr lang="en-US" sz="2000" kern="1200" dirty="0"/>
        </a:p>
      </dsp:txBody>
      <dsp:txXfrm>
        <a:off x="0" y="433982"/>
        <a:ext cx="10026650" cy="433982"/>
      </dsp:txXfrm>
    </dsp:sp>
    <dsp:sp modelId="{537BD92B-2C7E-4FB5-972A-E1B22BE022FE}">
      <dsp:nvSpPr>
        <dsp:cNvPr id="0" name=""/>
        <dsp:cNvSpPr/>
      </dsp:nvSpPr>
      <dsp:spPr>
        <a:xfrm>
          <a:off x="0" y="867965"/>
          <a:ext cx="10026650" cy="0"/>
        </a:xfrm>
        <a:prstGeom prst="line">
          <a:avLst/>
        </a:prstGeom>
        <a:solidFill>
          <a:schemeClr val="accent2">
            <a:shade val="80000"/>
            <a:hueOff val="-137547"/>
            <a:satOff val="2905"/>
            <a:lumOff val="7737"/>
            <a:alphaOff val="0"/>
          </a:schemeClr>
        </a:solidFill>
        <a:ln w="12700" cap="flat" cmpd="sng" algn="ctr">
          <a:solidFill>
            <a:schemeClr val="accent2">
              <a:shade val="80000"/>
              <a:hueOff val="-137547"/>
              <a:satOff val="2905"/>
              <a:lumOff val="7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B80B-DBBE-4534-BC26-B054FB3F6169}">
      <dsp:nvSpPr>
        <dsp:cNvPr id="0" name=""/>
        <dsp:cNvSpPr/>
      </dsp:nvSpPr>
      <dsp:spPr>
        <a:xfrm>
          <a:off x="0" y="867965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программы внеурочной деятельности;</a:t>
          </a:r>
          <a:endParaRPr lang="en-US" sz="2000" kern="1200" dirty="0"/>
        </a:p>
      </dsp:txBody>
      <dsp:txXfrm>
        <a:off x="0" y="867965"/>
        <a:ext cx="10026650" cy="433982"/>
      </dsp:txXfrm>
    </dsp:sp>
    <dsp:sp modelId="{C03CFC1F-F47C-4AB9-9660-130DC21AC65C}">
      <dsp:nvSpPr>
        <dsp:cNvPr id="0" name=""/>
        <dsp:cNvSpPr/>
      </dsp:nvSpPr>
      <dsp:spPr>
        <a:xfrm>
          <a:off x="0" y="1301948"/>
          <a:ext cx="10026650" cy="0"/>
        </a:xfrm>
        <a:prstGeom prst="line">
          <a:avLst/>
        </a:prstGeom>
        <a:solidFill>
          <a:schemeClr val="accent2">
            <a:shade val="80000"/>
            <a:hueOff val="-206321"/>
            <a:satOff val="4357"/>
            <a:lumOff val="11606"/>
            <a:alphaOff val="0"/>
          </a:schemeClr>
        </a:solidFill>
        <a:ln w="12700" cap="flat" cmpd="sng" algn="ctr">
          <a:solidFill>
            <a:schemeClr val="accent2">
              <a:shade val="80000"/>
              <a:hueOff val="-206321"/>
              <a:satOff val="4357"/>
              <a:lumOff val="11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AE71-A363-40AC-9B77-55871808A565}">
      <dsp:nvSpPr>
        <dsp:cNvPr id="0" name=""/>
        <dsp:cNvSpPr/>
      </dsp:nvSpPr>
      <dsp:spPr>
        <a:xfrm>
          <a:off x="0" y="1301948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учебных планов и рабочих программ (соответствие ФГОС и ФКГОС);</a:t>
          </a:r>
          <a:endParaRPr lang="en-US" sz="2000" kern="1200" dirty="0"/>
        </a:p>
      </dsp:txBody>
      <dsp:txXfrm>
        <a:off x="0" y="1301948"/>
        <a:ext cx="10026650" cy="433982"/>
      </dsp:txXfrm>
    </dsp:sp>
    <dsp:sp modelId="{AB50B04F-BC34-46D1-9635-3C94A6B4B1EC}">
      <dsp:nvSpPr>
        <dsp:cNvPr id="0" name=""/>
        <dsp:cNvSpPr/>
      </dsp:nvSpPr>
      <dsp:spPr>
        <a:xfrm>
          <a:off x="0" y="1735931"/>
          <a:ext cx="10026650" cy="0"/>
        </a:xfrm>
        <a:prstGeom prst="line">
          <a:avLst/>
        </a:prstGeom>
        <a:solidFill>
          <a:schemeClr val="accent2">
            <a:shade val="80000"/>
            <a:hueOff val="-275094"/>
            <a:satOff val="5809"/>
            <a:lumOff val="15475"/>
            <a:alphaOff val="0"/>
          </a:schemeClr>
        </a:solidFill>
        <a:ln w="12700" cap="flat" cmpd="sng" algn="ctr">
          <a:solidFill>
            <a:schemeClr val="accent2">
              <a:shade val="80000"/>
              <a:hueOff val="-275094"/>
              <a:satOff val="5809"/>
              <a:lumOff val="15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3621E-19CE-400F-A8A8-51D60B0E8401}">
      <dsp:nvSpPr>
        <dsp:cNvPr id="0" name=""/>
        <dsp:cNvSpPr/>
      </dsp:nvSpPr>
      <dsp:spPr>
        <a:xfrm>
          <a:off x="0" y="1735930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качество уроков и индивидуальной работы с обучающимися;</a:t>
          </a:r>
          <a:endParaRPr lang="en-US" sz="2000" kern="1200"/>
        </a:p>
      </dsp:txBody>
      <dsp:txXfrm>
        <a:off x="0" y="1735930"/>
        <a:ext cx="10026650" cy="433982"/>
      </dsp:txXfrm>
    </dsp:sp>
    <dsp:sp modelId="{2F0D0141-C634-47C5-95B5-619530D4EBFE}">
      <dsp:nvSpPr>
        <dsp:cNvPr id="0" name=""/>
        <dsp:cNvSpPr/>
      </dsp:nvSpPr>
      <dsp:spPr>
        <a:xfrm>
          <a:off x="0" y="2169913"/>
          <a:ext cx="10026650" cy="0"/>
        </a:xfrm>
        <a:prstGeom prst="line">
          <a:avLst/>
        </a:prstGeom>
        <a:solidFill>
          <a:schemeClr val="accent2">
            <a:shade val="80000"/>
            <a:hueOff val="-343868"/>
            <a:satOff val="7261"/>
            <a:lumOff val="19344"/>
            <a:alphaOff val="0"/>
          </a:schemeClr>
        </a:solidFill>
        <a:ln w="12700" cap="flat" cmpd="sng" algn="ctr">
          <a:solidFill>
            <a:schemeClr val="accent2">
              <a:shade val="80000"/>
              <a:hueOff val="-343868"/>
              <a:satOff val="7261"/>
              <a:lumOff val="19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A871F-9E8D-4A42-8876-FBD8539BBC04}">
      <dsp:nvSpPr>
        <dsp:cNvPr id="0" name=""/>
        <dsp:cNvSpPr/>
      </dsp:nvSpPr>
      <dsp:spPr>
        <a:xfrm>
          <a:off x="0" y="2169913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качество внеурочной деятельности (включая классное руководство);</a:t>
          </a:r>
          <a:endParaRPr lang="en-US" sz="2000" kern="1200"/>
        </a:p>
      </dsp:txBody>
      <dsp:txXfrm>
        <a:off x="0" y="2169913"/>
        <a:ext cx="10026650" cy="433982"/>
      </dsp:txXfrm>
    </dsp:sp>
    <dsp:sp modelId="{C0DD2EDC-58B2-4C5E-B095-4F293B4C617D}">
      <dsp:nvSpPr>
        <dsp:cNvPr id="0" name=""/>
        <dsp:cNvSpPr/>
      </dsp:nvSpPr>
      <dsp:spPr>
        <a:xfrm>
          <a:off x="0" y="2603896"/>
          <a:ext cx="10026650" cy="0"/>
        </a:xfrm>
        <a:prstGeom prst="line">
          <a:avLst/>
        </a:prstGeom>
        <a:solidFill>
          <a:schemeClr val="accent2">
            <a:shade val="80000"/>
            <a:hueOff val="-412641"/>
            <a:satOff val="8714"/>
            <a:lumOff val="23212"/>
            <a:alphaOff val="0"/>
          </a:schemeClr>
        </a:solidFill>
        <a:ln w="12700" cap="flat" cmpd="sng" algn="ctr">
          <a:solidFill>
            <a:schemeClr val="accent2">
              <a:shade val="80000"/>
              <a:hueOff val="-412641"/>
              <a:satOff val="8714"/>
              <a:lumOff val="23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F971E-32D0-4713-AC8F-96AB8EAE50E2}">
      <dsp:nvSpPr>
        <dsp:cNvPr id="0" name=""/>
        <dsp:cNvSpPr/>
      </dsp:nvSpPr>
      <dsp:spPr>
        <a:xfrm>
          <a:off x="0" y="2603896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удовлетворённость учеников и родителей уроками и условиями в школе;</a:t>
          </a:r>
          <a:endParaRPr lang="en-US" sz="2000" kern="1200" dirty="0"/>
        </a:p>
      </dsp:txBody>
      <dsp:txXfrm>
        <a:off x="0" y="2603896"/>
        <a:ext cx="10026650" cy="433982"/>
      </dsp:txXfrm>
    </dsp:sp>
    <dsp:sp modelId="{6072CC8B-02B8-46B1-999A-CDC9578E2B5F}">
      <dsp:nvSpPr>
        <dsp:cNvPr id="0" name=""/>
        <dsp:cNvSpPr/>
      </dsp:nvSpPr>
      <dsp:spPr>
        <a:xfrm>
          <a:off x="0" y="3037879"/>
          <a:ext cx="10026650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5906F-48E5-4F97-BE65-02051EBBFAA3}">
      <dsp:nvSpPr>
        <dsp:cNvPr id="0" name=""/>
        <dsp:cNvSpPr/>
      </dsp:nvSpPr>
      <dsp:spPr>
        <a:xfrm>
          <a:off x="0" y="3037879"/>
          <a:ext cx="10026650" cy="43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адаптация обучающихся к условиям школьного обучения и при переходе на следующий уровень образования.</a:t>
          </a:r>
          <a:endParaRPr lang="en-US" sz="2000" kern="1200" dirty="0"/>
        </a:p>
      </dsp:txBody>
      <dsp:txXfrm>
        <a:off x="0" y="3037879"/>
        <a:ext cx="10026650" cy="43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C991-8707-4004-9316-1FD84300DFAA}">
      <dsp:nvSpPr>
        <dsp:cNvPr id="0" name=""/>
        <dsp:cNvSpPr/>
      </dsp:nvSpPr>
      <dsp:spPr>
        <a:xfrm>
          <a:off x="0" y="1948"/>
          <a:ext cx="1002665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90E85-5028-441C-82ED-11A3026E1612}">
      <dsp:nvSpPr>
        <dsp:cNvPr id="0" name=""/>
        <dsp:cNvSpPr/>
      </dsp:nvSpPr>
      <dsp:spPr>
        <a:xfrm>
          <a:off x="0" y="1948"/>
          <a:ext cx="10016858" cy="741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 обучения (включая внутреннюю и внешнюю диагностики, в том числе ГИА обучающихся 9,11х классов);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48"/>
        <a:ext cx="10016858" cy="741171"/>
      </dsp:txXfrm>
    </dsp:sp>
    <dsp:sp modelId="{760F3A60-F3AC-417F-A1F0-55B777AF38FE}">
      <dsp:nvSpPr>
        <dsp:cNvPr id="0" name=""/>
        <dsp:cNvSpPr/>
      </dsp:nvSpPr>
      <dsp:spPr>
        <a:xfrm>
          <a:off x="0" y="743119"/>
          <a:ext cx="10026650" cy="0"/>
        </a:xfrm>
        <a:prstGeom prst="line">
          <a:avLst/>
        </a:prstGeom>
        <a:solidFill>
          <a:schemeClr val="accent2">
            <a:shade val="80000"/>
            <a:hueOff val="-80236"/>
            <a:satOff val="1694"/>
            <a:lumOff val="4514"/>
            <a:alphaOff val="0"/>
          </a:schemeClr>
        </a:solidFill>
        <a:ln w="12700" cap="flat" cmpd="sng" algn="ctr">
          <a:solidFill>
            <a:schemeClr val="accent2">
              <a:shade val="80000"/>
              <a:hueOff val="-80236"/>
              <a:satOff val="1694"/>
              <a:lumOff val="45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2FA6D-EE0A-41C1-8770-CB77B57A5B5E}">
      <dsp:nvSpPr>
        <dsp:cNvPr id="0" name=""/>
        <dsp:cNvSpPr/>
      </dsp:nvSpPr>
      <dsp:spPr>
        <a:xfrm>
          <a:off x="0" y="743119"/>
          <a:ext cx="10026650" cy="47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 обучения (включая внутреннюю и внешнюю диагностики);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3119"/>
        <a:ext cx="10026650" cy="478468"/>
      </dsp:txXfrm>
    </dsp:sp>
    <dsp:sp modelId="{537BD92B-2C7E-4FB5-972A-E1B22BE022FE}">
      <dsp:nvSpPr>
        <dsp:cNvPr id="0" name=""/>
        <dsp:cNvSpPr/>
      </dsp:nvSpPr>
      <dsp:spPr>
        <a:xfrm>
          <a:off x="0" y="1221588"/>
          <a:ext cx="10026650" cy="0"/>
        </a:xfrm>
        <a:prstGeom prst="lin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AB80B-DBBE-4534-BC26-B054FB3F6169}">
      <dsp:nvSpPr>
        <dsp:cNvPr id="0" name=""/>
        <dsp:cNvSpPr/>
      </dsp:nvSpPr>
      <dsp:spPr>
        <a:xfrm>
          <a:off x="0" y="1221588"/>
          <a:ext cx="10026650" cy="47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 (включая показатели социализации обучающихся);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21588"/>
        <a:ext cx="10026650" cy="478468"/>
      </dsp:txXfrm>
    </dsp:sp>
    <dsp:sp modelId="{C03CFC1F-F47C-4AB9-9660-130DC21AC65C}">
      <dsp:nvSpPr>
        <dsp:cNvPr id="0" name=""/>
        <dsp:cNvSpPr/>
      </dsp:nvSpPr>
      <dsp:spPr>
        <a:xfrm>
          <a:off x="0" y="1700056"/>
          <a:ext cx="10026650" cy="0"/>
        </a:xfrm>
        <a:prstGeom prst="lin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AE71-A363-40AC-9B77-55871808A565}">
      <dsp:nvSpPr>
        <dsp:cNvPr id="0" name=""/>
        <dsp:cNvSpPr/>
      </dsp:nvSpPr>
      <dsp:spPr>
        <a:xfrm>
          <a:off x="0" y="1700056"/>
          <a:ext cx="10026650" cy="47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 обучающихся (динамика);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0056"/>
        <a:ext cx="10026650" cy="478468"/>
      </dsp:txXfrm>
    </dsp:sp>
    <dsp:sp modelId="{AB50B04F-BC34-46D1-9635-3C94A6B4B1EC}">
      <dsp:nvSpPr>
        <dsp:cNvPr id="0" name=""/>
        <dsp:cNvSpPr/>
      </dsp:nvSpPr>
      <dsp:spPr>
        <a:xfrm>
          <a:off x="0" y="2178524"/>
          <a:ext cx="10026650" cy="0"/>
        </a:xfrm>
        <a:prstGeom prst="lin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3621E-19CE-400F-A8A8-51D60B0E8401}">
      <dsp:nvSpPr>
        <dsp:cNvPr id="0" name=""/>
        <dsp:cNvSpPr/>
      </dsp:nvSpPr>
      <dsp:spPr>
        <a:xfrm>
          <a:off x="0" y="2178524"/>
          <a:ext cx="10026650" cy="47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достижения обучающихся на конкурсах, соревнованиях, олимпиадах;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78524"/>
        <a:ext cx="10026650" cy="478468"/>
      </dsp:txXfrm>
    </dsp:sp>
    <dsp:sp modelId="{2F0D0141-C634-47C5-95B5-619530D4EBFE}">
      <dsp:nvSpPr>
        <dsp:cNvPr id="0" name=""/>
        <dsp:cNvSpPr/>
      </dsp:nvSpPr>
      <dsp:spPr>
        <a:xfrm>
          <a:off x="0" y="2656992"/>
          <a:ext cx="10026650" cy="0"/>
        </a:xfrm>
        <a:prstGeom prst="line">
          <a:avLst/>
        </a:prstGeom>
        <a:solidFill>
          <a:schemeClr val="accent2">
            <a:shade val="80000"/>
            <a:hueOff val="-401179"/>
            <a:satOff val="8472"/>
            <a:lumOff val="22568"/>
            <a:alphaOff val="0"/>
          </a:schemeClr>
        </a:solidFill>
        <a:ln w="12700" cap="flat" cmpd="sng" algn="ctr">
          <a:solidFill>
            <a:schemeClr val="accent2">
              <a:shade val="80000"/>
              <a:hueOff val="-401179"/>
              <a:satOff val="8472"/>
              <a:lumOff val="22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A871F-9E8D-4A42-8876-FBD8539BBC04}">
      <dsp:nvSpPr>
        <dsp:cNvPr id="0" name=""/>
        <dsp:cNvSpPr/>
      </dsp:nvSpPr>
      <dsp:spPr>
        <a:xfrm>
          <a:off x="0" y="2656992"/>
          <a:ext cx="10026650" cy="47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удовлетворённость родителей качеством образовательных результатов;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56992"/>
        <a:ext cx="10026650" cy="478468"/>
      </dsp:txXfrm>
    </dsp:sp>
    <dsp:sp modelId="{9A2ED208-6B3A-41F7-8CBB-F4B9604C539A}">
      <dsp:nvSpPr>
        <dsp:cNvPr id="0" name=""/>
        <dsp:cNvSpPr/>
      </dsp:nvSpPr>
      <dsp:spPr>
        <a:xfrm>
          <a:off x="0" y="3135461"/>
          <a:ext cx="10026650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7A32-889A-4DFC-92DB-2F1E9DB61408}">
      <dsp:nvSpPr>
        <dsp:cNvPr id="0" name=""/>
        <dsp:cNvSpPr/>
      </dsp:nvSpPr>
      <dsp:spPr>
        <a:xfrm>
          <a:off x="0" y="3135461"/>
          <a:ext cx="10026650" cy="478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самоопределение обучающихся.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35461"/>
        <a:ext cx="10026650" cy="478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CC611-8FC1-4132-AB33-4372B52C99EC}">
      <dsp:nvSpPr>
        <dsp:cNvPr id="0" name=""/>
        <dsp:cNvSpPr/>
      </dsp:nvSpPr>
      <dsp:spPr>
        <a:xfrm>
          <a:off x="0" y="1915"/>
          <a:ext cx="100059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43FE5-DF27-4713-8010-3206157F8585}">
      <dsp:nvSpPr>
        <dsp:cNvPr id="0" name=""/>
        <dsp:cNvSpPr/>
      </dsp:nvSpPr>
      <dsp:spPr>
        <a:xfrm>
          <a:off x="0" y="1915"/>
          <a:ext cx="10005993" cy="42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15"/>
        <a:ext cx="10005993" cy="421373"/>
      </dsp:txXfrm>
    </dsp:sp>
    <dsp:sp modelId="{603F47F1-DAB5-42ED-ABE2-204340A875DF}">
      <dsp:nvSpPr>
        <dsp:cNvPr id="0" name=""/>
        <dsp:cNvSpPr/>
      </dsp:nvSpPr>
      <dsp:spPr>
        <a:xfrm>
          <a:off x="0" y="423288"/>
          <a:ext cx="10005993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1FCF4-2C47-4DD6-BDD8-814C4BAF8C7C}">
      <dsp:nvSpPr>
        <dsp:cNvPr id="0" name=""/>
        <dsp:cNvSpPr/>
      </dsp:nvSpPr>
      <dsp:spPr>
        <a:xfrm>
          <a:off x="0" y="423288"/>
          <a:ext cx="10005993" cy="361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информационно-развивающая среда;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3288"/>
        <a:ext cx="10005993" cy="361275"/>
      </dsp:txXfrm>
    </dsp:sp>
    <dsp:sp modelId="{AD639368-9AD9-4E51-B00A-B67FECE5573C}">
      <dsp:nvSpPr>
        <dsp:cNvPr id="0" name=""/>
        <dsp:cNvSpPr/>
      </dsp:nvSpPr>
      <dsp:spPr>
        <a:xfrm>
          <a:off x="0" y="784563"/>
          <a:ext cx="10005993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34190-628A-4F65-8B93-3B107E882E7E}">
      <dsp:nvSpPr>
        <dsp:cNvPr id="0" name=""/>
        <dsp:cNvSpPr/>
      </dsp:nvSpPr>
      <dsp:spPr>
        <a:xfrm>
          <a:off x="0" y="784563"/>
          <a:ext cx="10005993" cy="36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санитарно-гигиенические и эстетические условия;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84563"/>
        <a:ext cx="10005993" cy="367047"/>
      </dsp:txXfrm>
    </dsp:sp>
    <dsp:sp modelId="{0A3E61B0-F76B-40E3-969E-A4819C92700B}">
      <dsp:nvSpPr>
        <dsp:cNvPr id="0" name=""/>
        <dsp:cNvSpPr/>
      </dsp:nvSpPr>
      <dsp:spPr>
        <a:xfrm>
          <a:off x="0" y="1151610"/>
          <a:ext cx="10005993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60869-D0A2-4ACE-8802-C4C18A9C1CDD}">
      <dsp:nvSpPr>
        <dsp:cNvPr id="0" name=""/>
        <dsp:cNvSpPr/>
      </dsp:nvSpPr>
      <dsp:spPr>
        <a:xfrm>
          <a:off x="0" y="1151610"/>
          <a:ext cx="10005993" cy="434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сопровождении;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1610"/>
        <a:ext cx="10005993" cy="434977"/>
      </dsp:txXfrm>
    </dsp:sp>
    <dsp:sp modelId="{FCFE89F7-2E11-4F85-9297-CF508DF45F84}">
      <dsp:nvSpPr>
        <dsp:cNvPr id="0" name=""/>
        <dsp:cNvSpPr/>
      </dsp:nvSpPr>
      <dsp:spPr>
        <a:xfrm>
          <a:off x="0" y="1586588"/>
          <a:ext cx="10005993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E4F66-98EC-4F5D-94B0-B04F521E0872}">
      <dsp:nvSpPr>
        <dsp:cNvPr id="0" name=""/>
        <dsp:cNvSpPr/>
      </dsp:nvSpPr>
      <dsp:spPr>
        <a:xfrm>
          <a:off x="0" y="1586588"/>
          <a:ext cx="10005993" cy="37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питания;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86588"/>
        <a:ext cx="10005993" cy="377519"/>
      </dsp:txXfrm>
    </dsp:sp>
    <dsp:sp modelId="{CA994127-30B4-4947-AF12-09D6880B07ED}">
      <dsp:nvSpPr>
        <dsp:cNvPr id="0" name=""/>
        <dsp:cNvSpPr/>
      </dsp:nvSpPr>
      <dsp:spPr>
        <a:xfrm>
          <a:off x="0" y="1964107"/>
          <a:ext cx="10005993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2205A-597C-46B0-BD96-08D625B10E77}">
      <dsp:nvSpPr>
        <dsp:cNvPr id="0" name=""/>
        <dsp:cNvSpPr/>
      </dsp:nvSpPr>
      <dsp:spPr>
        <a:xfrm>
          <a:off x="0" y="1964107"/>
          <a:ext cx="10005993" cy="35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психологический климат в образовательном учреждении;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4107"/>
        <a:ext cx="10005993" cy="358236"/>
      </dsp:txXfrm>
    </dsp:sp>
    <dsp:sp modelId="{9CBFC213-494F-407C-A343-EF134554941A}">
      <dsp:nvSpPr>
        <dsp:cNvPr id="0" name=""/>
        <dsp:cNvSpPr/>
      </dsp:nvSpPr>
      <dsp:spPr>
        <a:xfrm>
          <a:off x="0" y="2322344"/>
          <a:ext cx="10005993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543B8-4E9F-4419-8A2A-FFFDE7E2FC7C}">
      <dsp:nvSpPr>
        <dsp:cNvPr id="0" name=""/>
        <dsp:cNvSpPr/>
      </dsp:nvSpPr>
      <dsp:spPr>
        <a:xfrm>
          <a:off x="0" y="2386788"/>
          <a:ext cx="10005993" cy="415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социальной сферы микрорайона и города;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86788"/>
        <a:ext cx="10005993" cy="415267"/>
      </dsp:txXfrm>
    </dsp:sp>
    <dsp:sp modelId="{491F58F1-2455-4059-BA9B-F7AB659A2AE5}">
      <dsp:nvSpPr>
        <dsp:cNvPr id="0" name=""/>
        <dsp:cNvSpPr/>
      </dsp:nvSpPr>
      <dsp:spPr>
        <a:xfrm>
          <a:off x="0" y="2737611"/>
          <a:ext cx="10005993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FD592-DDBF-4B60-9818-52D7B885B06D}">
      <dsp:nvSpPr>
        <dsp:cNvPr id="0" name=""/>
        <dsp:cNvSpPr/>
      </dsp:nvSpPr>
      <dsp:spPr>
        <a:xfrm>
          <a:off x="0" y="2737611"/>
          <a:ext cx="10005993" cy="41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кадровое обеспечение;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37611"/>
        <a:ext cx="10005993" cy="416162"/>
      </dsp:txXfrm>
    </dsp:sp>
    <dsp:sp modelId="{DE7A5506-906B-4B0C-A2D5-AA1618E4F97B}">
      <dsp:nvSpPr>
        <dsp:cNvPr id="0" name=""/>
        <dsp:cNvSpPr/>
      </dsp:nvSpPr>
      <dsp:spPr>
        <a:xfrm>
          <a:off x="0" y="3153773"/>
          <a:ext cx="10005993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C2BE4-FBE0-4D80-A74A-17B65FD9C3AA}">
      <dsp:nvSpPr>
        <dsp:cNvPr id="0" name=""/>
        <dsp:cNvSpPr/>
      </dsp:nvSpPr>
      <dsp:spPr>
        <a:xfrm>
          <a:off x="0" y="3153773"/>
          <a:ext cx="9996222" cy="60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общественно-государственное управление (Совет школы, педагогический совет, родительские комитеты, ученическое самоуправление);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53773"/>
        <a:ext cx="9996222" cy="601138"/>
      </dsp:txXfrm>
    </dsp:sp>
    <dsp:sp modelId="{E73D406F-968A-4CAF-A800-96C249CD56D5}">
      <dsp:nvSpPr>
        <dsp:cNvPr id="0" name=""/>
        <dsp:cNvSpPr/>
      </dsp:nvSpPr>
      <dsp:spPr>
        <a:xfrm>
          <a:off x="0" y="3754912"/>
          <a:ext cx="10005993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6DA2F-3A7E-4E79-8759-87A4A69286C7}">
      <dsp:nvSpPr>
        <dsp:cNvPr id="0" name=""/>
        <dsp:cNvSpPr/>
      </dsp:nvSpPr>
      <dsp:spPr>
        <a:xfrm>
          <a:off x="0" y="3754912"/>
          <a:ext cx="10005993" cy="491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документооборот и нормативно-правовое обеспечение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54912"/>
        <a:ext cx="10005993" cy="491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81135-0260-4B8E-8D96-F76820AB48D6}">
      <dsp:nvSpPr>
        <dsp:cNvPr id="0" name=""/>
        <dsp:cNvSpPr/>
      </dsp:nvSpPr>
      <dsp:spPr>
        <a:xfrm>
          <a:off x="0" y="0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Анализ результатов</a:t>
          </a:r>
          <a:endParaRPr lang="en-US" sz="3200" kern="1200"/>
        </a:p>
      </dsp:txBody>
      <dsp:txXfrm>
        <a:off x="24396" y="24396"/>
        <a:ext cx="7077531" cy="784145"/>
      </dsp:txXfrm>
    </dsp:sp>
    <dsp:sp modelId="{FA7E28B0-AE55-46F6-96F3-0C0F7CC736C7}">
      <dsp:nvSpPr>
        <dsp:cNvPr id="0" name=""/>
        <dsp:cNvSpPr/>
      </dsp:nvSpPr>
      <dsp:spPr>
        <a:xfrm>
          <a:off x="673912" y="984380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Выводы по результатам мониторинга</a:t>
          </a:r>
          <a:endParaRPr lang="en-US" sz="3200" kern="1200"/>
        </a:p>
      </dsp:txBody>
      <dsp:txXfrm>
        <a:off x="698308" y="1008776"/>
        <a:ext cx="6782605" cy="784145"/>
      </dsp:txXfrm>
    </dsp:sp>
    <dsp:sp modelId="{F67B6D02-75BB-413B-B12C-CA48BE8C03B2}">
      <dsp:nvSpPr>
        <dsp:cNvPr id="0" name=""/>
        <dsp:cNvSpPr/>
      </dsp:nvSpPr>
      <dsp:spPr>
        <a:xfrm>
          <a:off x="1337767" y="1968761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Управленческие решения</a:t>
          </a:r>
          <a:endParaRPr lang="en-US" sz="3200" kern="1200"/>
        </a:p>
      </dsp:txBody>
      <dsp:txXfrm>
        <a:off x="1362163" y="1993157"/>
        <a:ext cx="6792664" cy="784145"/>
      </dsp:txXfrm>
    </dsp:sp>
    <dsp:sp modelId="{C30B774B-E3D5-48BB-8D2B-ADC211DBB9C1}">
      <dsp:nvSpPr>
        <dsp:cNvPr id="0" name=""/>
        <dsp:cNvSpPr/>
      </dsp:nvSpPr>
      <dsp:spPr>
        <a:xfrm>
          <a:off x="2011680" y="2953142"/>
          <a:ext cx="8046720" cy="832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План коррекционных мероприятий</a:t>
          </a:r>
          <a:endParaRPr lang="en-US" sz="3200" kern="1200"/>
        </a:p>
      </dsp:txBody>
      <dsp:txXfrm>
        <a:off x="2036076" y="2977538"/>
        <a:ext cx="6782605" cy="784145"/>
      </dsp:txXfrm>
    </dsp:sp>
    <dsp:sp modelId="{2599AC1B-93E8-4CAB-B4FA-F41B4A05EB8B}">
      <dsp:nvSpPr>
        <dsp:cNvPr id="0" name=""/>
        <dsp:cNvSpPr/>
      </dsp:nvSpPr>
      <dsp:spPr>
        <a:xfrm>
          <a:off x="7505310" y="637954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27127" y="637954"/>
        <a:ext cx="297775" cy="407410"/>
      </dsp:txXfrm>
    </dsp:sp>
    <dsp:sp modelId="{27F1E017-A029-430C-9994-F6304A2DFCD3}">
      <dsp:nvSpPr>
        <dsp:cNvPr id="0" name=""/>
        <dsp:cNvSpPr/>
      </dsp:nvSpPr>
      <dsp:spPr>
        <a:xfrm>
          <a:off x="8179223" y="1622335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301040" y="1622335"/>
        <a:ext cx="297775" cy="407410"/>
      </dsp:txXfrm>
    </dsp:sp>
    <dsp:sp modelId="{BFCB0F89-A66F-4AAA-ACD0-22D772554DB7}">
      <dsp:nvSpPr>
        <dsp:cNvPr id="0" name=""/>
        <dsp:cNvSpPr/>
      </dsp:nvSpPr>
      <dsp:spPr>
        <a:xfrm>
          <a:off x="8843077" y="2606716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964894" y="2606716"/>
        <a:ext cx="297775" cy="40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0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9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7DAC-214A-4BB2-B9CD-07516FC3CD74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7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02926" y="1704108"/>
            <a:ext cx="7219404" cy="4763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ВНУТРЕННЯЯ СИСТЕМА ОЦЕНКИ КАЧЕСТВА ОБРАЗОВАНИЯ В ОБЩЕОБРАЗОВАТЕЛЬНОЙ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ОРГАНИЗАЦИИ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ru-RU" sz="3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         </a:t>
            </a: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Лихачева И.В., проректор по учебной работе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                   и обеспечению качества образования </a:t>
            </a:r>
            <a:r>
              <a:rPr lang="ru-RU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ГБОУ ИРО </a:t>
            </a:r>
            <a:r>
              <a:rPr lang="ru-RU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Краснодарского </a:t>
            </a: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края</a:t>
            </a:r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840" y="483386"/>
            <a:ext cx="9653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образовательной деятельности;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единого концептуально-методологического понимания проблем качества образования, факторов, влияющих на повышение качества образования и подходов к его измерению;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-функционирование системы мониторинга оценки качества общего образования;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-совершенствование фонда оценочных средств и процедур за счет создания и апробации комплекса объективных измерителей, внедрение современных технологий оценки качества образования, обеспечения современного уровня надежности и технологичности процедур контроля и оценки качества образования, формирования экспертного сообщества, участвующего в различных формах профессиональной и независимой оценки качества образования.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9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B0B93-A5DA-4F4E-BE39-3707A288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048" y="133948"/>
            <a:ext cx="6891251" cy="5953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элементы ВСОКО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71597241"/>
              </p:ext>
            </p:extLst>
          </p:nvPr>
        </p:nvGraphicFramePr>
        <p:xfrm>
          <a:off x="2927648" y="1236949"/>
          <a:ext cx="648072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57457" y="17064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65627" y="27179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5627" y="372123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57457" y="47386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1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105" y="157768"/>
            <a:ext cx="9906062" cy="6586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процесса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0B33646-3122-49B4-BBFD-F551B0A49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945703"/>
              </p:ext>
            </p:extLst>
          </p:nvPr>
        </p:nvGraphicFramePr>
        <p:xfrm>
          <a:off x="1744230" y="1141240"/>
          <a:ext cx="10026650" cy="347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0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0567" y="188640"/>
            <a:ext cx="10448491" cy="6176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50B33646-3122-49B4-BBFD-F551B0A49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15697"/>
              </p:ext>
            </p:extLst>
          </p:nvPr>
        </p:nvGraphicFramePr>
        <p:xfrm>
          <a:off x="1610567" y="1127123"/>
          <a:ext cx="10026650" cy="361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9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CAE46DA-2426-42F0-89F2-266728231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74486"/>
              </p:ext>
            </p:extLst>
          </p:nvPr>
        </p:nvGraphicFramePr>
        <p:xfrm>
          <a:off x="1773142" y="1127123"/>
          <a:ext cx="1000599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>
          <a:xfrm>
            <a:off x="1599626" y="232583"/>
            <a:ext cx="10237904" cy="658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условий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86B10A6-33DE-4C14-A570-35FD5CDF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57307"/>
            <a:ext cx="961644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внутренней оценки качества образования в образовательной организации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FF2915-D0E8-4045-95D3-651B9182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429" y="1551305"/>
            <a:ext cx="9134302" cy="4351338"/>
          </a:xfrm>
        </p:spPr>
        <p:txBody>
          <a:bodyPr anchor="ctr"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при подготовке отчета о самообследовании, в ходе которого осуществляется аудит учебно-воспитательной деятельности, управленческой работы, организации урочной и внеурочной активности, востребованности выпускников, качества используемых образовательных и методических материалов.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84AB2-CB13-4262-9926-1EB58747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658" y="211789"/>
            <a:ext cx="10307782" cy="5612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результатами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756BB20-8E4B-4F2F-A2B4-DA2EFD35D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790254"/>
              </p:ext>
            </p:extLst>
          </p:nvPr>
        </p:nvGraphicFramePr>
        <p:xfrm>
          <a:off x="1944861" y="1541562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3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19" y="200297"/>
            <a:ext cx="10515600" cy="140208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основа внутренней </a:t>
            </a:r>
            <a:b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качества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19" y="1825625"/>
            <a:ext cx="10441577" cy="4351338"/>
          </a:xfrm>
        </p:spPr>
        <p:txBody>
          <a:bodyPr/>
          <a:lstStyle/>
          <a:p>
            <a:r>
              <a:rPr lang="ru-RU" b="1" spc="-50" dirty="0">
                <a:solidFill>
                  <a:srgbClr val="2683C6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Контроль качества образования осуществляется государством на основании Федерального закона от 29.12.2012 № 273-ФЗ (ред. от 14.07.2022) «Об образовании в Российской Федерации» </a:t>
            </a:r>
            <a:endParaRPr lang="ru-RU" b="1" spc="-50" dirty="0" smtClean="0">
              <a:solidFill>
                <a:srgbClr val="2683C6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55600" lvl="0" indent="-35560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2683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в сфере образования включает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федеральный государственный контроль качества образования и федеральный государственный надзор в сфере образования, осуществляемые уполномоченными федеральными органами исполнительной власти и органами исполнительной власти субъектов Российской Федерации, осуществляющими переданные Российской Федерацией полномочия по государственному контролю (надзору) в сфере образования (ч. 1 ст.93 ФЗ «Об образовании в Российской Федерации»).</a:t>
            </a:r>
          </a:p>
          <a:p>
            <a:pPr marL="355600" lvl="0" indent="-35560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имеет периодичный характер.</a:t>
            </a: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endParaRPr lang="ru-RU" sz="2000" dirty="0">
              <a:solidFill>
                <a:srgbClr val="62A39F">
                  <a:lumMod val="50000"/>
                </a:srgbClr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727" y="4876800"/>
            <a:ext cx="1735262" cy="16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2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509" y="104502"/>
            <a:ext cx="10241280" cy="1375955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Нормативная правовая основа внутренней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системы оценки качества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</a:t>
            </a:r>
            <a:endParaRPr lang="ru-RU" b="1" dirty="0">
              <a:solidFill>
                <a:srgbClr val="1D3B7A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50700"/>
              </p:ext>
            </p:extLst>
          </p:nvPr>
        </p:nvGraphicFramePr>
        <p:xfrm>
          <a:off x="1924593" y="1759131"/>
          <a:ext cx="9953898" cy="452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949">
                  <a:extLst>
                    <a:ext uri="{9D8B030D-6E8A-4147-A177-3AD203B41FA5}">
                      <a16:colId xmlns:a16="http://schemas.microsoft.com/office/drawing/2014/main" val="1329934176"/>
                    </a:ext>
                  </a:extLst>
                </a:gridCol>
                <a:gridCol w="4976949">
                  <a:extLst>
                    <a:ext uri="{9D8B030D-6E8A-4147-A177-3AD203B41FA5}">
                      <a16:colId xmlns:a16="http://schemas.microsoft.com/office/drawing/2014/main" val="1979947668"/>
                    </a:ext>
                  </a:extLst>
                </a:gridCol>
              </a:tblGrid>
              <a:tr h="60384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28. КОМПЕТЕНЦИЯ, ПРАВА, ОБЯЗАННОСТИ И ОТВЕТСТВЕННОСТЬ ОБРАЗОВАТЕЛЬНОЙ ОРГАНИЗАЦИИ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073742"/>
                  </a:ext>
                </a:extLst>
              </a:tr>
              <a:tr h="388107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Образовательная организация обязана осуществлять свою деятельность в соответствии с законодательством об образовании, в том числе: 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реализации образовательных программ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Образовательная организация несет ответственность в установленном законодательством Российской Федерации порядке за невыполнение или ненадлежащее выполнение функций, отнесенных к ее компетенции, за реализацию не в полном объеме образовательных программ в соответствии с учебным планом, качество образования своих выпускников, а также за жизнь и здоровье обучающихся, работников образовательной организации.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 за качество образования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829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394" y="95795"/>
            <a:ext cx="9969137" cy="15948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основа внутренней </a:t>
            </a:r>
            <a:b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качества </a:t>
            </a:r>
            <a:r>
              <a:rPr lang="ru-RU" sz="36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848393" y="1825625"/>
            <a:ext cx="10212977" cy="4351338"/>
          </a:xfrm>
        </p:spPr>
        <p:txBody>
          <a:bodyPr/>
          <a:lstStyle/>
          <a:p>
            <a:pPr marL="355600" lvl="0" indent="-35560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Федеральный закон 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от 29.12.2012 № 273-ФЗ (ред. от 14.07.2022) «Об образовании в Российской Федерации»;</a:t>
            </a:r>
          </a:p>
          <a:p>
            <a:pPr marL="355600" lvl="0" indent="-35560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</a:rPr>
              <a:t>Государственная программа 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Российской Федерации от 26.12.2017 № 1642 с изм. от 01.01.2022 «Развитие образования на 2018 -2025 годы»</a:t>
            </a:r>
          </a:p>
          <a:p>
            <a:pPr marL="355600" lvl="0" indent="-35560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Приказ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</a:rPr>
              <a:t>Минобрнауки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 России от 14.06.2013 № 462 (ред. от 14.12.2017) «Об утверждении Порядка проведения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</a:rPr>
              <a:t>самообследования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 образовательной организацией»</a:t>
            </a:r>
          </a:p>
          <a:p>
            <a:pPr marL="355600" lvl="0" indent="-35560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Приказ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</a:rPr>
              <a:t>Минобрнауки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 России от 10.12.2013 N 1324 (ред. от 15.02.2017, с изм. от 06.05.2022) «Об утверждении показателей деятельности образовательной организации, подлежащей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</a:rPr>
              <a:t>самообследованию</a:t>
            </a:r>
            <a:r>
              <a:rPr lang="ru-RU" sz="2000" dirty="0">
                <a:solidFill>
                  <a:prstClr val="black"/>
                </a:solidFill>
                <a:latin typeface="Times New Roman"/>
              </a:rPr>
              <a:t>»</a:t>
            </a:r>
          </a:p>
          <a:p>
            <a:pPr marL="355600" lvl="0" indent="-355600" algn="just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Times New Roman"/>
              </a:rPr>
              <a:t>Положение о внутренней системе оценки качества образования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223" y="4702628"/>
            <a:ext cx="2386147" cy="19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337" y="0"/>
            <a:ext cx="9690463" cy="18897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модели локального акта школы, регламентирующего внутреннюю систему оценки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216" y="1825625"/>
            <a:ext cx="9507583" cy="435133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 ЛОКАЛЬНЫЙ АКТ, РЕГЛАМЕНТИРУЮЩИЙ ВСОКО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9955" y="2211976"/>
            <a:ext cx="3265714" cy="188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Настоящее «Положение о внутренней системе оценки качества образования» определяет (ЧТО?)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5496" y="2220686"/>
            <a:ext cx="3135086" cy="187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Положение разработано в соответствии (С ЧЕМ?)</a:t>
            </a:r>
          </a:p>
        </p:txBody>
      </p:sp>
      <p:sp>
        <p:nvSpPr>
          <p:cNvPr id="6" name="Овал 5"/>
          <p:cNvSpPr/>
          <p:nvPr/>
        </p:nvSpPr>
        <p:spPr>
          <a:xfrm>
            <a:off x="2899955" y="4284617"/>
            <a:ext cx="3169919" cy="1985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ВСОКО представляет собой (ЧТО?)</a:t>
            </a:r>
          </a:p>
        </p:txBody>
      </p:sp>
      <p:sp>
        <p:nvSpPr>
          <p:cNvPr id="7" name="Овал 6"/>
          <p:cNvSpPr/>
          <p:nvPr/>
        </p:nvSpPr>
        <p:spPr>
          <a:xfrm>
            <a:off x="7611290" y="4284617"/>
            <a:ext cx="3039291" cy="1892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ВСОКО основывается на принципах (КАКИХ?)</a:t>
            </a:r>
          </a:p>
        </p:txBody>
      </p:sp>
    </p:spTree>
    <p:extLst>
      <p:ext uri="{BB962C8B-B14F-4D97-AF65-F5344CB8AC3E}">
        <p14:creationId xmlns:p14="http://schemas.microsoft.com/office/powerpoint/2010/main" val="369541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850" y="174171"/>
            <a:ext cx="9167949" cy="13640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 ЛОКАЛЬНЫЙ АКТ, РЕГЛАМЕНТИРУЮЩИЙ ВСОКО</a:t>
            </a:r>
          </a:p>
        </p:txBody>
      </p:sp>
      <p:sp>
        <p:nvSpPr>
          <p:cNvPr id="4" name="Овал 3"/>
          <p:cNvSpPr/>
          <p:nvPr/>
        </p:nvSpPr>
        <p:spPr>
          <a:xfrm>
            <a:off x="2647405" y="1245326"/>
            <a:ext cx="3988526" cy="2029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ВСОКО могут обсуждаться (КЕМ?), использоваться (ДЛЯ ЧЕГО?)</a:t>
            </a:r>
          </a:p>
        </p:txBody>
      </p:sp>
      <p:sp>
        <p:nvSpPr>
          <p:cNvPr id="5" name="Овал 4"/>
          <p:cNvSpPr/>
          <p:nvPr/>
        </p:nvSpPr>
        <p:spPr>
          <a:xfrm>
            <a:off x="6769823" y="1245326"/>
            <a:ext cx="4037513" cy="2029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ВСОКО могут размещаться (ГДЕ?), предоставляться (КОМУ?</a:t>
            </a:r>
            <a:r>
              <a:rPr lang="ru-RU" dirty="0"/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75566" y="3679370"/>
            <a:ext cx="3831770" cy="1872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Положению ежегодно разрабатываются приложения, включающие (ЧТО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7405" y="3679369"/>
            <a:ext cx="3892732" cy="187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ВСОКО являются источником информации для (ЧЕГО?), основой для (ЧЕГО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908" y="340187"/>
            <a:ext cx="9178637" cy="524337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и задачи функционирования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ВСОКО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4686" y="2842953"/>
            <a:ext cx="3118347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 обеспечение оценочной деятельности и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структур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ВСОКО;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-определение перечня критериев качества образования;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-разработка цикла оценочных процедур на основе международных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федеральных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региональных оценочных процедур;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-определение технологий, форм и методов проведения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оценочных процедур;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-анализ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оценочных процедур, подготовка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аналитической информации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-обеспечение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принятия управленческих решений и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направлений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совершенствования ВСОКО на основе анализа результатов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оценочных процедур;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-анализ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принятых управленческих решений.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7908" y="864524"/>
            <a:ext cx="103091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ВСОКО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распространение достоверной информации о состоянии и результатах образовательной деятельности, тенденциях изменения качества общего образования, причинах, влияющих на его уровень, для формирования информационной основы принятия управленческих решений для дальнейшего развития образовательной организации.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9973" y="2087704"/>
            <a:ext cx="1806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ВСОКО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0289" y="2570798"/>
            <a:ext cx="1509122" cy="2721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Управленческие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7766" y="2570798"/>
            <a:ext cx="2880393" cy="2874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Организационно-технологические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94865" y="2563167"/>
            <a:ext cx="2793076" cy="2874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Информационно-методические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6725" y="2971974"/>
            <a:ext cx="277153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оценки качества образования 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достижений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-проведение оценки результативности педагогической 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управленческой деятельности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-технологическое сопровождение процедур оценки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образования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-повышение вовлеченности общественности в процессы 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процедуры управления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образования.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12323" y="2904106"/>
            <a:ext cx="3224753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-обеспечение сбора объективной и достоверной информации;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-информационно-методическое сопровождение ВСОКО;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-разработка адресных рекомендаций на основе анализа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полученных данных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-повышение квалификации педагогических кадров в области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качества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-создание модели повышения квалификации кадров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образования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педагогических измерений, анализа 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результатов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оценочных процедур;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-информирование широкого круга общественности 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состоянии качества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обеспечение информационной открытости оценочных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процедур.</a:t>
            </a:r>
            <a:endParaRPr lang="ru-RU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3033" y="2971974"/>
            <a:ext cx="63040" cy="28303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08770" y="3357131"/>
            <a:ext cx="63040" cy="28303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19" name="Прямая со стрелкой 18"/>
          <p:cNvCxnSpPr>
            <a:stCxn id="6" idx="1"/>
            <a:endCxn id="10" idx="3"/>
          </p:cNvCxnSpPr>
          <p:nvPr/>
        </p:nvCxnSpPr>
        <p:spPr>
          <a:xfrm flipH="1">
            <a:off x="3599411" y="2228416"/>
            <a:ext cx="2090562" cy="478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>
            <a:off x="7496301" y="2228416"/>
            <a:ext cx="2005146" cy="304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</p:cNvCxnSpPr>
          <p:nvPr/>
        </p:nvCxnSpPr>
        <p:spPr>
          <a:xfrm>
            <a:off x="6593137" y="2369127"/>
            <a:ext cx="0" cy="20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7839" y="483386"/>
            <a:ext cx="1088571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 ЛОКАЛЬНЫЙ АКТ, РЕГЛАМЕНТИРУЮЩИЙ ВСОКО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(ЧЕГО?)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(ЧЕГО?)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возможностей (КАКИХ?)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(КАКОЕ? ЧЕГО?)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(ЧЕГО?)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(КАКОЙ? ЧЕГО?)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(ЧЕГО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(ЧЕГО? С ЧЕМ?)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(КАКИХ?)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(ЧЕГО? О ЧЕМ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 направленных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(ЧТО?)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(ЧЕГО?)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(ЧЕГО? ДЛЯ КОГО?)</a:t>
            </a:r>
          </a:p>
        </p:txBody>
      </p:sp>
    </p:spTree>
    <p:extLst>
      <p:ext uri="{BB962C8B-B14F-4D97-AF65-F5344CB8AC3E}">
        <p14:creationId xmlns:p14="http://schemas.microsoft.com/office/powerpoint/2010/main" val="247916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382" y="596141"/>
            <a:ext cx="9542417" cy="368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АНАЛИЗИРУЕМ ЛОКАЛЬНЫЙ АКТ, РЕГЛАМЕНТИРУЮЩИЙ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</a:t>
            </a:r>
            <a:b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5588" y="1825625"/>
            <a:ext cx="9638211" cy="435133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функционирования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33550"/>
              </p:ext>
            </p:extLst>
          </p:nvPr>
        </p:nvGraphicFramePr>
        <p:xfrm>
          <a:off x="1942735" y="1501428"/>
          <a:ext cx="9411064" cy="442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516">
                  <a:extLst>
                    <a:ext uri="{9D8B030D-6E8A-4147-A177-3AD203B41FA5}">
                      <a16:colId xmlns:a16="http://schemas.microsoft.com/office/drawing/2014/main" val="2256292978"/>
                    </a:ext>
                  </a:extLst>
                </a:gridCol>
                <a:gridCol w="6348548">
                  <a:extLst>
                    <a:ext uri="{9D8B030D-6E8A-4147-A177-3AD203B41FA5}">
                      <a16:colId xmlns:a16="http://schemas.microsoft.com/office/drawing/2014/main" val="28943987"/>
                    </a:ext>
                  </a:extLst>
                </a:gridCol>
              </a:tblGrid>
              <a:tr h="477679">
                <a:tc rowSpan="8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направлениям определяются ответственные из числа должностных лиц, обеспечивающих функционирование ВСОКО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Разрабатывает (ЧТО?) и контролирует исполнение (ЧЕГО?)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05164"/>
                  </a:ext>
                </a:extLst>
              </a:tr>
              <a:tr h="47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 проведение (ЧЕГО?)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467044"/>
                  </a:ext>
                </a:extLst>
              </a:tr>
              <a:tr h="47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анализ (ЧЕГО?)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549564"/>
                  </a:ext>
                </a:extLst>
              </a:tr>
              <a:tr h="47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(ЧТО?)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06084"/>
                  </a:ext>
                </a:extLst>
              </a:tr>
              <a:tr h="47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Доводит (ЧТО?) до сведения (ЧЬЕГО?)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04843"/>
                  </a:ext>
                </a:extLst>
              </a:tr>
              <a:tr h="6977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подготовку (КОГО? К ЧЕМУ?) 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07713"/>
                  </a:ext>
                </a:extLst>
              </a:tr>
              <a:tr h="47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Формирует (ЧТО?) по результатам (ЧЕГО?)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535970"/>
                  </a:ext>
                </a:extLst>
              </a:tr>
              <a:tr h="6977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Принимает (ЧТО?) на основе (ЧЕГО?)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55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480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1269</Words>
  <Application>Microsoft Office PowerPoint</Application>
  <PresentationFormat>Широкоэкранный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Нормативная правовая основа внутренней  системы оценки качества образования</vt:lpstr>
      <vt:lpstr>Нормативная правовая основа внутренней  системы оценки качества образования</vt:lpstr>
      <vt:lpstr>Нормативная правовая основа внутренней  системы оценки качества образования</vt:lpstr>
      <vt:lpstr>Разработка модели локального акта школы, регламентирующего внутреннюю систему оценки качества образования</vt:lpstr>
      <vt:lpstr>АНАЛИЗИРУЕМ ЛОКАЛЬНЫЙ АКТ, РЕГЛАМЕНТИРУЮЩИЙ ВСОКО</vt:lpstr>
      <vt:lpstr>Цель и задачи функционирования ВСОКО</vt:lpstr>
      <vt:lpstr>Презентация PowerPoint</vt:lpstr>
      <vt:lpstr>АНАЛИЗИРУЕМ ЛОКАЛЬНЫЙ АКТ, РЕГЛАМЕНТИРУЮЩИЙ ВСОКО  </vt:lpstr>
      <vt:lpstr>Презентация PowerPoint</vt:lpstr>
      <vt:lpstr>Структурные элементы ВСОКО</vt:lpstr>
      <vt:lpstr>Качество процесса</vt:lpstr>
      <vt:lpstr>Качество результатов</vt:lpstr>
      <vt:lpstr>Презентация PowerPoint</vt:lpstr>
      <vt:lpstr>Результаты внутренней оценки качества образования в образовательной организации </vt:lpstr>
      <vt:lpstr>Алгоритм работы с результатами мониторинга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Ирина В. Лихачева</cp:lastModifiedBy>
  <cp:revision>33</cp:revision>
  <dcterms:created xsi:type="dcterms:W3CDTF">2022-08-09T08:21:29Z</dcterms:created>
  <dcterms:modified xsi:type="dcterms:W3CDTF">2022-08-26T06:16:44Z</dcterms:modified>
</cp:coreProperties>
</file>