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371" r:id="rId3"/>
    <p:sldId id="380" r:id="rId4"/>
    <p:sldId id="372" r:id="rId5"/>
    <p:sldId id="376" r:id="rId6"/>
    <p:sldId id="377" r:id="rId7"/>
    <p:sldId id="385" r:id="rId8"/>
    <p:sldId id="312" r:id="rId9"/>
    <p:sldId id="383" r:id="rId10"/>
    <p:sldId id="384" r:id="rId11"/>
    <p:sldId id="386" r:id="rId12"/>
    <p:sldId id="378" r:id="rId13"/>
    <p:sldId id="379" r:id="rId14"/>
    <p:sldId id="366" r:id="rId15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1303E7"/>
    <a:srgbClr val="8DC0F3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49" autoAdjust="0"/>
    <p:restoredTop sz="83965" autoAdjust="0"/>
  </p:normalViewPr>
  <p:slideViewPr>
    <p:cSldViewPr snapToGrid="0">
      <p:cViewPr varScale="1">
        <p:scale>
          <a:sx n="77" d="100"/>
          <a:sy n="77" d="100"/>
        </p:scale>
        <p:origin x="54" y="708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425B2-B77E-484C-B080-F8E18402B20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AF0CE2A-9483-4729-8FF0-2FA2F4C7C536}">
      <dgm:prSet/>
      <dgm:spPr/>
      <dgm:t>
        <a:bodyPr/>
        <a:lstStyle/>
        <a:p>
          <a:r>
            <a:rPr lang="ru-RU"/>
            <a:t>Анализ результатов</a:t>
          </a:r>
          <a:endParaRPr lang="en-US"/>
        </a:p>
      </dgm:t>
    </dgm:pt>
    <dgm:pt modelId="{30C2D0F9-04EC-48F1-ADDC-1DA80244C27A}" type="parTrans" cxnId="{7FFE42F6-2476-4F0D-9325-C8D8F1005C67}">
      <dgm:prSet/>
      <dgm:spPr/>
      <dgm:t>
        <a:bodyPr/>
        <a:lstStyle/>
        <a:p>
          <a:endParaRPr lang="en-US"/>
        </a:p>
      </dgm:t>
    </dgm:pt>
    <dgm:pt modelId="{103CA137-6472-4D02-A024-67BDB6147C1A}" type="sibTrans" cxnId="{7FFE42F6-2476-4F0D-9325-C8D8F1005C67}">
      <dgm:prSet/>
      <dgm:spPr/>
      <dgm:t>
        <a:bodyPr/>
        <a:lstStyle/>
        <a:p>
          <a:endParaRPr lang="en-US"/>
        </a:p>
      </dgm:t>
    </dgm:pt>
    <dgm:pt modelId="{F67CB8B4-F04B-4A0B-BF0A-10DFD2136F97}">
      <dgm:prSet/>
      <dgm:spPr/>
      <dgm:t>
        <a:bodyPr/>
        <a:lstStyle/>
        <a:p>
          <a:r>
            <a:rPr lang="ru-RU"/>
            <a:t>Выводы по результатам мониторинга</a:t>
          </a:r>
          <a:endParaRPr lang="en-US"/>
        </a:p>
      </dgm:t>
    </dgm:pt>
    <dgm:pt modelId="{869E79C6-FA1D-47CD-985F-490CFBB86F99}" type="parTrans" cxnId="{B1CA2E41-70A2-4CEC-AD44-DF9233DB83CF}">
      <dgm:prSet/>
      <dgm:spPr/>
      <dgm:t>
        <a:bodyPr/>
        <a:lstStyle/>
        <a:p>
          <a:endParaRPr lang="en-US"/>
        </a:p>
      </dgm:t>
    </dgm:pt>
    <dgm:pt modelId="{272FCCCC-BC9E-46F6-9022-B02274AC491A}" type="sibTrans" cxnId="{B1CA2E41-70A2-4CEC-AD44-DF9233DB83CF}">
      <dgm:prSet/>
      <dgm:spPr/>
      <dgm:t>
        <a:bodyPr/>
        <a:lstStyle/>
        <a:p>
          <a:endParaRPr lang="en-US"/>
        </a:p>
      </dgm:t>
    </dgm:pt>
    <dgm:pt modelId="{F9E6C606-7A12-4BEE-9741-F3F023125021}">
      <dgm:prSet/>
      <dgm:spPr/>
      <dgm:t>
        <a:bodyPr/>
        <a:lstStyle/>
        <a:p>
          <a:r>
            <a:rPr lang="ru-RU"/>
            <a:t>Управленческие решения</a:t>
          </a:r>
          <a:endParaRPr lang="en-US"/>
        </a:p>
      </dgm:t>
    </dgm:pt>
    <dgm:pt modelId="{655CEDCD-D5D7-4D3B-88BD-42CE546440EA}" type="parTrans" cxnId="{CBE5896C-D402-484E-8075-C7C97770B15B}">
      <dgm:prSet/>
      <dgm:spPr/>
      <dgm:t>
        <a:bodyPr/>
        <a:lstStyle/>
        <a:p>
          <a:endParaRPr lang="en-US"/>
        </a:p>
      </dgm:t>
    </dgm:pt>
    <dgm:pt modelId="{D41D2A48-D59E-4663-BBAC-8940F95A0158}" type="sibTrans" cxnId="{CBE5896C-D402-484E-8075-C7C97770B15B}">
      <dgm:prSet/>
      <dgm:spPr/>
      <dgm:t>
        <a:bodyPr/>
        <a:lstStyle/>
        <a:p>
          <a:endParaRPr lang="en-US"/>
        </a:p>
      </dgm:t>
    </dgm:pt>
    <dgm:pt modelId="{92F348BB-BD7D-4CB2-87E3-EA8BFCD0FFE8}">
      <dgm:prSet/>
      <dgm:spPr/>
      <dgm:t>
        <a:bodyPr/>
        <a:lstStyle/>
        <a:p>
          <a:r>
            <a:rPr lang="ru-RU"/>
            <a:t>План коррекционных мероприятий</a:t>
          </a:r>
          <a:endParaRPr lang="en-US"/>
        </a:p>
      </dgm:t>
    </dgm:pt>
    <dgm:pt modelId="{B4A451F8-87DD-47A6-8E15-3A8E8CD1467E}" type="parTrans" cxnId="{953C3233-799E-43B0-AD85-E0ABA34EA463}">
      <dgm:prSet/>
      <dgm:spPr/>
      <dgm:t>
        <a:bodyPr/>
        <a:lstStyle/>
        <a:p>
          <a:endParaRPr lang="en-US"/>
        </a:p>
      </dgm:t>
    </dgm:pt>
    <dgm:pt modelId="{4626B3B5-69D0-484D-BBD0-744FF9077065}" type="sibTrans" cxnId="{953C3233-799E-43B0-AD85-E0ABA34EA463}">
      <dgm:prSet/>
      <dgm:spPr/>
      <dgm:t>
        <a:bodyPr/>
        <a:lstStyle/>
        <a:p>
          <a:endParaRPr lang="en-US"/>
        </a:p>
      </dgm:t>
    </dgm:pt>
    <dgm:pt modelId="{A28FF249-B72C-4D17-B173-CBB02B663B56}" type="pres">
      <dgm:prSet presAssocID="{944425B2-B77E-484C-B080-F8E18402B2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49D56A-B611-40C9-8C65-DF29C9855F15}" type="pres">
      <dgm:prSet presAssocID="{944425B2-B77E-484C-B080-F8E18402B205}" presName="dummyMaxCanvas" presStyleCnt="0">
        <dgm:presLayoutVars/>
      </dgm:prSet>
      <dgm:spPr/>
    </dgm:pt>
    <dgm:pt modelId="{09081135-0260-4B8E-8D96-F76820AB48D6}" type="pres">
      <dgm:prSet presAssocID="{944425B2-B77E-484C-B080-F8E18402B205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7E28B0-AE55-46F6-96F3-0C0F7CC736C7}" type="pres">
      <dgm:prSet presAssocID="{944425B2-B77E-484C-B080-F8E18402B20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B6D02-75BB-413B-B12C-CA48BE8C03B2}" type="pres">
      <dgm:prSet presAssocID="{944425B2-B77E-484C-B080-F8E18402B205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B774B-E3D5-48BB-8D2B-ADC211DBB9C1}" type="pres">
      <dgm:prSet presAssocID="{944425B2-B77E-484C-B080-F8E18402B205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9AC1B-93E8-4CAB-B4FA-F41B4A05EB8B}" type="pres">
      <dgm:prSet presAssocID="{944425B2-B77E-484C-B080-F8E18402B20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1E017-A029-430C-9994-F6304A2DFCD3}" type="pres">
      <dgm:prSet presAssocID="{944425B2-B77E-484C-B080-F8E18402B20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CB0F89-A66F-4AAA-ACD0-22D772554DB7}" type="pres">
      <dgm:prSet presAssocID="{944425B2-B77E-484C-B080-F8E18402B205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AE7349-7DA6-4841-B206-0D1DF55C4B1C}" type="pres">
      <dgm:prSet presAssocID="{944425B2-B77E-484C-B080-F8E18402B20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B1153-0362-453F-83E9-42428F4748C9}" type="pres">
      <dgm:prSet presAssocID="{944425B2-B77E-484C-B080-F8E18402B20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15F56-58AB-4AD7-B6E6-C895212C8AF7}" type="pres">
      <dgm:prSet presAssocID="{944425B2-B77E-484C-B080-F8E18402B20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C5CCF-EB8D-41B6-ABCD-A9742E40A763}" type="pres">
      <dgm:prSet presAssocID="{944425B2-B77E-484C-B080-F8E18402B20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40CFBF-AE9E-4F89-9FF9-A9A5D97EB243}" type="presOf" srcId="{103CA137-6472-4D02-A024-67BDB6147C1A}" destId="{2599AC1B-93E8-4CAB-B4FA-F41B4A05EB8B}" srcOrd="0" destOrd="0" presId="urn:microsoft.com/office/officeart/2005/8/layout/vProcess5"/>
    <dgm:cxn modelId="{EB7DEFE1-923E-415E-9232-A4C1C2AF8404}" type="presOf" srcId="{3AF0CE2A-9483-4729-8FF0-2FA2F4C7C536}" destId="{09081135-0260-4B8E-8D96-F76820AB48D6}" srcOrd="0" destOrd="0" presId="urn:microsoft.com/office/officeart/2005/8/layout/vProcess5"/>
    <dgm:cxn modelId="{C0F226D7-0D5F-460C-B8D8-BB3C9370F84C}" type="presOf" srcId="{272FCCCC-BC9E-46F6-9022-B02274AC491A}" destId="{27F1E017-A029-430C-9994-F6304A2DFCD3}" srcOrd="0" destOrd="0" presId="urn:microsoft.com/office/officeart/2005/8/layout/vProcess5"/>
    <dgm:cxn modelId="{AD94A93F-9A58-4E35-9C63-5532748A88D0}" type="presOf" srcId="{92F348BB-BD7D-4CB2-87E3-EA8BFCD0FFE8}" destId="{53CC5CCF-EB8D-41B6-ABCD-A9742E40A763}" srcOrd="1" destOrd="0" presId="urn:microsoft.com/office/officeart/2005/8/layout/vProcess5"/>
    <dgm:cxn modelId="{B1CA2E41-70A2-4CEC-AD44-DF9233DB83CF}" srcId="{944425B2-B77E-484C-B080-F8E18402B205}" destId="{F67CB8B4-F04B-4A0B-BF0A-10DFD2136F97}" srcOrd="1" destOrd="0" parTransId="{869E79C6-FA1D-47CD-985F-490CFBB86F99}" sibTransId="{272FCCCC-BC9E-46F6-9022-B02274AC491A}"/>
    <dgm:cxn modelId="{08EF66E1-7CB5-4DEE-9AF3-A71AD70F9262}" type="presOf" srcId="{92F348BB-BD7D-4CB2-87E3-EA8BFCD0FFE8}" destId="{C30B774B-E3D5-48BB-8D2B-ADC211DBB9C1}" srcOrd="0" destOrd="0" presId="urn:microsoft.com/office/officeart/2005/8/layout/vProcess5"/>
    <dgm:cxn modelId="{9F90B377-1721-432E-85B7-545E2931B05B}" type="presOf" srcId="{F9E6C606-7A12-4BEE-9741-F3F023125021}" destId="{F67B6D02-75BB-413B-B12C-CA48BE8C03B2}" srcOrd="0" destOrd="0" presId="urn:microsoft.com/office/officeart/2005/8/layout/vProcess5"/>
    <dgm:cxn modelId="{DCE0EF14-436E-43FB-A284-91E495CAE8B5}" type="presOf" srcId="{F67CB8B4-F04B-4A0B-BF0A-10DFD2136F97}" destId="{FA7E28B0-AE55-46F6-96F3-0C0F7CC736C7}" srcOrd="0" destOrd="0" presId="urn:microsoft.com/office/officeart/2005/8/layout/vProcess5"/>
    <dgm:cxn modelId="{63A73222-EC0E-411C-8BE4-0D3416CD8B0D}" type="presOf" srcId="{944425B2-B77E-484C-B080-F8E18402B205}" destId="{A28FF249-B72C-4D17-B173-CBB02B663B56}" srcOrd="0" destOrd="0" presId="urn:microsoft.com/office/officeart/2005/8/layout/vProcess5"/>
    <dgm:cxn modelId="{B1EFB851-1609-4370-AA9A-23F918F437FE}" type="presOf" srcId="{F67CB8B4-F04B-4A0B-BF0A-10DFD2136F97}" destId="{51FB1153-0362-453F-83E9-42428F4748C9}" srcOrd="1" destOrd="0" presId="urn:microsoft.com/office/officeart/2005/8/layout/vProcess5"/>
    <dgm:cxn modelId="{7FFE42F6-2476-4F0D-9325-C8D8F1005C67}" srcId="{944425B2-B77E-484C-B080-F8E18402B205}" destId="{3AF0CE2A-9483-4729-8FF0-2FA2F4C7C536}" srcOrd="0" destOrd="0" parTransId="{30C2D0F9-04EC-48F1-ADDC-1DA80244C27A}" sibTransId="{103CA137-6472-4D02-A024-67BDB6147C1A}"/>
    <dgm:cxn modelId="{8C4E8D57-C37F-499B-A8EF-C250E7D352F0}" type="presOf" srcId="{3AF0CE2A-9483-4729-8FF0-2FA2F4C7C536}" destId="{8DAE7349-7DA6-4841-B206-0D1DF55C4B1C}" srcOrd="1" destOrd="0" presId="urn:microsoft.com/office/officeart/2005/8/layout/vProcess5"/>
    <dgm:cxn modelId="{CBE5896C-D402-484E-8075-C7C97770B15B}" srcId="{944425B2-B77E-484C-B080-F8E18402B205}" destId="{F9E6C606-7A12-4BEE-9741-F3F023125021}" srcOrd="2" destOrd="0" parTransId="{655CEDCD-D5D7-4D3B-88BD-42CE546440EA}" sibTransId="{D41D2A48-D59E-4663-BBAC-8940F95A0158}"/>
    <dgm:cxn modelId="{953C3233-799E-43B0-AD85-E0ABA34EA463}" srcId="{944425B2-B77E-484C-B080-F8E18402B205}" destId="{92F348BB-BD7D-4CB2-87E3-EA8BFCD0FFE8}" srcOrd="3" destOrd="0" parTransId="{B4A451F8-87DD-47A6-8E15-3A8E8CD1467E}" sibTransId="{4626B3B5-69D0-484D-BBD0-744FF9077065}"/>
    <dgm:cxn modelId="{F353E355-B5FE-4E70-86C3-55E5B7C09FD2}" type="presOf" srcId="{F9E6C606-7A12-4BEE-9741-F3F023125021}" destId="{C1715F56-58AB-4AD7-B6E6-C895212C8AF7}" srcOrd="1" destOrd="0" presId="urn:microsoft.com/office/officeart/2005/8/layout/vProcess5"/>
    <dgm:cxn modelId="{977F6D8E-1038-4055-BEF6-982AD6BD2A9A}" type="presOf" srcId="{D41D2A48-D59E-4663-BBAC-8940F95A0158}" destId="{BFCB0F89-A66F-4AAA-ACD0-22D772554DB7}" srcOrd="0" destOrd="0" presId="urn:microsoft.com/office/officeart/2005/8/layout/vProcess5"/>
    <dgm:cxn modelId="{EA8BD56B-264E-4B7D-B08E-0E65E1F427E7}" type="presParOf" srcId="{A28FF249-B72C-4D17-B173-CBB02B663B56}" destId="{3749D56A-B611-40C9-8C65-DF29C9855F15}" srcOrd="0" destOrd="0" presId="urn:microsoft.com/office/officeart/2005/8/layout/vProcess5"/>
    <dgm:cxn modelId="{6C514D9E-C77F-4654-8F9E-9F885239CCD6}" type="presParOf" srcId="{A28FF249-B72C-4D17-B173-CBB02B663B56}" destId="{09081135-0260-4B8E-8D96-F76820AB48D6}" srcOrd="1" destOrd="0" presId="urn:microsoft.com/office/officeart/2005/8/layout/vProcess5"/>
    <dgm:cxn modelId="{619E3A0B-CA7C-4D1D-BD14-A6836483CE0F}" type="presParOf" srcId="{A28FF249-B72C-4D17-B173-CBB02B663B56}" destId="{FA7E28B0-AE55-46F6-96F3-0C0F7CC736C7}" srcOrd="2" destOrd="0" presId="urn:microsoft.com/office/officeart/2005/8/layout/vProcess5"/>
    <dgm:cxn modelId="{6E960110-B80C-4D29-A5F3-EC1C6E6690B5}" type="presParOf" srcId="{A28FF249-B72C-4D17-B173-CBB02B663B56}" destId="{F67B6D02-75BB-413B-B12C-CA48BE8C03B2}" srcOrd="3" destOrd="0" presId="urn:microsoft.com/office/officeart/2005/8/layout/vProcess5"/>
    <dgm:cxn modelId="{41E9113B-3493-494E-95EF-44C6C11B6291}" type="presParOf" srcId="{A28FF249-B72C-4D17-B173-CBB02B663B56}" destId="{C30B774B-E3D5-48BB-8D2B-ADC211DBB9C1}" srcOrd="4" destOrd="0" presId="urn:microsoft.com/office/officeart/2005/8/layout/vProcess5"/>
    <dgm:cxn modelId="{A833A74F-70BA-4515-AB7C-1619EFE14EB0}" type="presParOf" srcId="{A28FF249-B72C-4D17-B173-CBB02B663B56}" destId="{2599AC1B-93E8-4CAB-B4FA-F41B4A05EB8B}" srcOrd="5" destOrd="0" presId="urn:microsoft.com/office/officeart/2005/8/layout/vProcess5"/>
    <dgm:cxn modelId="{5C4922D7-6289-4DFC-A356-E5102590838C}" type="presParOf" srcId="{A28FF249-B72C-4D17-B173-CBB02B663B56}" destId="{27F1E017-A029-430C-9994-F6304A2DFCD3}" srcOrd="6" destOrd="0" presId="urn:microsoft.com/office/officeart/2005/8/layout/vProcess5"/>
    <dgm:cxn modelId="{A0390DD5-9C4B-4678-9B2F-017404354793}" type="presParOf" srcId="{A28FF249-B72C-4D17-B173-CBB02B663B56}" destId="{BFCB0F89-A66F-4AAA-ACD0-22D772554DB7}" srcOrd="7" destOrd="0" presId="urn:microsoft.com/office/officeart/2005/8/layout/vProcess5"/>
    <dgm:cxn modelId="{952CBF92-CA89-4068-8D11-0F4D4A6A5E6C}" type="presParOf" srcId="{A28FF249-B72C-4D17-B173-CBB02B663B56}" destId="{8DAE7349-7DA6-4841-B206-0D1DF55C4B1C}" srcOrd="8" destOrd="0" presId="urn:microsoft.com/office/officeart/2005/8/layout/vProcess5"/>
    <dgm:cxn modelId="{1086855A-268B-4378-984B-34703EE9C35E}" type="presParOf" srcId="{A28FF249-B72C-4D17-B173-CBB02B663B56}" destId="{51FB1153-0362-453F-83E9-42428F4748C9}" srcOrd="9" destOrd="0" presId="urn:microsoft.com/office/officeart/2005/8/layout/vProcess5"/>
    <dgm:cxn modelId="{828D3C35-D93A-49BF-BB43-E20EF9B2C305}" type="presParOf" srcId="{A28FF249-B72C-4D17-B173-CBB02B663B56}" destId="{C1715F56-58AB-4AD7-B6E6-C895212C8AF7}" srcOrd="10" destOrd="0" presId="urn:microsoft.com/office/officeart/2005/8/layout/vProcess5"/>
    <dgm:cxn modelId="{50F75487-975D-48BD-8FA8-C5344AC38B90}" type="presParOf" srcId="{A28FF249-B72C-4D17-B173-CBB02B663B56}" destId="{53CC5CCF-EB8D-41B6-ABCD-A9742E40A76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81135-0260-4B8E-8D96-F76820AB48D6}">
      <dsp:nvSpPr>
        <dsp:cNvPr id="0" name=""/>
        <dsp:cNvSpPr/>
      </dsp:nvSpPr>
      <dsp:spPr>
        <a:xfrm>
          <a:off x="0" y="0"/>
          <a:ext cx="8046720" cy="832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/>
            <a:t>Анализ результатов</a:t>
          </a:r>
          <a:endParaRPr lang="en-US" sz="3200" kern="1200"/>
        </a:p>
      </dsp:txBody>
      <dsp:txXfrm>
        <a:off x="24396" y="24396"/>
        <a:ext cx="7077531" cy="784145"/>
      </dsp:txXfrm>
    </dsp:sp>
    <dsp:sp modelId="{FA7E28B0-AE55-46F6-96F3-0C0F7CC736C7}">
      <dsp:nvSpPr>
        <dsp:cNvPr id="0" name=""/>
        <dsp:cNvSpPr/>
      </dsp:nvSpPr>
      <dsp:spPr>
        <a:xfrm>
          <a:off x="673912" y="984380"/>
          <a:ext cx="8046720" cy="832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/>
            <a:t>Выводы по результатам мониторинга</a:t>
          </a:r>
          <a:endParaRPr lang="en-US" sz="3200" kern="1200"/>
        </a:p>
      </dsp:txBody>
      <dsp:txXfrm>
        <a:off x="698308" y="1008776"/>
        <a:ext cx="6782605" cy="784145"/>
      </dsp:txXfrm>
    </dsp:sp>
    <dsp:sp modelId="{F67B6D02-75BB-413B-B12C-CA48BE8C03B2}">
      <dsp:nvSpPr>
        <dsp:cNvPr id="0" name=""/>
        <dsp:cNvSpPr/>
      </dsp:nvSpPr>
      <dsp:spPr>
        <a:xfrm>
          <a:off x="1337767" y="1968761"/>
          <a:ext cx="8046720" cy="832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/>
            <a:t>Управленческие решения</a:t>
          </a:r>
          <a:endParaRPr lang="en-US" sz="3200" kern="1200"/>
        </a:p>
      </dsp:txBody>
      <dsp:txXfrm>
        <a:off x="1362163" y="1993157"/>
        <a:ext cx="6792664" cy="784145"/>
      </dsp:txXfrm>
    </dsp:sp>
    <dsp:sp modelId="{C30B774B-E3D5-48BB-8D2B-ADC211DBB9C1}">
      <dsp:nvSpPr>
        <dsp:cNvPr id="0" name=""/>
        <dsp:cNvSpPr/>
      </dsp:nvSpPr>
      <dsp:spPr>
        <a:xfrm>
          <a:off x="2011680" y="2953142"/>
          <a:ext cx="8046720" cy="8329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/>
            <a:t>План коррекционных мероприятий</a:t>
          </a:r>
          <a:endParaRPr lang="en-US" sz="3200" kern="1200"/>
        </a:p>
      </dsp:txBody>
      <dsp:txXfrm>
        <a:off x="2036076" y="2977538"/>
        <a:ext cx="6782605" cy="784145"/>
      </dsp:txXfrm>
    </dsp:sp>
    <dsp:sp modelId="{2599AC1B-93E8-4CAB-B4FA-F41B4A05EB8B}">
      <dsp:nvSpPr>
        <dsp:cNvPr id="0" name=""/>
        <dsp:cNvSpPr/>
      </dsp:nvSpPr>
      <dsp:spPr>
        <a:xfrm>
          <a:off x="7505310" y="637954"/>
          <a:ext cx="541409" cy="541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627127" y="637954"/>
        <a:ext cx="297775" cy="407410"/>
      </dsp:txXfrm>
    </dsp:sp>
    <dsp:sp modelId="{27F1E017-A029-430C-9994-F6304A2DFCD3}">
      <dsp:nvSpPr>
        <dsp:cNvPr id="0" name=""/>
        <dsp:cNvSpPr/>
      </dsp:nvSpPr>
      <dsp:spPr>
        <a:xfrm>
          <a:off x="8179223" y="1622335"/>
          <a:ext cx="541409" cy="541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301040" y="1622335"/>
        <a:ext cx="297775" cy="407410"/>
      </dsp:txXfrm>
    </dsp:sp>
    <dsp:sp modelId="{BFCB0F89-A66F-4AAA-ACD0-22D772554DB7}">
      <dsp:nvSpPr>
        <dsp:cNvPr id="0" name=""/>
        <dsp:cNvSpPr/>
      </dsp:nvSpPr>
      <dsp:spPr>
        <a:xfrm>
          <a:off x="8843077" y="2606716"/>
          <a:ext cx="541409" cy="541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8964894" y="2606716"/>
        <a:ext cx="297775" cy="407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C3C6D175-730D-4B22-A39E-9D13527A78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5744" y="206694"/>
            <a:ext cx="11720512" cy="6444613"/>
          </a:xfrm>
          <a:custGeom>
            <a:avLst/>
            <a:gdLst>
              <a:gd name="connsiteX0" fmla="*/ 0 w 11720512"/>
              <a:gd name="connsiteY0" fmla="*/ 0 h 6381749"/>
              <a:gd name="connsiteX1" fmla="*/ 11720512 w 11720512"/>
              <a:gd name="connsiteY1" fmla="*/ 0 h 6381749"/>
              <a:gd name="connsiteX2" fmla="*/ 11720512 w 11720512"/>
              <a:gd name="connsiteY2" fmla="*/ 6381749 h 6381749"/>
              <a:gd name="connsiteX3" fmla="*/ 0 w 11720512"/>
              <a:gd name="connsiteY3" fmla="*/ 6381749 h 638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20512" h="6381749">
                <a:moveTo>
                  <a:pt x="0" y="0"/>
                </a:moveTo>
                <a:lnTo>
                  <a:pt x="11720512" y="0"/>
                </a:lnTo>
                <a:lnTo>
                  <a:pt x="11720512" y="6381749"/>
                </a:lnTo>
                <a:lnTo>
                  <a:pt x="0" y="6381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9945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4EC6DA68-2EC2-47BE-BD3E-E942A21D92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52902" y="-1"/>
            <a:ext cx="3886200" cy="609304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4476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06C77AC1-8CB0-41BB-B9F2-24838551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46872" y="2288456"/>
            <a:ext cx="2011680" cy="1734905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xmlns="" id="{79A6E3DF-B16D-469F-9D59-D9F21F316A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8840" y="4130039"/>
            <a:ext cx="1734904" cy="201168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xmlns="" id="{4A85AA0E-116D-4D74-A2AF-A720B9D05C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8840" y="1295402"/>
            <a:ext cx="5434012" cy="272796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92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E3E8497C-94FC-4635-A7FA-CE2D9E4F7E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parallelogram">
            <a:avLst>
              <a:gd name="adj" fmla="val 99158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B741F00E-C294-43BF-B9C2-5B592EE7D4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7807" y="1162050"/>
            <a:ext cx="3538622" cy="45339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44450">
            <a:solidFill>
              <a:schemeClr val="bg1"/>
            </a:solidFill>
          </a:ln>
          <a:effectLst>
            <a:outerShdw blurRad="1270000" dist="800100" dir="10800000" sx="80000" sy="80000" algn="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93043A-8913-4DF2-8676-64637C6F0138}"/>
              </a:ext>
            </a:extLst>
          </p:cNvPr>
          <p:cNvSpPr txBox="1"/>
          <p:nvPr userDrawn="1"/>
        </p:nvSpPr>
        <p:spPr>
          <a:xfrm rot="10800000" flipV="1">
            <a:off x="10192792" y="208279"/>
            <a:ext cx="1999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0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1300" b="0" i="0" dirty="0">
              <a:solidFill>
                <a:schemeClr val="bg1">
                  <a:lumMod val="85000"/>
                  <a:alpha val="6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159BED27-98A9-445F-B267-BB3C5A6B28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73320" y="769121"/>
            <a:ext cx="4385043" cy="280034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8130B5D4-54C3-4EB6-A609-97CA8F1AEE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73379" y="3974329"/>
            <a:ext cx="3311155" cy="21145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3E17EA91-0C00-47D2-9B46-9A183AA2D2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66965" y="2145625"/>
            <a:ext cx="1866898" cy="119222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xmlns="" id="{4A5B90E4-0096-448B-B73C-7128F77818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67461" y="4579122"/>
            <a:ext cx="1866898" cy="119222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xmlns="" id="{BE3F7F09-C82A-437C-B336-245741D916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67782" y="3778547"/>
            <a:ext cx="2095502" cy="133821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xmlns="" id="{EC8C5731-0E60-48D8-95E8-B0AFED6C1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128716" y="769122"/>
            <a:ext cx="857247" cy="827826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79767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627799-FFF1-4FAC-A7FD-979096D94922}"/>
              </a:ext>
            </a:extLst>
          </p:cNvPr>
          <p:cNvSpPr/>
          <p:nvPr userDrawn="1"/>
        </p:nvSpPr>
        <p:spPr>
          <a:xfrm>
            <a:off x="0" y="0"/>
            <a:ext cx="8403771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1665F215-09AB-4E2F-95E8-1CCC5F61C0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79657" y="1703809"/>
            <a:ext cx="1248228" cy="1248228"/>
          </a:xfrm>
          <a:custGeom>
            <a:avLst/>
            <a:gdLst>
              <a:gd name="connsiteX0" fmla="*/ 624114 w 1248228"/>
              <a:gd name="connsiteY0" fmla="*/ 0 h 1248228"/>
              <a:gd name="connsiteX1" fmla="*/ 1248228 w 1248228"/>
              <a:gd name="connsiteY1" fmla="*/ 624114 h 1248228"/>
              <a:gd name="connsiteX2" fmla="*/ 624114 w 1248228"/>
              <a:gd name="connsiteY2" fmla="*/ 1248228 h 1248228"/>
              <a:gd name="connsiteX3" fmla="*/ 0 w 1248228"/>
              <a:gd name="connsiteY3" fmla="*/ 624114 h 1248228"/>
              <a:gd name="connsiteX4" fmla="*/ 624114 w 1248228"/>
              <a:gd name="connsiteY4" fmla="*/ 0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1248228">
                <a:moveTo>
                  <a:pt x="624114" y="0"/>
                </a:moveTo>
                <a:cubicBezTo>
                  <a:pt x="968803" y="0"/>
                  <a:pt x="1248228" y="279425"/>
                  <a:pt x="1248228" y="624114"/>
                </a:cubicBezTo>
                <a:cubicBezTo>
                  <a:pt x="1248228" y="968803"/>
                  <a:pt x="968803" y="1248228"/>
                  <a:pt x="624114" y="1248228"/>
                </a:cubicBezTo>
                <a:cubicBezTo>
                  <a:pt x="279425" y="1248228"/>
                  <a:pt x="0" y="968803"/>
                  <a:pt x="0" y="624114"/>
                </a:cubicBezTo>
                <a:cubicBezTo>
                  <a:pt x="0" y="279425"/>
                  <a:pt x="279425" y="0"/>
                  <a:pt x="624114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251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A0821E05-8569-42A3-98A5-56363F126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2051" y="1695450"/>
            <a:ext cx="4191000" cy="3467102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xmlns="" id="{5375ECDE-D303-4CDD-AF4B-43A24FF329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8950" y="1695450"/>
            <a:ext cx="4191000" cy="3467102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232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xmlns="" id="{18782796-FAC5-463D-8423-DA80B502C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3601" y="2065020"/>
            <a:ext cx="2820786" cy="272796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A5F27129-91D0-4B80-9FFC-64A3412572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85607" y="2065020"/>
            <a:ext cx="2820786" cy="272796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xmlns="" id="{15991592-2CD2-439B-868F-6E71A07667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07613" y="2065020"/>
            <a:ext cx="2820786" cy="272796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545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066F620-969B-4222-A7BF-7680C86B8A1F}"/>
              </a:ext>
            </a:extLst>
          </p:cNvPr>
          <p:cNvGrpSpPr/>
          <p:nvPr userDrawn="1"/>
        </p:nvGrpSpPr>
        <p:grpSpPr>
          <a:xfrm>
            <a:off x="634834" y="-285749"/>
            <a:ext cx="5747666" cy="7429499"/>
            <a:chOff x="634834" y="-285749"/>
            <a:chExt cx="5747666" cy="742949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0476602-4061-43CE-A421-E312D30A270F}"/>
                </a:ext>
              </a:extLst>
            </p:cNvPr>
            <p:cNvSpPr/>
            <p:nvPr/>
          </p:nvSpPr>
          <p:spPr>
            <a:xfrm>
              <a:off x="2746062" y="-285749"/>
              <a:ext cx="248336" cy="1329917"/>
            </a:xfrm>
            <a:custGeom>
              <a:avLst/>
              <a:gdLst/>
              <a:ahLst/>
              <a:cxnLst/>
              <a:rect l="l" t="t" r="r" b="b"/>
              <a:pathLst>
                <a:path w="229371" h="1228354">
                  <a:moveTo>
                    <a:pt x="0" y="0"/>
                  </a:moveTo>
                  <a:lnTo>
                    <a:pt x="229371" y="0"/>
                  </a:lnTo>
                  <a:lnTo>
                    <a:pt x="229371" y="1228354"/>
                  </a:lnTo>
                  <a:lnTo>
                    <a:pt x="0" y="1228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8BF6622-170E-47ED-A718-2F5B5F526623}"/>
                </a:ext>
              </a:extLst>
            </p:cNvPr>
            <p:cNvSpPr/>
            <p:nvPr/>
          </p:nvSpPr>
          <p:spPr>
            <a:xfrm>
              <a:off x="636732" y="-281954"/>
              <a:ext cx="1405817" cy="1326122"/>
            </a:xfrm>
            <a:custGeom>
              <a:avLst/>
              <a:gdLst/>
              <a:ahLst/>
              <a:cxnLst/>
              <a:rect l="l" t="t" r="r" b="b"/>
              <a:pathLst>
                <a:path w="1298457" h="1224849">
                  <a:moveTo>
                    <a:pt x="0" y="0"/>
                  </a:moveTo>
                  <a:lnTo>
                    <a:pt x="266185" y="0"/>
                  </a:lnTo>
                  <a:lnTo>
                    <a:pt x="650104" y="526682"/>
                  </a:lnTo>
                  <a:lnTo>
                    <a:pt x="1034023" y="0"/>
                  </a:lnTo>
                  <a:lnTo>
                    <a:pt x="1298457" y="0"/>
                  </a:lnTo>
                  <a:lnTo>
                    <a:pt x="1298457" y="1224849"/>
                  </a:lnTo>
                  <a:lnTo>
                    <a:pt x="1067333" y="1224849"/>
                  </a:lnTo>
                  <a:lnTo>
                    <a:pt x="1067333" y="335954"/>
                  </a:lnTo>
                  <a:lnTo>
                    <a:pt x="667634" y="867891"/>
                  </a:lnTo>
                  <a:lnTo>
                    <a:pt x="622055" y="867891"/>
                  </a:lnTo>
                  <a:lnTo>
                    <a:pt x="231124" y="334205"/>
                  </a:lnTo>
                  <a:lnTo>
                    <a:pt x="231124" y="1224849"/>
                  </a:lnTo>
                  <a:lnTo>
                    <a:pt x="0" y="1224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5E924C10-DFE4-4BBC-B247-F22E20862C4D}"/>
                </a:ext>
              </a:extLst>
            </p:cNvPr>
            <p:cNvSpPr/>
            <p:nvPr/>
          </p:nvSpPr>
          <p:spPr>
            <a:xfrm>
              <a:off x="653809" y="1356299"/>
              <a:ext cx="1104112" cy="1329917"/>
            </a:xfrm>
            <a:custGeom>
              <a:avLst/>
              <a:gdLst/>
              <a:ahLst/>
              <a:cxnLst/>
              <a:rect l="l" t="t" r="r" b="b"/>
              <a:pathLst>
                <a:path w="1019794" h="1228354">
                  <a:moveTo>
                    <a:pt x="0" y="0"/>
                  </a:moveTo>
                  <a:lnTo>
                    <a:pt x="187351" y="0"/>
                  </a:lnTo>
                  <a:lnTo>
                    <a:pt x="788670" y="761579"/>
                  </a:lnTo>
                  <a:lnTo>
                    <a:pt x="788670" y="0"/>
                  </a:lnTo>
                  <a:lnTo>
                    <a:pt x="1019794" y="0"/>
                  </a:lnTo>
                  <a:lnTo>
                    <a:pt x="1019794" y="1228354"/>
                  </a:lnTo>
                  <a:lnTo>
                    <a:pt x="876217" y="1228354"/>
                  </a:lnTo>
                  <a:lnTo>
                    <a:pt x="231124" y="400091"/>
                  </a:lnTo>
                  <a:lnTo>
                    <a:pt x="231124" y="1228354"/>
                  </a:lnTo>
                  <a:lnTo>
                    <a:pt x="0" y="1228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977F78A-519F-445E-AD91-547D7AA79EF6}"/>
                </a:ext>
              </a:extLst>
            </p:cNvPr>
            <p:cNvSpPr/>
            <p:nvPr/>
          </p:nvSpPr>
          <p:spPr>
            <a:xfrm>
              <a:off x="2746062" y="1356299"/>
              <a:ext cx="248336" cy="1329917"/>
            </a:xfrm>
            <a:custGeom>
              <a:avLst/>
              <a:gdLst/>
              <a:ahLst/>
              <a:cxnLst/>
              <a:rect l="l" t="t" r="r" b="b"/>
              <a:pathLst>
                <a:path w="229371" h="1228354">
                  <a:moveTo>
                    <a:pt x="0" y="0"/>
                  </a:moveTo>
                  <a:lnTo>
                    <a:pt x="229371" y="0"/>
                  </a:lnTo>
                  <a:lnTo>
                    <a:pt x="229371" y="1228354"/>
                  </a:lnTo>
                  <a:lnTo>
                    <a:pt x="0" y="1228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500978D-7A09-49F8-A703-19086E71C817}"/>
                </a:ext>
              </a:extLst>
            </p:cNvPr>
            <p:cNvSpPr/>
            <p:nvPr/>
          </p:nvSpPr>
          <p:spPr>
            <a:xfrm>
              <a:off x="2746062" y="4137554"/>
              <a:ext cx="1464878" cy="1329917"/>
            </a:xfrm>
            <a:custGeom>
              <a:avLst/>
              <a:gdLst/>
              <a:ahLst/>
              <a:cxnLst/>
              <a:rect l="l" t="t" r="r" b="b"/>
              <a:pathLst>
                <a:path w="1353008" h="1228354">
                  <a:moveTo>
                    <a:pt x="550317" y="0"/>
                  </a:moveTo>
                  <a:lnTo>
                    <a:pt x="802691" y="0"/>
                  </a:lnTo>
                  <a:lnTo>
                    <a:pt x="1353008" y="1228354"/>
                  </a:lnTo>
                  <a:lnTo>
                    <a:pt x="1100633" y="1228354"/>
                  </a:lnTo>
                  <a:lnTo>
                    <a:pt x="997230" y="997010"/>
                  </a:lnTo>
                  <a:lnTo>
                    <a:pt x="355778" y="997010"/>
                  </a:lnTo>
                  <a:lnTo>
                    <a:pt x="250622" y="1228354"/>
                  </a:lnTo>
                  <a:lnTo>
                    <a:pt x="0" y="1228354"/>
                  </a:lnTo>
                  <a:lnTo>
                    <a:pt x="550317" y="0"/>
                  </a:lnTo>
                  <a:close/>
                  <a:moveTo>
                    <a:pt x="676504" y="258213"/>
                  </a:moveTo>
                  <a:lnTo>
                    <a:pt x="448666" y="781660"/>
                  </a:lnTo>
                  <a:lnTo>
                    <a:pt x="904342" y="781660"/>
                  </a:lnTo>
                  <a:lnTo>
                    <a:pt x="676504" y="258213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885DFD03-E3F3-4F33-BFDD-A52656869425}"/>
                </a:ext>
              </a:extLst>
            </p:cNvPr>
            <p:cNvSpPr/>
            <p:nvPr/>
          </p:nvSpPr>
          <p:spPr>
            <a:xfrm>
              <a:off x="636732" y="4141350"/>
              <a:ext cx="1405817" cy="1326122"/>
            </a:xfrm>
            <a:custGeom>
              <a:avLst/>
              <a:gdLst/>
              <a:ahLst/>
              <a:cxnLst/>
              <a:rect l="l" t="t" r="r" b="b"/>
              <a:pathLst>
                <a:path w="1298457" h="1224849">
                  <a:moveTo>
                    <a:pt x="0" y="0"/>
                  </a:moveTo>
                  <a:lnTo>
                    <a:pt x="266185" y="0"/>
                  </a:lnTo>
                  <a:lnTo>
                    <a:pt x="650104" y="526682"/>
                  </a:lnTo>
                  <a:lnTo>
                    <a:pt x="1034023" y="0"/>
                  </a:lnTo>
                  <a:lnTo>
                    <a:pt x="1298457" y="0"/>
                  </a:lnTo>
                  <a:lnTo>
                    <a:pt x="1298457" y="1224849"/>
                  </a:lnTo>
                  <a:lnTo>
                    <a:pt x="1067333" y="1224849"/>
                  </a:lnTo>
                  <a:lnTo>
                    <a:pt x="1067333" y="335954"/>
                  </a:lnTo>
                  <a:lnTo>
                    <a:pt x="667634" y="867891"/>
                  </a:lnTo>
                  <a:lnTo>
                    <a:pt x="622055" y="867891"/>
                  </a:lnTo>
                  <a:lnTo>
                    <a:pt x="231124" y="334205"/>
                  </a:lnTo>
                  <a:lnTo>
                    <a:pt x="231124" y="1224849"/>
                  </a:lnTo>
                  <a:lnTo>
                    <a:pt x="0" y="1224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F250ADD0-EA64-4D02-A4A6-4E2502F7CC62}"/>
                </a:ext>
              </a:extLst>
            </p:cNvPr>
            <p:cNvSpPr/>
            <p:nvPr/>
          </p:nvSpPr>
          <p:spPr>
            <a:xfrm>
              <a:off x="3374438" y="5735840"/>
              <a:ext cx="1136371" cy="1407910"/>
            </a:xfrm>
            <a:custGeom>
              <a:avLst/>
              <a:gdLst/>
              <a:ahLst/>
              <a:cxnLst/>
              <a:rect l="l" t="t" r="r" b="b"/>
              <a:pathLst>
                <a:path w="1049588" h="1300391">
                  <a:moveTo>
                    <a:pt x="529168" y="114"/>
                  </a:moveTo>
                  <a:cubicBezTo>
                    <a:pt x="627059" y="-1565"/>
                    <a:pt x="719664" y="15360"/>
                    <a:pt x="806985" y="50891"/>
                  </a:cubicBezTo>
                  <a:cubicBezTo>
                    <a:pt x="894306" y="86421"/>
                    <a:pt x="962333" y="150630"/>
                    <a:pt x="1011067" y="243517"/>
                  </a:cubicBezTo>
                  <a:lnTo>
                    <a:pt x="827220" y="338181"/>
                  </a:lnTo>
                  <a:cubicBezTo>
                    <a:pt x="805018" y="301805"/>
                    <a:pt x="767909" y="270251"/>
                    <a:pt x="715895" y="243517"/>
                  </a:cubicBezTo>
                  <a:cubicBezTo>
                    <a:pt x="663881" y="216782"/>
                    <a:pt x="603977" y="202758"/>
                    <a:pt x="536181" y="201443"/>
                  </a:cubicBezTo>
                  <a:cubicBezTo>
                    <a:pt x="450415" y="202539"/>
                    <a:pt x="386564" y="218317"/>
                    <a:pt x="344631" y="248776"/>
                  </a:cubicBezTo>
                  <a:cubicBezTo>
                    <a:pt x="302697" y="279235"/>
                    <a:pt x="281804" y="317802"/>
                    <a:pt x="281950" y="364476"/>
                  </a:cubicBezTo>
                  <a:cubicBezTo>
                    <a:pt x="284141" y="416592"/>
                    <a:pt x="311318" y="453479"/>
                    <a:pt x="363479" y="475136"/>
                  </a:cubicBezTo>
                  <a:cubicBezTo>
                    <a:pt x="415641" y="496793"/>
                    <a:pt x="479637" y="511329"/>
                    <a:pt x="555468" y="518742"/>
                  </a:cubicBezTo>
                  <a:cubicBezTo>
                    <a:pt x="642156" y="528081"/>
                    <a:pt x="722782" y="544854"/>
                    <a:pt x="797344" y="569061"/>
                  </a:cubicBezTo>
                  <a:cubicBezTo>
                    <a:pt x="871907" y="593268"/>
                    <a:pt x="932249" y="631986"/>
                    <a:pt x="978369" y="685215"/>
                  </a:cubicBezTo>
                  <a:cubicBezTo>
                    <a:pt x="1024489" y="738445"/>
                    <a:pt x="1048229" y="813262"/>
                    <a:pt x="1049588" y="909668"/>
                  </a:cubicBezTo>
                  <a:cubicBezTo>
                    <a:pt x="1048294" y="1000547"/>
                    <a:pt x="1024034" y="1074804"/>
                    <a:pt x="976810" y="1132440"/>
                  </a:cubicBezTo>
                  <a:cubicBezTo>
                    <a:pt x="929586" y="1190076"/>
                    <a:pt x="867166" y="1232524"/>
                    <a:pt x="789552" y="1259788"/>
                  </a:cubicBezTo>
                  <a:cubicBezTo>
                    <a:pt x="711937" y="1287050"/>
                    <a:pt x="626896" y="1300562"/>
                    <a:pt x="534428" y="1300324"/>
                  </a:cubicBezTo>
                  <a:cubicBezTo>
                    <a:pt x="408162" y="1301784"/>
                    <a:pt x="299137" y="1279604"/>
                    <a:pt x="207355" y="1233780"/>
                  </a:cubicBezTo>
                  <a:cubicBezTo>
                    <a:pt x="115572" y="1187956"/>
                    <a:pt x="46454" y="1109720"/>
                    <a:pt x="0" y="999072"/>
                  </a:cubicBezTo>
                  <a:lnTo>
                    <a:pt x="192653" y="899150"/>
                  </a:lnTo>
                  <a:cubicBezTo>
                    <a:pt x="221472" y="966313"/>
                    <a:pt x="267175" y="1015617"/>
                    <a:pt x="329761" y="1047061"/>
                  </a:cubicBezTo>
                  <a:cubicBezTo>
                    <a:pt x="392348" y="1078506"/>
                    <a:pt x="461739" y="1094064"/>
                    <a:pt x="537935" y="1093736"/>
                  </a:cubicBezTo>
                  <a:cubicBezTo>
                    <a:pt x="613364" y="1094393"/>
                    <a:pt x="678602" y="1080369"/>
                    <a:pt x="733648" y="1051663"/>
                  </a:cubicBezTo>
                  <a:cubicBezTo>
                    <a:pt x="788694" y="1022958"/>
                    <a:pt x="817550" y="975626"/>
                    <a:pt x="820217" y="909668"/>
                  </a:cubicBezTo>
                  <a:cubicBezTo>
                    <a:pt x="818573" y="852621"/>
                    <a:pt x="791616" y="810257"/>
                    <a:pt x="739346" y="782573"/>
                  </a:cubicBezTo>
                  <a:cubicBezTo>
                    <a:pt x="687076" y="754890"/>
                    <a:pt x="619355" y="737067"/>
                    <a:pt x="536181" y="729106"/>
                  </a:cubicBezTo>
                  <a:cubicBezTo>
                    <a:pt x="451301" y="720232"/>
                    <a:pt x="372515" y="704087"/>
                    <a:pt x="299824" y="680670"/>
                  </a:cubicBezTo>
                  <a:cubicBezTo>
                    <a:pt x="227133" y="657254"/>
                    <a:pt x="168371" y="620202"/>
                    <a:pt x="123538" y="569515"/>
                  </a:cubicBezTo>
                  <a:cubicBezTo>
                    <a:pt x="78706" y="518829"/>
                    <a:pt x="55636" y="448146"/>
                    <a:pt x="54331" y="357464"/>
                  </a:cubicBezTo>
                  <a:cubicBezTo>
                    <a:pt x="56004" y="273654"/>
                    <a:pt x="80286" y="205523"/>
                    <a:pt x="127175" y="153069"/>
                  </a:cubicBezTo>
                  <a:cubicBezTo>
                    <a:pt x="174064" y="100616"/>
                    <a:pt x="233518" y="62082"/>
                    <a:pt x="305538" y="37469"/>
                  </a:cubicBezTo>
                  <a:cubicBezTo>
                    <a:pt x="377558" y="12855"/>
                    <a:pt x="452102" y="404"/>
                    <a:pt x="529168" y="114"/>
                  </a:cubicBez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855D1B3-D0FF-49EA-A5E2-5C9A30406969}"/>
                </a:ext>
              </a:extLst>
            </p:cNvPr>
            <p:cNvSpPr/>
            <p:nvPr/>
          </p:nvSpPr>
          <p:spPr>
            <a:xfrm>
              <a:off x="634834" y="5813834"/>
              <a:ext cx="933337" cy="1329916"/>
            </a:xfrm>
            <a:custGeom>
              <a:avLst/>
              <a:gdLst/>
              <a:ahLst/>
              <a:cxnLst/>
              <a:rect l="l" t="t" r="r" b="b"/>
              <a:pathLst>
                <a:path w="862060" h="1228353">
                  <a:moveTo>
                    <a:pt x="0" y="0"/>
                  </a:moveTo>
                  <a:lnTo>
                    <a:pt x="231124" y="0"/>
                  </a:lnTo>
                  <a:lnTo>
                    <a:pt x="231124" y="1014756"/>
                  </a:lnTo>
                  <a:lnTo>
                    <a:pt x="862060" y="1014756"/>
                  </a:lnTo>
                  <a:lnTo>
                    <a:pt x="862060" y="1228353"/>
                  </a:lnTo>
                  <a:lnTo>
                    <a:pt x="0" y="1228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7AEFC54-6301-4D60-8DBB-74BC0FA714D4}"/>
                </a:ext>
              </a:extLst>
            </p:cNvPr>
            <p:cNvSpPr/>
            <p:nvPr/>
          </p:nvSpPr>
          <p:spPr>
            <a:xfrm>
              <a:off x="2347136" y="5813834"/>
              <a:ext cx="248336" cy="1329916"/>
            </a:xfrm>
            <a:custGeom>
              <a:avLst/>
              <a:gdLst/>
              <a:ahLst/>
              <a:cxnLst/>
              <a:rect l="l" t="t" r="r" b="b"/>
              <a:pathLst>
                <a:path w="229371" h="1228353">
                  <a:moveTo>
                    <a:pt x="0" y="0"/>
                  </a:moveTo>
                  <a:lnTo>
                    <a:pt x="229371" y="0"/>
                  </a:lnTo>
                  <a:lnTo>
                    <a:pt x="229371" y="1228353"/>
                  </a:lnTo>
                  <a:lnTo>
                    <a:pt x="0" y="12283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82CAAC8-010A-4D79-960C-642FB8876D16}"/>
                </a:ext>
              </a:extLst>
            </p:cNvPr>
            <p:cNvSpPr/>
            <p:nvPr/>
          </p:nvSpPr>
          <p:spPr>
            <a:xfrm>
              <a:off x="5289772" y="5813834"/>
              <a:ext cx="1092728" cy="1329916"/>
            </a:xfrm>
            <a:custGeom>
              <a:avLst/>
              <a:gdLst/>
              <a:ahLst/>
              <a:cxnLst/>
              <a:rect l="l" t="t" r="r" b="b"/>
              <a:pathLst>
                <a:path w="1009278" h="1228353">
                  <a:moveTo>
                    <a:pt x="0" y="0"/>
                  </a:moveTo>
                  <a:cubicBezTo>
                    <a:pt x="174703" y="0"/>
                    <a:pt x="342697" y="0"/>
                    <a:pt x="503982" y="0"/>
                  </a:cubicBezTo>
                  <a:cubicBezTo>
                    <a:pt x="665266" y="0"/>
                    <a:pt x="833699" y="0"/>
                    <a:pt x="1009278" y="0"/>
                  </a:cubicBezTo>
                  <a:lnTo>
                    <a:pt x="1009278" y="210093"/>
                  </a:lnTo>
                  <a:lnTo>
                    <a:pt x="620201" y="210093"/>
                  </a:lnTo>
                  <a:lnTo>
                    <a:pt x="620201" y="1228353"/>
                  </a:lnTo>
                  <a:lnTo>
                    <a:pt x="389077" y="1228353"/>
                  </a:lnTo>
                  <a:lnTo>
                    <a:pt x="389077" y="210093"/>
                  </a:lnTo>
                  <a:lnTo>
                    <a:pt x="0" y="210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A0AB2B3C-53BC-4571-941E-823E420EB4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66884" y="664958"/>
            <a:ext cx="2343150" cy="409047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003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946AD223-450C-45D6-88F5-38B80E45D7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950" y="828674"/>
            <a:ext cx="4686300" cy="520064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80000" sy="80000" algn="ctr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531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C93E62B0-96CC-43AD-8FA3-53CB685246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9480" y="0"/>
            <a:ext cx="3465226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2789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546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B9689F32-D214-4373-98E2-14AA682FFE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58359" y="609600"/>
            <a:ext cx="3657600" cy="36576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52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7C6C879A-3862-47F7-B0C7-8A5D82372A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5002" y="2190750"/>
            <a:ext cx="10641993" cy="24765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2859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xmlns="" id="{F26DEDE7-E310-413D-A1E3-DD83A8B9C4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45556" y="647700"/>
            <a:ext cx="2221286" cy="211060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26DF3528-8C89-4D08-A2A3-062FB487E4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2664" y="1002096"/>
            <a:ext cx="2221286" cy="211060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09B31103-E233-4935-AD25-87F94E7B43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45556" y="2965231"/>
            <a:ext cx="2221286" cy="211060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F1DF5838-8F85-49FF-9071-C51401A369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22664" y="0"/>
            <a:ext cx="2221286" cy="79812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xmlns="" id="{37CB12CD-B76C-4E80-B867-E96662E1E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22664" y="3316671"/>
            <a:ext cx="2221286" cy="79812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821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9000" decel="9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9000" decel="9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9000" decel="9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9000" decel="9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9000" decel="9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0AD19B18-5C75-4E98-856A-666DD18E73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7DAE49B-D024-42AD-9DCA-8E6E6E5744CD}"/>
              </a:ext>
            </a:extLst>
          </p:cNvPr>
          <p:cNvSpPr/>
          <p:nvPr userDrawn="1"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15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0D9E48A6-DCE4-4A29-9545-D41C062C31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83111" y="1061884"/>
            <a:ext cx="4144296" cy="5796116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2140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12000" decel="8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8919F2B6-9286-4672-BFD2-6E9A2BC947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49825" y="3814763"/>
            <a:ext cx="2774950" cy="30432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xmlns="" id="{6DF745A9-EE20-4982-9AB9-33D5B5DCD4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50900" y="3814763"/>
            <a:ext cx="4341100" cy="30432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781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xmlns="" id="{F080A0E6-390B-4B56-9307-73F7BFB669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xmlns="" id="{F0F1FA6B-6B03-41A8-9F7E-6A38F6DE91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4375" y="2756535"/>
            <a:ext cx="1344930" cy="1344930"/>
          </a:xfrm>
          <a:custGeom>
            <a:avLst/>
            <a:gdLst>
              <a:gd name="connsiteX0" fmla="*/ 624114 w 1248228"/>
              <a:gd name="connsiteY0" fmla="*/ 0 h 1248228"/>
              <a:gd name="connsiteX1" fmla="*/ 1248228 w 1248228"/>
              <a:gd name="connsiteY1" fmla="*/ 624114 h 1248228"/>
              <a:gd name="connsiteX2" fmla="*/ 624114 w 1248228"/>
              <a:gd name="connsiteY2" fmla="*/ 1248228 h 1248228"/>
              <a:gd name="connsiteX3" fmla="*/ 0 w 1248228"/>
              <a:gd name="connsiteY3" fmla="*/ 624114 h 1248228"/>
              <a:gd name="connsiteX4" fmla="*/ 624114 w 1248228"/>
              <a:gd name="connsiteY4" fmla="*/ 0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1248228">
                <a:moveTo>
                  <a:pt x="624114" y="0"/>
                </a:moveTo>
                <a:cubicBezTo>
                  <a:pt x="968803" y="0"/>
                  <a:pt x="1248228" y="279425"/>
                  <a:pt x="1248228" y="624114"/>
                </a:cubicBezTo>
                <a:cubicBezTo>
                  <a:pt x="1248228" y="968803"/>
                  <a:pt x="968803" y="1248228"/>
                  <a:pt x="624114" y="1248228"/>
                </a:cubicBezTo>
                <a:cubicBezTo>
                  <a:pt x="279425" y="1248228"/>
                  <a:pt x="0" y="968803"/>
                  <a:pt x="0" y="624114"/>
                </a:cubicBezTo>
                <a:cubicBezTo>
                  <a:pt x="0" y="279425"/>
                  <a:pt x="279425" y="0"/>
                  <a:pt x="624114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214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xmlns="" id="{D58AF991-31A2-4A56-8E1F-DDFB59BE2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2852" y="689470"/>
            <a:ext cx="1246416" cy="12483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CF6216FA-65B4-4C68-8EE8-2D49D54A38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9103" y="4935582"/>
            <a:ext cx="1246416" cy="124837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xmlns="" id="{DC3AA58A-3C0D-4F0C-B8DB-8F449A5FBA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1070" y="2059939"/>
            <a:ext cx="2871130" cy="2875643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480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AD47BD6-C6E2-4908-887D-0856EB60C3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700" y="679282"/>
            <a:ext cx="7330440" cy="2337135"/>
          </a:xfrm>
          <a:custGeom>
            <a:avLst/>
            <a:gdLst>
              <a:gd name="connsiteX0" fmla="*/ 4993305 w 7330440"/>
              <a:gd name="connsiteY0" fmla="*/ 0 h 2337135"/>
              <a:gd name="connsiteX1" fmla="*/ 7330440 w 7330440"/>
              <a:gd name="connsiteY1" fmla="*/ 0 h 2337135"/>
              <a:gd name="connsiteX2" fmla="*/ 7330440 w 7330440"/>
              <a:gd name="connsiteY2" fmla="*/ 2337135 h 2337135"/>
              <a:gd name="connsiteX3" fmla="*/ 4993305 w 7330440"/>
              <a:gd name="connsiteY3" fmla="*/ 2337135 h 2337135"/>
              <a:gd name="connsiteX4" fmla="*/ 2496653 w 7330440"/>
              <a:gd name="connsiteY4" fmla="*/ 0 h 2337135"/>
              <a:gd name="connsiteX5" fmla="*/ 4833788 w 7330440"/>
              <a:gd name="connsiteY5" fmla="*/ 0 h 2337135"/>
              <a:gd name="connsiteX6" fmla="*/ 4833788 w 7330440"/>
              <a:gd name="connsiteY6" fmla="*/ 2337135 h 2337135"/>
              <a:gd name="connsiteX7" fmla="*/ 2496653 w 7330440"/>
              <a:gd name="connsiteY7" fmla="*/ 2337135 h 2337135"/>
              <a:gd name="connsiteX8" fmla="*/ 0 w 7330440"/>
              <a:gd name="connsiteY8" fmla="*/ 0 h 2337135"/>
              <a:gd name="connsiteX9" fmla="*/ 2337135 w 7330440"/>
              <a:gd name="connsiteY9" fmla="*/ 0 h 2337135"/>
              <a:gd name="connsiteX10" fmla="*/ 2337135 w 7330440"/>
              <a:gd name="connsiteY10" fmla="*/ 2337135 h 2337135"/>
              <a:gd name="connsiteX11" fmla="*/ 0 w 7330440"/>
              <a:gd name="connsiteY11" fmla="*/ 2337135 h 233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30440" h="2337135">
                <a:moveTo>
                  <a:pt x="4993305" y="0"/>
                </a:moveTo>
                <a:lnTo>
                  <a:pt x="7330440" y="0"/>
                </a:lnTo>
                <a:lnTo>
                  <a:pt x="7330440" y="2337135"/>
                </a:lnTo>
                <a:lnTo>
                  <a:pt x="4993305" y="2337135"/>
                </a:lnTo>
                <a:close/>
                <a:moveTo>
                  <a:pt x="2496653" y="0"/>
                </a:moveTo>
                <a:lnTo>
                  <a:pt x="4833788" y="0"/>
                </a:lnTo>
                <a:lnTo>
                  <a:pt x="4833788" y="2337135"/>
                </a:lnTo>
                <a:lnTo>
                  <a:pt x="2496653" y="2337135"/>
                </a:lnTo>
                <a:close/>
                <a:moveTo>
                  <a:pt x="0" y="0"/>
                </a:moveTo>
                <a:lnTo>
                  <a:pt x="2337135" y="0"/>
                </a:lnTo>
                <a:lnTo>
                  <a:pt x="2337135" y="2337135"/>
                </a:lnTo>
                <a:lnTo>
                  <a:pt x="0" y="23371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333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72B84209-A367-4E32-B2C7-03506BBF04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5244" y="368710"/>
            <a:ext cx="11341509" cy="30602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34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774FD6EA-9CE3-4004-AE48-6AFC02D807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7432" y="1000432"/>
            <a:ext cx="4857136" cy="4857136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26108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E0726C5B-6A75-48EF-A578-9730EFAC4B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275735"/>
            <a:ext cx="2860209" cy="43065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2FFF4BD2-AA7E-4257-BDBA-1BE0CA968B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10597" y="1275735"/>
            <a:ext cx="2860209" cy="43065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9D0CA1FF-9EE0-4E87-851B-35F3A0E902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1791" y="1275735"/>
            <a:ext cx="2860209" cy="43065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2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EE58013B-D833-42B9-9B5C-3708D196977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148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xmlns="" id="{14792D90-46E4-4DDD-9496-7EE7E88063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72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97167EEB-0BDD-4D39-ADD7-AEA35D2F24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085851"/>
            <a:ext cx="2654412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9E2F9917-9176-4FF9-AB3B-3F09C28B07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085851"/>
            <a:ext cx="2654412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6A1E35E7-0EE4-445A-8995-0A1922FA22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54512" y="2647950"/>
            <a:ext cx="2654412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17CD5B03-E284-442D-9411-01498CF98B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0100" y="4210050"/>
            <a:ext cx="2654412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EDCEDCCF-0BFC-4DB1-B8E6-7B55ADB570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4210050"/>
            <a:ext cx="2654412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xmlns="" id="{F269507E-8EEA-41FA-B575-8A210457FD3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37488" y="2647950"/>
            <a:ext cx="2654412" cy="1562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4444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51DCB21A-6C65-42FE-AF1C-AF5E31AA8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06170" y="3339647"/>
            <a:ext cx="5907313" cy="28003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48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2249433C-DE63-4DFA-9E7B-592A3DE28D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0589" y="2119313"/>
            <a:ext cx="3990822" cy="26193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00181C7-41B6-45BA-8F27-D5A7A6C412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08774" y="2119313"/>
            <a:ext cx="983226" cy="26193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F8A1B811-DCF4-4130-87B6-C068EF7B3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119313"/>
            <a:ext cx="983226" cy="2619375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66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73C377-70B5-4636-A7FB-9699805CA022}"/>
              </a:ext>
            </a:extLst>
          </p:cNvPr>
          <p:cNvSpPr/>
          <p:nvPr userDrawn="1"/>
        </p:nvSpPr>
        <p:spPr>
          <a:xfrm>
            <a:off x="0" y="670560"/>
            <a:ext cx="12192000" cy="55168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xmlns="" id="{FB344AD9-CDC9-432C-988A-DF3143C1E7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7950" y="1177303"/>
            <a:ext cx="5010150" cy="450339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940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217D4C7-66B5-4977-8677-89714E2AE2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83929" y="4483662"/>
            <a:ext cx="2933700" cy="23902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F866EED9-0CBE-4627-AF01-51A558A24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3929" y="1946288"/>
            <a:ext cx="2933700" cy="23902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737A5515-3FD4-4A73-8AB7-A3BB4A24DA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98954" y="3288522"/>
            <a:ext cx="2933700" cy="23902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D44D21A-D7D4-4F01-B420-C290E53E7C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8954" y="714374"/>
            <a:ext cx="2933700" cy="23902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6327828D-DAF4-493F-A15F-3BF260AB7A5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98954" y="5862669"/>
            <a:ext cx="2933700" cy="23902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199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6094FEA-D34E-436E-A47D-ABA4C6ADBA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1663" y="886506"/>
            <a:ext cx="10188677" cy="3319473"/>
          </a:xfrm>
          <a:custGeom>
            <a:avLst/>
            <a:gdLst>
              <a:gd name="connsiteX0" fmla="*/ 7749677 w 10188677"/>
              <a:gd name="connsiteY0" fmla="*/ 181438 h 3319473"/>
              <a:gd name="connsiteX1" fmla="*/ 7673729 w 10188677"/>
              <a:gd name="connsiteY1" fmla="*/ 192119 h 3319473"/>
              <a:gd name="connsiteX2" fmla="*/ 7546465 w 10188677"/>
              <a:gd name="connsiteY2" fmla="*/ 279768 h 3319473"/>
              <a:gd name="connsiteX3" fmla="*/ 7493096 w 10188677"/>
              <a:gd name="connsiteY3" fmla="*/ 456326 h 3319473"/>
              <a:gd name="connsiteX4" fmla="*/ 7493096 w 10188677"/>
              <a:gd name="connsiteY4" fmla="*/ 603516 h 3319473"/>
              <a:gd name="connsiteX5" fmla="*/ 7546465 w 10188677"/>
              <a:gd name="connsiteY5" fmla="*/ 781193 h 3319473"/>
              <a:gd name="connsiteX6" fmla="*/ 7673729 w 10188677"/>
              <a:gd name="connsiteY6" fmla="*/ 870031 h 3319473"/>
              <a:gd name="connsiteX7" fmla="*/ 7825624 w 10188677"/>
              <a:gd name="connsiteY7" fmla="*/ 870031 h 3319473"/>
              <a:gd name="connsiteX8" fmla="*/ 7952888 w 10188677"/>
              <a:gd name="connsiteY8" fmla="*/ 781193 h 3319473"/>
              <a:gd name="connsiteX9" fmla="*/ 8006257 w 10188677"/>
              <a:gd name="connsiteY9" fmla="*/ 603516 h 3319473"/>
              <a:gd name="connsiteX10" fmla="*/ 8006257 w 10188677"/>
              <a:gd name="connsiteY10" fmla="*/ 456326 h 3319473"/>
              <a:gd name="connsiteX11" fmla="*/ 7952888 w 10188677"/>
              <a:gd name="connsiteY11" fmla="*/ 281027 h 3319473"/>
              <a:gd name="connsiteX12" fmla="*/ 7825624 w 10188677"/>
              <a:gd name="connsiteY12" fmla="*/ 192748 h 3319473"/>
              <a:gd name="connsiteX13" fmla="*/ 7749677 w 10188677"/>
              <a:gd name="connsiteY13" fmla="*/ 181438 h 3319473"/>
              <a:gd name="connsiteX14" fmla="*/ 4604372 w 10188677"/>
              <a:gd name="connsiteY14" fmla="*/ 181438 h 3319473"/>
              <a:gd name="connsiteX15" fmla="*/ 4528425 w 10188677"/>
              <a:gd name="connsiteY15" fmla="*/ 192119 h 3319473"/>
              <a:gd name="connsiteX16" fmla="*/ 4401161 w 10188677"/>
              <a:gd name="connsiteY16" fmla="*/ 279768 h 3319473"/>
              <a:gd name="connsiteX17" fmla="*/ 4347792 w 10188677"/>
              <a:gd name="connsiteY17" fmla="*/ 456326 h 3319473"/>
              <a:gd name="connsiteX18" fmla="*/ 4347792 w 10188677"/>
              <a:gd name="connsiteY18" fmla="*/ 603516 h 3319473"/>
              <a:gd name="connsiteX19" fmla="*/ 4401161 w 10188677"/>
              <a:gd name="connsiteY19" fmla="*/ 781194 h 3319473"/>
              <a:gd name="connsiteX20" fmla="*/ 4528425 w 10188677"/>
              <a:gd name="connsiteY20" fmla="*/ 870031 h 3319473"/>
              <a:gd name="connsiteX21" fmla="*/ 4680320 w 10188677"/>
              <a:gd name="connsiteY21" fmla="*/ 870031 h 3319473"/>
              <a:gd name="connsiteX22" fmla="*/ 4807584 w 10188677"/>
              <a:gd name="connsiteY22" fmla="*/ 781194 h 3319473"/>
              <a:gd name="connsiteX23" fmla="*/ 4860953 w 10188677"/>
              <a:gd name="connsiteY23" fmla="*/ 603516 h 3319473"/>
              <a:gd name="connsiteX24" fmla="*/ 4860953 w 10188677"/>
              <a:gd name="connsiteY24" fmla="*/ 456326 h 3319473"/>
              <a:gd name="connsiteX25" fmla="*/ 4807584 w 10188677"/>
              <a:gd name="connsiteY25" fmla="*/ 281027 h 3319473"/>
              <a:gd name="connsiteX26" fmla="*/ 4680320 w 10188677"/>
              <a:gd name="connsiteY26" fmla="*/ 192748 h 3319473"/>
              <a:gd name="connsiteX27" fmla="*/ 4604372 w 10188677"/>
              <a:gd name="connsiteY27" fmla="*/ 181438 h 3319473"/>
              <a:gd name="connsiteX28" fmla="*/ 1408424 w 10188677"/>
              <a:gd name="connsiteY28" fmla="*/ 181438 h 3319473"/>
              <a:gd name="connsiteX29" fmla="*/ 1332476 w 10188677"/>
              <a:gd name="connsiteY29" fmla="*/ 192119 h 3319473"/>
              <a:gd name="connsiteX30" fmla="*/ 1205212 w 10188677"/>
              <a:gd name="connsiteY30" fmla="*/ 279768 h 3319473"/>
              <a:gd name="connsiteX31" fmla="*/ 1151843 w 10188677"/>
              <a:gd name="connsiteY31" fmla="*/ 456326 h 3319473"/>
              <a:gd name="connsiteX32" fmla="*/ 1151843 w 10188677"/>
              <a:gd name="connsiteY32" fmla="*/ 603516 h 3319473"/>
              <a:gd name="connsiteX33" fmla="*/ 1205212 w 10188677"/>
              <a:gd name="connsiteY33" fmla="*/ 781193 h 3319473"/>
              <a:gd name="connsiteX34" fmla="*/ 1332476 w 10188677"/>
              <a:gd name="connsiteY34" fmla="*/ 870031 h 3319473"/>
              <a:gd name="connsiteX35" fmla="*/ 1484372 w 10188677"/>
              <a:gd name="connsiteY35" fmla="*/ 870031 h 3319473"/>
              <a:gd name="connsiteX36" fmla="*/ 1611635 w 10188677"/>
              <a:gd name="connsiteY36" fmla="*/ 781193 h 3319473"/>
              <a:gd name="connsiteX37" fmla="*/ 1665004 w 10188677"/>
              <a:gd name="connsiteY37" fmla="*/ 603516 h 3319473"/>
              <a:gd name="connsiteX38" fmla="*/ 1665004 w 10188677"/>
              <a:gd name="connsiteY38" fmla="*/ 456326 h 3319473"/>
              <a:gd name="connsiteX39" fmla="*/ 1611635 w 10188677"/>
              <a:gd name="connsiteY39" fmla="*/ 281027 h 3319473"/>
              <a:gd name="connsiteX40" fmla="*/ 1484372 w 10188677"/>
              <a:gd name="connsiteY40" fmla="*/ 192748 h 3319473"/>
              <a:gd name="connsiteX41" fmla="*/ 1408424 w 10188677"/>
              <a:gd name="connsiteY41" fmla="*/ 181438 h 3319473"/>
              <a:gd name="connsiteX42" fmla="*/ 1408424 w 10188677"/>
              <a:gd name="connsiteY42" fmla="*/ 1 h 3319473"/>
              <a:gd name="connsiteX43" fmla="*/ 1540827 w 10188677"/>
              <a:gd name="connsiteY43" fmla="*/ 18359 h 3319473"/>
              <a:gd name="connsiteX44" fmla="*/ 1762691 w 10188677"/>
              <a:gd name="connsiteY44" fmla="*/ 164488 h 3319473"/>
              <a:gd name="connsiteX45" fmla="*/ 1855731 w 10188677"/>
              <a:gd name="connsiteY45" fmla="*/ 456326 h 3319473"/>
              <a:gd name="connsiteX46" fmla="*/ 1855731 w 10188677"/>
              <a:gd name="connsiteY46" fmla="*/ 603516 h 3319473"/>
              <a:gd name="connsiteX47" fmla="*/ 1762691 w 10188677"/>
              <a:gd name="connsiteY47" fmla="*/ 895354 h 3319473"/>
              <a:gd name="connsiteX48" fmla="*/ 1604344 w 10188677"/>
              <a:gd name="connsiteY48" fmla="*/ 1018621 h 3319473"/>
              <a:gd name="connsiteX49" fmla="*/ 1571190 w 10188677"/>
              <a:gd name="connsiteY49" fmla="*/ 1030554 h 3319473"/>
              <a:gd name="connsiteX50" fmla="*/ 2016359 w 10188677"/>
              <a:gd name="connsiteY50" fmla="*/ 1030554 h 3319473"/>
              <a:gd name="connsiteX51" fmla="*/ 2016363 w 10188677"/>
              <a:gd name="connsiteY51" fmla="*/ 877584 h 3319473"/>
              <a:gd name="connsiteX52" fmla="*/ 2169382 w 10188677"/>
              <a:gd name="connsiteY52" fmla="*/ 877584 h 3319473"/>
              <a:gd name="connsiteX53" fmla="*/ 2169382 w 10188677"/>
              <a:gd name="connsiteY53" fmla="*/ 193916 h 3319473"/>
              <a:gd name="connsiteX54" fmla="*/ 2010533 w 10188677"/>
              <a:gd name="connsiteY54" fmla="*/ 193916 h 3319473"/>
              <a:gd name="connsiteX55" fmla="*/ 2010533 w 10188677"/>
              <a:gd name="connsiteY55" fmla="*/ 19219 h 3319473"/>
              <a:gd name="connsiteX56" fmla="*/ 2360110 w 10188677"/>
              <a:gd name="connsiteY56" fmla="*/ 19219 h 3319473"/>
              <a:gd name="connsiteX57" fmla="*/ 2360110 w 10188677"/>
              <a:gd name="connsiteY57" fmla="*/ 877584 h 3319473"/>
              <a:gd name="connsiteX58" fmla="*/ 2501469 w 10188677"/>
              <a:gd name="connsiteY58" fmla="*/ 877584 h 3319473"/>
              <a:gd name="connsiteX59" fmla="*/ 2501469 w 10188677"/>
              <a:gd name="connsiteY59" fmla="*/ 1030554 h 3319473"/>
              <a:gd name="connsiteX60" fmla="*/ 4440898 w 10188677"/>
              <a:gd name="connsiteY60" fmla="*/ 1030554 h 3319473"/>
              <a:gd name="connsiteX61" fmla="*/ 4408452 w 10188677"/>
              <a:gd name="connsiteY61" fmla="*/ 1018922 h 3319473"/>
              <a:gd name="connsiteX62" fmla="*/ 4250105 w 10188677"/>
              <a:gd name="connsiteY62" fmla="*/ 895773 h 3319473"/>
              <a:gd name="connsiteX63" fmla="*/ 4157065 w 10188677"/>
              <a:gd name="connsiteY63" fmla="*/ 603516 h 3319473"/>
              <a:gd name="connsiteX64" fmla="*/ 4157065 w 10188677"/>
              <a:gd name="connsiteY64" fmla="*/ 456326 h 3319473"/>
              <a:gd name="connsiteX65" fmla="*/ 4250105 w 10188677"/>
              <a:gd name="connsiteY65" fmla="*/ 164068 h 3319473"/>
              <a:gd name="connsiteX66" fmla="*/ 4471969 w 10188677"/>
              <a:gd name="connsiteY66" fmla="*/ 18149 h 3319473"/>
              <a:gd name="connsiteX67" fmla="*/ 4604372 w 10188677"/>
              <a:gd name="connsiteY67" fmla="*/ 1 h 3319473"/>
              <a:gd name="connsiteX68" fmla="*/ 4736775 w 10188677"/>
              <a:gd name="connsiteY68" fmla="*/ 18359 h 3319473"/>
              <a:gd name="connsiteX69" fmla="*/ 4958640 w 10188677"/>
              <a:gd name="connsiteY69" fmla="*/ 164488 h 3319473"/>
              <a:gd name="connsiteX70" fmla="*/ 5051680 w 10188677"/>
              <a:gd name="connsiteY70" fmla="*/ 456326 h 3319473"/>
              <a:gd name="connsiteX71" fmla="*/ 5051680 w 10188677"/>
              <a:gd name="connsiteY71" fmla="*/ 603516 h 3319473"/>
              <a:gd name="connsiteX72" fmla="*/ 4958640 w 10188677"/>
              <a:gd name="connsiteY72" fmla="*/ 895354 h 3319473"/>
              <a:gd name="connsiteX73" fmla="*/ 4800293 w 10188677"/>
              <a:gd name="connsiteY73" fmla="*/ 1018621 h 3319473"/>
              <a:gd name="connsiteX74" fmla="*/ 4767139 w 10188677"/>
              <a:gd name="connsiteY74" fmla="*/ 1030554 h 3319473"/>
              <a:gd name="connsiteX75" fmla="*/ 5205491 w 10188677"/>
              <a:gd name="connsiteY75" fmla="*/ 1030554 h 3319473"/>
              <a:gd name="connsiteX76" fmla="*/ 5205491 w 10188677"/>
              <a:gd name="connsiteY76" fmla="*/ 907211 h 3319473"/>
              <a:gd name="connsiteX77" fmla="*/ 5205491 w 10188677"/>
              <a:gd name="connsiteY77" fmla="*/ 772583 h 3319473"/>
              <a:gd name="connsiteX78" fmla="*/ 5268060 w 10188677"/>
              <a:gd name="connsiteY78" fmla="*/ 589357 h 3319473"/>
              <a:gd name="connsiteX79" fmla="*/ 5422581 w 10188677"/>
              <a:gd name="connsiteY79" fmla="*/ 494882 h 3319473"/>
              <a:gd name="connsiteX80" fmla="*/ 5619279 w 10188677"/>
              <a:gd name="connsiteY80" fmla="*/ 468075 h 3319473"/>
              <a:gd name="connsiteX81" fmla="*/ 5710319 w 10188677"/>
              <a:gd name="connsiteY81" fmla="*/ 460298 h 3319473"/>
              <a:gd name="connsiteX82" fmla="*/ 5798443 w 10188677"/>
              <a:gd name="connsiteY82" fmla="*/ 423356 h 3319473"/>
              <a:gd name="connsiteX83" fmla="*/ 5837970 w 10188677"/>
              <a:gd name="connsiteY83" fmla="*/ 336834 h 3319473"/>
              <a:gd name="connsiteX84" fmla="*/ 5771269 w 10188677"/>
              <a:gd name="connsiteY84" fmla="*/ 213614 h 3319473"/>
              <a:gd name="connsiteX85" fmla="*/ 5606158 w 10188677"/>
              <a:gd name="connsiteY85" fmla="*/ 173514 h 3319473"/>
              <a:gd name="connsiteX86" fmla="*/ 5466197 w 10188677"/>
              <a:gd name="connsiteY86" fmla="*/ 210504 h 3319473"/>
              <a:gd name="connsiteX87" fmla="*/ 5400590 w 10188677"/>
              <a:gd name="connsiteY87" fmla="*/ 316331 h 3319473"/>
              <a:gd name="connsiteX88" fmla="*/ 5209859 w 10188677"/>
              <a:gd name="connsiteY88" fmla="*/ 316331 h 3319473"/>
              <a:gd name="connsiteX89" fmla="*/ 5270700 w 10188677"/>
              <a:gd name="connsiteY89" fmla="*/ 140477 h 3319473"/>
              <a:gd name="connsiteX90" fmla="*/ 5417989 w 10188677"/>
              <a:gd name="connsiteY90" fmla="*/ 39711 h 3319473"/>
              <a:gd name="connsiteX91" fmla="*/ 5603242 w 10188677"/>
              <a:gd name="connsiteY91" fmla="*/ 7561 h 3319473"/>
              <a:gd name="connsiteX92" fmla="*/ 5804260 w 10188677"/>
              <a:gd name="connsiteY92" fmla="*/ 38033 h 3319473"/>
              <a:gd name="connsiteX93" fmla="*/ 5963752 w 10188677"/>
              <a:gd name="connsiteY93" fmla="*/ 140706 h 3319473"/>
              <a:gd name="connsiteX94" fmla="*/ 6028697 w 10188677"/>
              <a:gd name="connsiteY94" fmla="*/ 332459 h 3319473"/>
              <a:gd name="connsiteX95" fmla="*/ 5970177 w 10188677"/>
              <a:gd name="connsiteY95" fmla="*/ 527804 h 3319473"/>
              <a:gd name="connsiteX96" fmla="*/ 5820675 w 10188677"/>
              <a:gd name="connsiteY96" fmla="*/ 618877 h 3319473"/>
              <a:gd name="connsiteX97" fmla="*/ 5619279 w 10188677"/>
              <a:gd name="connsiteY97" fmla="*/ 641316 h 3319473"/>
              <a:gd name="connsiteX98" fmla="*/ 5524245 w 10188677"/>
              <a:gd name="connsiteY98" fmla="*/ 651093 h 3319473"/>
              <a:gd name="connsiteX99" fmla="*/ 5436340 w 10188677"/>
              <a:gd name="connsiteY99" fmla="*/ 690365 h 3319473"/>
              <a:gd name="connsiteX100" fmla="*/ 5397679 w 10188677"/>
              <a:gd name="connsiteY100" fmla="*/ 774042 h 3319473"/>
              <a:gd name="connsiteX101" fmla="*/ 5397679 w 10188677"/>
              <a:gd name="connsiteY101" fmla="*/ 861553 h 3319473"/>
              <a:gd name="connsiteX102" fmla="*/ 6031612 w 10188677"/>
              <a:gd name="connsiteY102" fmla="*/ 861553 h 3319473"/>
              <a:gd name="connsiteX103" fmla="*/ 6031612 w 10188677"/>
              <a:gd name="connsiteY103" fmla="*/ 1030554 h 3319473"/>
              <a:gd name="connsiteX104" fmla="*/ 7586202 w 10188677"/>
              <a:gd name="connsiteY104" fmla="*/ 1030554 h 3319473"/>
              <a:gd name="connsiteX105" fmla="*/ 7553756 w 10188677"/>
              <a:gd name="connsiteY105" fmla="*/ 1018922 h 3319473"/>
              <a:gd name="connsiteX106" fmla="*/ 7395409 w 10188677"/>
              <a:gd name="connsiteY106" fmla="*/ 895773 h 3319473"/>
              <a:gd name="connsiteX107" fmla="*/ 7302369 w 10188677"/>
              <a:gd name="connsiteY107" fmla="*/ 603516 h 3319473"/>
              <a:gd name="connsiteX108" fmla="*/ 7302369 w 10188677"/>
              <a:gd name="connsiteY108" fmla="*/ 456326 h 3319473"/>
              <a:gd name="connsiteX109" fmla="*/ 7395409 w 10188677"/>
              <a:gd name="connsiteY109" fmla="*/ 164068 h 3319473"/>
              <a:gd name="connsiteX110" fmla="*/ 7617273 w 10188677"/>
              <a:gd name="connsiteY110" fmla="*/ 18149 h 3319473"/>
              <a:gd name="connsiteX111" fmla="*/ 7749677 w 10188677"/>
              <a:gd name="connsiteY111" fmla="*/ 1 h 3319473"/>
              <a:gd name="connsiteX112" fmla="*/ 7882080 w 10188677"/>
              <a:gd name="connsiteY112" fmla="*/ 18359 h 3319473"/>
              <a:gd name="connsiteX113" fmla="*/ 8103944 w 10188677"/>
              <a:gd name="connsiteY113" fmla="*/ 164488 h 3319473"/>
              <a:gd name="connsiteX114" fmla="*/ 8196984 w 10188677"/>
              <a:gd name="connsiteY114" fmla="*/ 456326 h 3319473"/>
              <a:gd name="connsiteX115" fmla="*/ 8196984 w 10188677"/>
              <a:gd name="connsiteY115" fmla="*/ 603516 h 3319473"/>
              <a:gd name="connsiteX116" fmla="*/ 8103944 w 10188677"/>
              <a:gd name="connsiteY116" fmla="*/ 895354 h 3319473"/>
              <a:gd name="connsiteX117" fmla="*/ 7945597 w 10188677"/>
              <a:gd name="connsiteY117" fmla="*/ 1018621 h 3319473"/>
              <a:gd name="connsiteX118" fmla="*/ 7912443 w 10188677"/>
              <a:gd name="connsiteY118" fmla="*/ 1030554 h 3319473"/>
              <a:gd name="connsiteX119" fmla="*/ 8623925 w 10188677"/>
              <a:gd name="connsiteY119" fmla="*/ 1030554 h 3319473"/>
              <a:gd name="connsiteX120" fmla="*/ 8602393 w 10188677"/>
              <a:gd name="connsiteY120" fmla="*/ 1025472 h 3319473"/>
              <a:gd name="connsiteX121" fmla="*/ 8445172 w 10188677"/>
              <a:gd name="connsiteY121" fmla="*/ 926162 h 3319473"/>
              <a:gd name="connsiteX122" fmla="*/ 8379580 w 10188677"/>
              <a:gd name="connsiteY122" fmla="*/ 742053 h 3319473"/>
              <a:gd name="connsiteX123" fmla="*/ 8573222 w 10188677"/>
              <a:gd name="connsiteY123" fmla="*/ 742053 h 3319473"/>
              <a:gd name="connsiteX124" fmla="*/ 8612963 w 10188677"/>
              <a:gd name="connsiteY124" fmla="*/ 825290 h 3319473"/>
              <a:gd name="connsiteX125" fmla="*/ 8702597 w 10188677"/>
              <a:gd name="connsiteY125" fmla="*/ 870031 h 3319473"/>
              <a:gd name="connsiteX126" fmla="*/ 8797739 w 10188677"/>
              <a:gd name="connsiteY126" fmla="*/ 883413 h 3319473"/>
              <a:gd name="connsiteX127" fmla="*/ 8900117 w 10188677"/>
              <a:gd name="connsiteY127" fmla="*/ 868777 h 3319473"/>
              <a:gd name="connsiteX128" fmla="*/ 8987917 w 10188677"/>
              <a:gd name="connsiteY128" fmla="*/ 820762 h 3319473"/>
              <a:gd name="connsiteX129" fmla="*/ 9025175 w 10188677"/>
              <a:gd name="connsiteY129" fmla="*/ 733212 h 3319473"/>
              <a:gd name="connsiteX130" fmla="*/ 9009677 w 10188677"/>
              <a:gd name="connsiteY130" fmla="*/ 670454 h 3319473"/>
              <a:gd name="connsiteX131" fmla="*/ 8945906 w 10188677"/>
              <a:gd name="connsiteY131" fmla="*/ 618065 h 3319473"/>
              <a:gd name="connsiteX132" fmla="*/ 8807944 w 10188677"/>
              <a:gd name="connsiteY132" fmla="*/ 596138 h 3319473"/>
              <a:gd name="connsiteX133" fmla="*/ 8649033 w 10188677"/>
              <a:gd name="connsiteY133" fmla="*/ 596138 h 3319473"/>
              <a:gd name="connsiteX134" fmla="*/ 8649033 w 10188677"/>
              <a:gd name="connsiteY134" fmla="*/ 438929 h 3319473"/>
              <a:gd name="connsiteX135" fmla="*/ 8796281 w 10188677"/>
              <a:gd name="connsiteY135" fmla="*/ 438929 h 3319473"/>
              <a:gd name="connsiteX136" fmla="*/ 8941707 w 10188677"/>
              <a:gd name="connsiteY136" fmla="*/ 413226 h 3319473"/>
              <a:gd name="connsiteX137" fmla="*/ 9010593 w 10188677"/>
              <a:gd name="connsiteY137" fmla="*/ 316428 h 3319473"/>
              <a:gd name="connsiteX138" fmla="*/ 8966855 w 10188677"/>
              <a:gd name="connsiteY138" fmla="*/ 226739 h 3319473"/>
              <a:gd name="connsiteX139" fmla="*/ 8800655 w 10188677"/>
              <a:gd name="connsiteY139" fmla="*/ 180800 h 3319473"/>
              <a:gd name="connsiteX140" fmla="*/ 8705297 w 10188677"/>
              <a:gd name="connsiteY140" fmla="*/ 192572 h 3319473"/>
              <a:gd name="connsiteX141" fmla="*/ 8622898 w 10188677"/>
              <a:gd name="connsiteY141" fmla="*/ 232195 h 3319473"/>
              <a:gd name="connsiteX142" fmla="*/ 8587801 w 10188677"/>
              <a:gd name="connsiteY142" fmla="*/ 306130 h 3319473"/>
              <a:gd name="connsiteX143" fmla="*/ 8395610 w 10188677"/>
              <a:gd name="connsiteY143" fmla="*/ 306130 h 3319473"/>
              <a:gd name="connsiteX144" fmla="*/ 8459207 w 10188677"/>
              <a:gd name="connsiteY144" fmla="*/ 130602 h 3319473"/>
              <a:gd name="connsiteX145" fmla="*/ 8613137 w 10188677"/>
              <a:gd name="connsiteY145" fmla="*/ 35017 h 3319473"/>
              <a:gd name="connsiteX146" fmla="*/ 8802113 w 10188677"/>
              <a:gd name="connsiteY146" fmla="*/ 6103 h 3319473"/>
              <a:gd name="connsiteX147" fmla="*/ 8991198 w 10188677"/>
              <a:gd name="connsiteY147" fmla="*/ 38308 h 3319473"/>
              <a:gd name="connsiteX148" fmla="*/ 9141026 w 10188677"/>
              <a:gd name="connsiteY148" fmla="*/ 139455 h 3319473"/>
              <a:gd name="connsiteX149" fmla="*/ 9202786 w 10188677"/>
              <a:gd name="connsiteY149" fmla="*/ 316346 h 3319473"/>
              <a:gd name="connsiteX150" fmla="*/ 9165481 w 10188677"/>
              <a:gd name="connsiteY150" fmla="*/ 436667 h 3319473"/>
              <a:gd name="connsiteX151" fmla="*/ 9061575 w 10188677"/>
              <a:gd name="connsiteY151" fmla="*/ 517534 h 3319473"/>
              <a:gd name="connsiteX152" fmla="*/ 9181150 w 10188677"/>
              <a:gd name="connsiteY152" fmla="*/ 604411 h 3319473"/>
              <a:gd name="connsiteX153" fmla="*/ 9227561 w 10188677"/>
              <a:gd name="connsiteY153" fmla="*/ 731839 h 3319473"/>
              <a:gd name="connsiteX154" fmla="*/ 9159485 w 10188677"/>
              <a:gd name="connsiteY154" fmla="*/ 926372 h 3319473"/>
              <a:gd name="connsiteX155" fmla="*/ 8995569 w 10188677"/>
              <a:gd name="connsiteY155" fmla="*/ 1026712 h 3319473"/>
              <a:gd name="connsiteX156" fmla="*/ 8978143 w 10188677"/>
              <a:gd name="connsiteY156" fmla="*/ 1030554 h 3319473"/>
              <a:gd name="connsiteX157" fmla="*/ 10188677 w 10188677"/>
              <a:gd name="connsiteY157" fmla="*/ 1030554 h 3319473"/>
              <a:gd name="connsiteX158" fmla="*/ 10188677 w 10188677"/>
              <a:gd name="connsiteY158" fmla="*/ 3319473 h 3319473"/>
              <a:gd name="connsiteX159" fmla="*/ 0 w 10188677"/>
              <a:gd name="connsiteY159" fmla="*/ 3319473 h 3319473"/>
              <a:gd name="connsiteX160" fmla="*/ 0 w 10188677"/>
              <a:gd name="connsiteY160" fmla="*/ 1030554 h 3319473"/>
              <a:gd name="connsiteX161" fmla="*/ 1244949 w 10188677"/>
              <a:gd name="connsiteY161" fmla="*/ 1030554 h 3319473"/>
              <a:gd name="connsiteX162" fmla="*/ 1212503 w 10188677"/>
              <a:gd name="connsiteY162" fmla="*/ 1018922 h 3319473"/>
              <a:gd name="connsiteX163" fmla="*/ 1054156 w 10188677"/>
              <a:gd name="connsiteY163" fmla="*/ 895773 h 3319473"/>
              <a:gd name="connsiteX164" fmla="*/ 961116 w 10188677"/>
              <a:gd name="connsiteY164" fmla="*/ 603516 h 3319473"/>
              <a:gd name="connsiteX165" fmla="*/ 961116 w 10188677"/>
              <a:gd name="connsiteY165" fmla="*/ 456326 h 3319473"/>
              <a:gd name="connsiteX166" fmla="*/ 1054156 w 10188677"/>
              <a:gd name="connsiteY166" fmla="*/ 164068 h 3319473"/>
              <a:gd name="connsiteX167" fmla="*/ 1276021 w 10188677"/>
              <a:gd name="connsiteY167" fmla="*/ 18149 h 3319473"/>
              <a:gd name="connsiteX168" fmla="*/ 1408424 w 10188677"/>
              <a:gd name="connsiteY168" fmla="*/ 1 h 331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0188677" h="3319473">
                <a:moveTo>
                  <a:pt x="7749677" y="181438"/>
                </a:moveTo>
                <a:cubicBezTo>
                  <a:pt x="7724361" y="181333"/>
                  <a:pt x="7699045" y="184893"/>
                  <a:pt x="7673729" y="192119"/>
                </a:cubicBezTo>
                <a:cubicBezTo>
                  <a:pt x="7623097" y="206569"/>
                  <a:pt x="7580676" y="235786"/>
                  <a:pt x="7546465" y="279768"/>
                </a:cubicBezTo>
                <a:cubicBezTo>
                  <a:pt x="7512254" y="323750"/>
                  <a:pt x="7494465" y="382603"/>
                  <a:pt x="7493096" y="456326"/>
                </a:cubicBezTo>
                <a:lnTo>
                  <a:pt x="7493096" y="603516"/>
                </a:lnTo>
                <a:cubicBezTo>
                  <a:pt x="7494465" y="677548"/>
                  <a:pt x="7512254" y="736773"/>
                  <a:pt x="7546465" y="781193"/>
                </a:cubicBezTo>
                <a:cubicBezTo>
                  <a:pt x="7580676" y="825612"/>
                  <a:pt x="7623097" y="855225"/>
                  <a:pt x="7673729" y="870031"/>
                </a:cubicBezTo>
                <a:cubicBezTo>
                  <a:pt x="7724361" y="884838"/>
                  <a:pt x="7774992" y="884838"/>
                  <a:pt x="7825624" y="870031"/>
                </a:cubicBezTo>
                <a:cubicBezTo>
                  <a:pt x="7876256" y="855225"/>
                  <a:pt x="7918677" y="825612"/>
                  <a:pt x="7952888" y="781193"/>
                </a:cubicBezTo>
                <a:cubicBezTo>
                  <a:pt x="7987099" y="736773"/>
                  <a:pt x="8004889" y="677548"/>
                  <a:pt x="8006257" y="603516"/>
                </a:cubicBezTo>
                <a:lnTo>
                  <a:pt x="8006257" y="456326"/>
                </a:lnTo>
                <a:cubicBezTo>
                  <a:pt x="8004888" y="383442"/>
                  <a:pt x="7987099" y="325009"/>
                  <a:pt x="7952888" y="281027"/>
                </a:cubicBezTo>
                <a:cubicBezTo>
                  <a:pt x="7918677" y="237045"/>
                  <a:pt x="7876256" y="207619"/>
                  <a:pt x="7825624" y="192748"/>
                </a:cubicBezTo>
                <a:cubicBezTo>
                  <a:pt x="7800308" y="185313"/>
                  <a:pt x="7774992" y="181543"/>
                  <a:pt x="7749677" y="181438"/>
                </a:cubicBezTo>
                <a:close/>
                <a:moveTo>
                  <a:pt x="4604372" y="181438"/>
                </a:moveTo>
                <a:cubicBezTo>
                  <a:pt x="4579056" y="181333"/>
                  <a:pt x="4553740" y="184893"/>
                  <a:pt x="4528425" y="192119"/>
                </a:cubicBezTo>
                <a:cubicBezTo>
                  <a:pt x="4477793" y="206569"/>
                  <a:pt x="4435371" y="235786"/>
                  <a:pt x="4401161" y="279768"/>
                </a:cubicBezTo>
                <a:cubicBezTo>
                  <a:pt x="4366950" y="323750"/>
                  <a:pt x="4349160" y="382603"/>
                  <a:pt x="4347792" y="456326"/>
                </a:cubicBezTo>
                <a:lnTo>
                  <a:pt x="4347792" y="603516"/>
                </a:lnTo>
                <a:cubicBezTo>
                  <a:pt x="4349160" y="677548"/>
                  <a:pt x="4366950" y="736773"/>
                  <a:pt x="4401161" y="781194"/>
                </a:cubicBezTo>
                <a:cubicBezTo>
                  <a:pt x="4435371" y="825612"/>
                  <a:pt x="4477793" y="855225"/>
                  <a:pt x="4528425" y="870031"/>
                </a:cubicBezTo>
                <a:cubicBezTo>
                  <a:pt x="4579056" y="884838"/>
                  <a:pt x="4629688" y="884838"/>
                  <a:pt x="4680320" y="870031"/>
                </a:cubicBezTo>
                <a:cubicBezTo>
                  <a:pt x="4730952" y="855225"/>
                  <a:pt x="4773373" y="825612"/>
                  <a:pt x="4807584" y="781194"/>
                </a:cubicBezTo>
                <a:cubicBezTo>
                  <a:pt x="4841795" y="736773"/>
                  <a:pt x="4859584" y="677548"/>
                  <a:pt x="4860953" y="603516"/>
                </a:cubicBezTo>
                <a:lnTo>
                  <a:pt x="4860953" y="456326"/>
                </a:lnTo>
                <a:cubicBezTo>
                  <a:pt x="4859584" y="383442"/>
                  <a:pt x="4841795" y="325009"/>
                  <a:pt x="4807584" y="281027"/>
                </a:cubicBezTo>
                <a:cubicBezTo>
                  <a:pt x="4773373" y="237045"/>
                  <a:pt x="4730952" y="207619"/>
                  <a:pt x="4680320" y="192748"/>
                </a:cubicBezTo>
                <a:cubicBezTo>
                  <a:pt x="4655004" y="185313"/>
                  <a:pt x="4629688" y="181543"/>
                  <a:pt x="4604372" y="181438"/>
                </a:cubicBezTo>
                <a:close/>
                <a:moveTo>
                  <a:pt x="1408424" y="181438"/>
                </a:moveTo>
                <a:cubicBezTo>
                  <a:pt x="1383108" y="181333"/>
                  <a:pt x="1357792" y="184893"/>
                  <a:pt x="1332476" y="192119"/>
                </a:cubicBezTo>
                <a:cubicBezTo>
                  <a:pt x="1281844" y="206569"/>
                  <a:pt x="1239423" y="235786"/>
                  <a:pt x="1205212" y="279768"/>
                </a:cubicBezTo>
                <a:cubicBezTo>
                  <a:pt x="1171001" y="323750"/>
                  <a:pt x="1153212" y="382603"/>
                  <a:pt x="1151843" y="456326"/>
                </a:cubicBezTo>
                <a:lnTo>
                  <a:pt x="1151843" y="603516"/>
                </a:lnTo>
                <a:cubicBezTo>
                  <a:pt x="1153212" y="677548"/>
                  <a:pt x="1171001" y="736773"/>
                  <a:pt x="1205212" y="781193"/>
                </a:cubicBezTo>
                <a:cubicBezTo>
                  <a:pt x="1239423" y="825612"/>
                  <a:pt x="1281844" y="855225"/>
                  <a:pt x="1332476" y="870031"/>
                </a:cubicBezTo>
                <a:cubicBezTo>
                  <a:pt x="1383108" y="884838"/>
                  <a:pt x="1433740" y="884838"/>
                  <a:pt x="1484372" y="870031"/>
                </a:cubicBezTo>
                <a:cubicBezTo>
                  <a:pt x="1535003" y="855225"/>
                  <a:pt x="1577424" y="825612"/>
                  <a:pt x="1611635" y="781193"/>
                </a:cubicBezTo>
                <a:cubicBezTo>
                  <a:pt x="1645846" y="736773"/>
                  <a:pt x="1663636" y="677548"/>
                  <a:pt x="1665004" y="603516"/>
                </a:cubicBezTo>
                <a:lnTo>
                  <a:pt x="1665004" y="456326"/>
                </a:lnTo>
                <a:cubicBezTo>
                  <a:pt x="1663636" y="383442"/>
                  <a:pt x="1645846" y="325009"/>
                  <a:pt x="1611635" y="281027"/>
                </a:cubicBezTo>
                <a:cubicBezTo>
                  <a:pt x="1577424" y="237045"/>
                  <a:pt x="1535003" y="207619"/>
                  <a:pt x="1484372" y="192748"/>
                </a:cubicBezTo>
                <a:cubicBezTo>
                  <a:pt x="1459056" y="185313"/>
                  <a:pt x="1433740" y="181543"/>
                  <a:pt x="1408424" y="181438"/>
                </a:cubicBezTo>
                <a:close/>
                <a:moveTo>
                  <a:pt x="1408424" y="1"/>
                </a:moveTo>
                <a:cubicBezTo>
                  <a:pt x="1452558" y="36"/>
                  <a:pt x="1496692" y="6155"/>
                  <a:pt x="1540827" y="18359"/>
                </a:cubicBezTo>
                <a:cubicBezTo>
                  <a:pt x="1629095" y="42766"/>
                  <a:pt x="1703050" y="91476"/>
                  <a:pt x="1762691" y="164488"/>
                </a:cubicBezTo>
                <a:cubicBezTo>
                  <a:pt x="1822332" y="237500"/>
                  <a:pt x="1853346" y="334779"/>
                  <a:pt x="1855731" y="456326"/>
                </a:cubicBezTo>
                <a:lnTo>
                  <a:pt x="1855731" y="603516"/>
                </a:lnTo>
                <a:cubicBezTo>
                  <a:pt x="1853346" y="725062"/>
                  <a:pt x="1822332" y="822342"/>
                  <a:pt x="1762691" y="895354"/>
                </a:cubicBezTo>
                <a:cubicBezTo>
                  <a:pt x="1717960" y="950113"/>
                  <a:pt x="1665178" y="991202"/>
                  <a:pt x="1604344" y="1018621"/>
                </a:cubicBezTo>
                <a:lnTo>
                  <a:pt x="1571190" y="1030554"/>
                </a:lnTo>
                <a:lnTo>
                  <a:pt x="2016359" y="1030554"/>
                </a:lnTo>
                <a:lnTo>
                  <a:pt x="2016363" y="877584"/>
                </a:lnTo>
                <a:lnTo>
                  <a:pt x="2169382" y="877584"/>
                </a:lnTo>
                <a:lnTo>
                  <a:pt x="2169382" y="193916"/>
                </a:lnTo>
                <a:lnTo>
                  <a:pt x="2010533" y="193916"/>
                </a:lnTo>
                <a:lnTo>
                  <a:pt x="2010533" y="19219"/>
                </a:lnTo>
                <a:lnTo>
                  <a:pt x="2360110" y="19219"/>
                </a:lnTo>
                <a:lnTo>
                  <a:pt x="2360110" y="877584"/>
                </a:lnTo>
                <a:lnTo>
                  <a:pt x="2501469" y="877584"/>
                </a:lnTo>
                <a:lnTo>
                  <a:pt x="2501469" y="1030554"/>
                </a:lnTo>
                <a:lnTo>
                  <a:pt x="4440898" y="1030554"/>
                </a:lnTo>
                <a:lnTo>
                  <a:pt x="4408452" y="1018922"/>
                </a:lnTo>
                <a:cubicBezTo>
                  <a:pt x="4347618" y="991582"/>
                  <a:pt x="4294836" y="950532"/>
                  <a:pt x="4250105" y="895773"/>
                </a:cubicBezTo>
                <a:cubicBezTo>
                  <a:pt x="4190464" y="822761"/>
                  <a:pt x="4159450" y="725343"/>
                  <a:pt x="4157065" y="603516"/>
                </a:cubicBezTo>
                <a:lnTo>
                  <a:pt x="4157065" y="456326"/>
                </a:lnTo>
                <a:cubicBezTo>
                  <a:pt x="4159450" y="334499"/>
                  <a:pt x="4190464" y="237080"/>
                  <a:pt x="4250105" y="164068"/>
                </a:cubicBezTo>
                <a:cubicBezTo>
                  <a:pt x="4309746" y="91056"/>
                  <a:pt x="4383700" y="42416"/>
                  <a:pt x="4471969" y="18149"/>
                </a:cubicBezTo>
                <a:cubicBezTo>
                  <a:pt x="4516104" y="6015"/>
                  <a:pt x="4560238" y="-34"/>
                  <a:pt x="4604372" y="1"/>
                </a:cubicBezTo>
                <a:cubicBezTo>
                  <a:pt x="4648507" y="36"/>
                  <a:pt x="4692641" y="6155"/>
                  <a:pt x="4736775" y="18359"/>
                </a:cubicBezTo>
                <a:cubicBezTo>
                  <a:pt x="4825044" y="42766"/>
                  <a:pt x="4898999" y="91476"/>
                  <a:pt x="4958640" y="164488"/>
                </a:cubicBezTo>
                <a:cubicBezTo>
                  <a:pt x="5018281" y="237500"/>
                  <a:pt x="5049294" y="334779"/>
                  <a:pt x="5051680" y="456326"/>
                </a:cubicBezTo>
                <a:lnTo>
                  <a:pt x="5051680" y="603516"/>
                </a:lnTo>
                <a:cubicBezTo>
                  <a:pt x="5049294" y="725062"/>
                  <a:pt x="5018281" y="822342"/>
                  <a:pt x="4958640" y="895354"/>
                </a:cubicBezTo>
                <a:cubicBezTo>
                  <a:pt x="4913910" y="950113"/>
                  <a:pt x="4861127" y="991202"/>
                  <a:pt x="4800293" y="1018621"/>
                </a:cubicBezTo>
                <a:lnTo>
                  <a:pt x="4767139" y="1030554"/>
                </a:lnTo>
                <a:lnTo>
                  <a:pt x="5205491" y="1030554"/>
                </a:lnTo>
                <a:lnTo>
                  <a:pt x="5205491" y="907211"/>
                </a:lnTo>
                <a:cubicBezTo>
                  <a:pt x="5205491" y="862639"/>
                  <a:pt x="5205491" y="817763"/>
                  <a:pt x="5205491" y="772583"/>
                </a:cubicBezTo>
                <a:cubicBezTo>
                  <a:pt x="5206873" y="694959"/>
                  <a:pt x="5227730" y="633884"/>
                  <a:pt x="5268060" y="589357"/>
                </a:cubicBezTo>
                <a:cubicBezTo>
                  <a:pt x="5308389" y="544831"/>
                  <a:pt x="5359897" y="513339"/>
                  <a:pt x="5422581" y="494882"/>
                </a:cubicBezTo>
                <a:cubicBezTo>
                  <a:pt x="5485266" y="476425"/>
                  <a:pt x="5550832" y="467490"/>
                  <a:pt x="5619279" y="468075"/>
                </a:cubicBezTo>
                <a:cubicBezTo>
                  <a:pt x="5646305" y="468643"/>
                  <a:pt x="5676651" y="466050"/>
                  <a:pt x="5710319" y="460298"/>
                </a:cubicBezTo>
                <a:cubicBezTo>
                  <a:pt x="5743986" y="454546"/>
                  <a:pt x="5773361" y="442232"/>
                  <a:pt x="5798443" y="423356"/>
                </a:cubicBezTo>
                <a:cubicBezTo>
                  <a:pt x="5823525" y="404480"/>
                  <a:pt x="5836701" y="375639"/>
                  <a:pt x="5837970" y="336834"/>
                </a:cubicBezTo>
                <a:cubicBezTo>
                  <a:pt x="5836512" y="281543"/>
                  <a:pt x="5814278" y="240469"/>
                  <a:pt x="5771269" y="213614"/>
                </a:cubicBezTo>
                <a:cubicBezTo>
                  <a:pt x="5728259" y="186759"/>
                  <a:pt x="5673222" y="173392"/>
                  <a:pt x="5606158" y="173514"/>
                </a:cubicBezTo>
                <a:cubicBezTo>
                  <a:pt x="5553672" y="173728"/>
                  <a:pt x="5507019" y="186058"/>
                  <a:pt x="5466197" y="210504"/>
                </a:cubicBezTo>
                <a:cubicBezTo>
                  <a:pt x="5425375" y="234951"/>
                  <a:pt x="5403506" y="270226"/>
                  <a:pt x="5400590" y="316331"/>
                </a:cubicBezTo>
                <a:lnTo>
                  <a:pt x="5209859" y="316331"/>
                </a:lnTo>
                <a:cubicBezTo>
                  <a:pt x="5211691" y="244659"/>
                  <a:pt x="5231971" y="186041"/>
                  <a:pt x="5270700" y="140477"/>
                </a:cubicBezTo>
                <a:cubicBezTo>
                  <a:pt x="5309429" y="94913"/>
                  <a:pt x="5358525" y="61325"/>
                  <a:pt x="5417989" y="39711"/>
                </a:cubicBezTo>
                <a:cubicBezTo>
                  <a:pt x="5477453" y="18098"/>
                  <a:pt x="5539204" y="7381"/>
                  <a:pt x="5603242" y="7561"/>
                </a:cubicBezTo>
                <a:cubicBezTo>
                  <a:pt x="5672751" y="7092"/>
                  <a:pt x="5739757" y="17249"/>
                  <a:pt x="5804260" y="38033"/>
                </a:cubicBezTo>
                <a:cubicBezTo>
                  <a:pt x="5868764" y="58817"/>
                  <a:pt x="5921927" y="93041"/>
                  <a:pt x="5963752" y="140706"/>
                </a:cubicBezTo>
                <a:cubicBezTo>
                  <a:pt x="6005576" y="188370"/>
                  <a:pt x="6027224" y="252288"/>
                  <a:pt x="6028697" y="332459"/>
                </a:cubicBezTo>
                <a:cubicBezTo>
                  <a:pt x="6027611" y="417922"/>
                  <a:pt x="6008105" y="483037"/>
                  <a:pt x="5970177" y="527804"/>
                </a:cubicBezTo>
                <a:cubicBezTo>
                  <a:pt x="5932250" y="572570"/>
                  <a:pt x="5882416" y="602928"/>
                  <a:pt x="5820675" y="618877"/>
                </a:cubicBezTo>
                <a:cubicBezTo>
                  <a:pt x="5758935" y="634825"/>
                  <a:pt x="5691803" y="642305"/>
                  <a:pt x="5619279" y="641316"/>
                </a:cubicBezTo>
                <a:cubicBezTo>
                  <a:pt x="5589922" y="640901"/>
                  <a:pt x="5558245" y="644160"/>
                  <a:pt x="5524245" y="651093"/>
                </a:cubicBezTo>
                <a:cubicBezTo>
                  <a:pt x="5490245" y="658025"/>
                  <a:pt x="5460944" y="671116"/>
                  <a:pt x="5436340" y="690365"/>
                </a:cubicBezTo>
                <a:cubicBezTo>
                  <a:pt x="5411736" y="709614"/>
                  <a:pt x="5398849" y="737506"/>
                  <a:pt x="5397679" y="774042"/>
                </a:cubicBezTo>
                <a:lnTo>
                  <a:pt x="5397679" y="861553"/>
                </a:lnTo>
                <a:lnTo>
                  <a:pt x="6031612" y="861553"/>
                </a:lnTo>
                <a:lnTo>
                  <a:pt x="6031612" y="1030554"/>
                </a:lnTo>
                <a:lnTo>
                  <a:pt x="7586202" y="1030554"/>
                </a:lnTo>
                <a:lnTo>
                  <a:pt x="7553756" y="1018922"/>
                </a:lnTo>
                <a:cubicBezTo>
                  <a:pt x="7492922" y="991582"/>
                  <a:pt x="7440140" y="950532"/>
                  <a:pt x="7395409" y="895773"/>
                </a:cubicBezTo>
                <a:cubicBezTo>
                  <a:pt x="7335768" y="822761"/>
                  <a:pt x="7304755" y="725342"/>
                  <a:pt x="7302369" y="603516"/>
                </a:cubicBezTo>
                <a:lnTo>
                  <a:pt x="7302369" y="456326"/>
                </a:lnTo>
                <a:cubicBezTo>
                  <a:pt x="7304755" y="334499"/>
                  <a:pt x="7335768" y="237080"/>
                  <a:pt x="7395409" y="164068"/>
                </a:cubicBezTo>
                <a:cubicBezTo>
                  <a:pt x="7455050" y="91056"/>
                  <a:pt x="7529005" y="42416"/>
                  <a:pt x="7617273" y="18149"/>
                </a:cubicBezTo>
                <a:cubicBezTo>
                  <a:pt x="7661408" y="6015"/>
                  <a:pt x="7705542" y="-34"/>
                  <a:pt x="7749677" y="1"/>
                </a:cubicBezTo>
                <a:cubicBezTo>
                  <a:pt x="7793811" y="36"/>
                  <a:pt x="7837945" y="6155"/>
                  <a:pt x="7882080" y="18359"/>
                </a:cubicBezTo>
                <a:cubicBezTo>
                  <a:pt x="7970348" y="42766"/>
                  <a:pt x="8044303" y="91476"/>
                  <a:pt x="8103944" y="164488"/>
                </a:cubicBezTo>
                <a:cubicBezTo>
                  <a:pt x="8163585" y="237500"/>
                  <a:pt x="8194599" y="334779"/>
                  <a:pt x="8196984" y="456326"/>
                </a:cubicBezTo>
                <a:lnTo>
                  <a:pt x="8196984" y="603516"/>
                </a:lnTo>
                <a:cubicBezTo>
                  <a:pt x="8194599" y="725062"/>
                  <a:pt x="8163585" y="822342"/>
                  <a:pt x="8103944" y="895354"/>
                </a:cubicBezTo>
                <a:cubicBezTo>
                  <a:pt x="8059213" y="950113"/>
                  <a:pt x="8006431" y="991202"/>
                  <a:pt x="7945597" y="1018621"/>
                </a:cubicBezTo>
                <a:lnTo>
                  <a:pt x="7912443" y="1030554"/>
                </a:lnTo>
                <a:lnTo>
                  <a:pt x="8623925" y="1030554"/>
                </a:lnTo>
                <a:lnTo>
                  <a:pt x="8602393" y="1025472"/>
                </a:lnTo>
                <a:cubicBezTo>
                  <a:pt x="8539295" y="1005234"/>
                  <a:pt x="8486887" y="972131"/>
                  <a:pt x="8445172" y="926162"/>
                </a:cubicBezTo>
                <a:cubicBezTo>
                  <a:pt x="8403456" y="880193"/>
                  <a:pt x="8381592" y="818823"/>
                  <a:pt x="8379580" y="742053"/>
                </a:cubicBezTo>
                <a:lnTo>
                  <a:pt x="8573222" y="742053"/>
                </a:lnTo>
                <a:cubicBezTo>
                  <a:pt x="8574455" y="776810"/>
                  <a:pt x="8587702" y="804556"/>
                  <a:pt x="8612963" y="825290"/>
                </a:cubicBezTo>
                <a:cubicBezTo>
                  <a:pt x="8638224" y="846025"/>
                  <a:pt x="8668103" y="860939"/>
                  <a:pt x="8702597" y="870031"/>
                </a:cubicBezTo>
                <a:cubicBezTo>
                  <a:pt x="8737092" y="879123"/>
                  <a:pt x="8768806" y="883584"/>
                  <a:pt x="8797739" y="883413"/>
                </a:cubicBezTo>
                <a:cubicBezTo>
                  <a:pt x="8831298" y="883584"/>
                  <a:pt x="8865424" y="878705"/>
                  <a:pt x="8900117" y="868777"/>
                </a:cubicBezTo>
                <a:cubicBezTo>
                  <a:pt x="8934810" y="858848"/>
                  <a:pt x="8964077" y="842843"/>
                  <a:pt x="8987917" y="820762"/>
                </a:cubicBezTo>
                <a:cubicBezTo>
                  <a:pt x="9011756" y="798681"/>
                  <a:pt x="9024176" y="769498"/>
                  <a:pt x="9025175" y="733212"/>
                </a:cubicBezTo>
                <a:cubicBezTo>
                  <a:pt x="9025895" y="712239"/>
                  <a:pt x="9020729" y="691319"/>
                  <a:pt x="9009677" y="670454"/>
                </a:cubicBezTo>
                <a:cubicBezTo>
                  <a:pt x="8998625" y="649588"/>
                  <a:pt x="8977368" y="632125"/>
                  <a:pt x="8945906" y="618065"/>
                </a:cubicBezTo>
                <a:cubicBezTo>
                  <a:pt x="8914443" y="604005"/>
                  <a:pt x="8868456" y="596696"/>
                  <a:pt x="8807944" y="596138"/>
                </a:cubicBezTo>
                <a:lnTo>
                  <a:pt x="8649033" y="596138"/>
                </a:lnTo>
                <a:lnTo>
                  <a:pt x="8649033" y="438929"/>
                </a:lnTo>
                <a:lnTo>
                  <a:pt x="8796281" y="438929"/>
                </a:lnTo>
                <a:cubicBezTo>
                  <a:pt x="8850406" y="439749"/>
                  <a:pt x="8898881" y="431182"/>
                  <a:pt x="8941707" y="413226"/>
                </a:cubicBezTo>
                <a:cubicBezTo>
                  <a:pt x="8984533" y="395270"/>
                  <a:pt x="9007495" y="363004"/>
                  <a:pt x="9010593" y="316428"/>
                </a:cubicBezTo>
                <a:cubicBezTo>
                  <a:pt x="9012051" y="285255"/>
                  <a:pt x="8997471" y="255359"/>
                  <a:pt x="8966855" y="226739"/>
                </a:cubicBezTo>
                <a:cubicBezTo>
                  <a:pt x="8936240" y="198118"/>
                  <a:pt x="8880839" y="182805"/>
                  <a:pt x="8800655" y="180800"/>
                </a:cubicBezTo>
                <a:cubicBezTo>
                  <a:pt x="8769571" y="180621"/>
                  <a:pt x="8737785" y="184545"/>
                  <a:pt x="8705297" y="192572"/>
                </a:cubicBezTo>
                <a:cubicBezTo>
                  <a:pt x="8672809" y="200599"/>
                  <a:pt x="8645343" y="213807"/>
                  <a:pt x="8622898" y="232195"/>
                </a:cubicBezTo>
                <a:cubicBezTo>
                  <a:pt x="8600454" y="250583"/>
                  <a:pt x="8588755" y="275228"/>
                  <a:pt x="8587801" y="306130"/>
                </a:cubicBezTo>
                <a:lnTo>
                  <a:pt x="8395610" y="306130"/>
                </a:lnTo>
                <a:cubicBezTo>
                  <a:pt x="8397146" y="233192"/>
                  <a:pt x="8418345" y="174682"/>
                  <a:pt x="8459207" y="130602"/>
                </a:cubicBezTo>
                <a:cubicBezTo>
                  <a:pt x="8500068" y="86523"/>
                  <a:pt x="8551378" y="54661"/>
                  <a:pt x="8613137" y="35017"/>
                </a:cubicBezTo>
                <a:cubicBezTo>
                  <a:pt x="8674895" y="15373"/>
                  <a:pt x="8737887" y="5735"/>
                  <a:pt x="8802113" y="6103"/>
                </a:cubicBezTo>
                <a:cubicBezTo>
                  <a:pt x="8867616" y="5914"/>
                  <a:pt x="8930645" y="16649"/>
                  <a:pt x="8991198" y="38308"/>
                </a:cubicBezTo>
                <a:cubicBezTo>
                  <a:pt x="9051751" y="59966"/>
                  <a:pt x="9101694" y="93682"/>
                  <a:pt x="9141026" y="139455"/>
                </a:cubicBezTo>
                <a:cubicBezTo>
                  <a:pt x="9180359" y="185228"/>
                  <a:pt x="9200945" y="244191"/>
                  <a:pt x="9202786" y="316346"/>
                </a:cubicBezTo>
                <a:cubicBezTo>
                  <a:pt x="9202453" y="358115"/>
                  <a:pt x="9190017" y="398222"/>
                  <a:pt x="9165481" y="436667"/>
                </a:cubicBezTo>
                <a:cubicBezTo>
                  <a:pt x="9140945" y="475112"/>
                  <a:pt x="9106309" y="502067"/>
                  <a:pt x="9061575" y="517534"/>
                </a:cubicBezTo>
                <a:cubicBezTo>
                  <a:pt x="9111171" y="535093"/>
                  <a:pt x="9151029" y="564052"/>
                  <a:pt x="9181150" y="604411"/>
                </a:cubicBezTo>
                <a:cubicBezTo>
                  <a:pt x="9211271" y="644771"/>
                  <a:pt x="9226742" y="687246"/>
                  <a:pt x="9227561" y="731839"/>
                </a:cubicBezTo>
                <a:cubicBezTo>
                  <a:pt x="9225881" y="814243"/>
                  <a:pt x="9203189" y="879088"/>
                  <a:pt x="9159485" y="926372"/>
                </a:cubicBezTo>
                <a:cubicBezTo>
                  <a:pt x="9115780" y="973657"/>
                  <a:pt x="9061141" y="1007103"/>
                  <a:pt x="8995569" y="1026712"/>
                </a:cubicBezTo>
                <a:lnTo>
                  <a:pt x="8978143" y="1030554"/>
                </a:lnTo>
                <a:lnTo>
                  <a:pt x="10188677" y="1030554"/>
                </a:lnTo>
                <a:lnTo>
                  <a:pt x="10188677" y="3319473"/>
                </a:lnTo>
                <a:lnTo>
                  <a:pt x="0" y="3319473"/>
                </a:lnTo>
                <a:lnTo>
                  <a:pt x="0" y="1030554"/>
                </a:lnTo>
                <a:lnTo>
                  <a:pt x="1244949" y="1030554"/>
                </a:lnTo>
                <a:lnTo>
                  <a:pt x="1212503" y="1018922"/>
                </a:lnTo>
                <a:cubicBezTo>
                  <a:pt x="1151669" y="991582"/>
                  <a:pt x="1098887" y="950532"/>
                  <a:pt x="1054156" y="895773"/>
                </a:cubicBezTo>
                <a:cubicBezTo>
                  <a:pt x="994515" y="822761"/>
                  <a:pt x="963502" y="725342"/>
                  <a:pt x="961116" y="603516"/>
                </a:cubicBezTo>
                <a:lnTo>
                  <a:pt x="961116" y="456326"/>
                </a:lnTo>
                <a:cubicBezTo>
                  <a:pt x="963502" y="334499"/>
                  <a:pt x="994515" y="237080"/>
                  <a:pt x="1054156" y="164068"/>
                </a:cubicBezTo>
                <a:cubicBezTo>
                  <a:pt x="1113797" y="91056"/>
                  <a:pt x="1187752" y="42416"/>
                  <a:pt x="1276021" y="18149"/>
                </a:cubicBezTo>
                <a:cubicBezTo>
                  <a:pt x="1320155" y="6015"/>
                  <a:pt x="1364289" y="-34"/>
                  <a:pt x="1408424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015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B57B2B96-7512-44B2-8995-8E8985F5E31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8150" y="427703"/>
            <a:ext cx="5657850" cy="600259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383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38D7E1A6-3D19-4C60-9B01-AA366DE6E8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0" y="400050"/>
            <a:ext cx="5486400" cy="60579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2912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xmlns="" id="{C0DDAE40-280E-4BDD-A198-0673486D97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892A2EAE-6F83-4E3A-B2A8-42796EE831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2304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0FBB4F32-24D0-45CB-B6CF-F7F70F3F2C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95710" y="0"/>
            <a:ext cx="329628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513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668FE7F7-4781-45BD-8AC2-CFE8B74EF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1887" y="744794"/>
            <a:ext cx="3111295" cy="53684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052A3D6-951A-4D74-81AA-2444593AA3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37421" y="744794"/>
            <a:ext cx="3111295" cy="53684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532B798B-4CE9-45E7-A2FD-47C6B77028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32955" y="744794"/>
            <a:ext cx="3111295" cy="53684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91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A655C234-11A8-43AA-8D6D-AEFFF000753C}"/>
              </a:ext>
            </a:extLst>
          </p:cNvPr>
          <p:cNvSpPr/>
          <p:nvPr userDrawn="1"/>
        </p:nvSpPr>
        <p:spPr>
          <a:xfrm rot="5400000">
            <a:off x="2255274" y="814495"/>
            <a:ext cx="4157555" cy="4157555"/>
          </a:xfrm>
          <a:prstGeom prst="rtTriangl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DD8AA0E-C2ED-4E5E-88BB-C8AB1916CD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9325" y="2009775"/>
            <a:ext cx="1491898" cy="1491898"/>
          </a:xfrm>
          <a:custGeom>
            <a:avLst/>
            <a:gdLst>
              <a:gd name="connsiteX0" fmla="*/ 921775 w 1843550"/>
              <a:gd name="connsiteY0" fmla="*/ 0 h 1843550"/>
              <a:gd name="connsiteX1" fmla="*/ 1843550 w 1843550"/>
              <a:gd name="connsiteY1" fmla="*/ 921775 h 1843550"/>
              <a:gd name="connsiteX2" fmla="*/ 921775 w 1843550"/>
              <a:gd name="connsiteY2" fmla="*/ 1843550 h 1843550"/>
              <a:gd name="connsiteX3" fmla="*/ 0 w 1843550"/>
              <a:gd name="connsiteY3" fmla="*/ 921775 h 1843550"/>
              <a:gd name="connsiteX4" fmla="*/ 921775 w 1843550"/>
              <a:gd name="connsiteY4" fmla="*/ 0 h 184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3550" h="1843550">
                <a:moveTo>
                  <a:pt x="921775" y="0"/>
                </a:moveTo>
                <a:cubicBezTo>
                  <a:pt x="1430857" y="0"/>
                  <a:pt x="1843550" y="412693"/>
                  <a:pt x="1843550" y="921775"/>
                </a:cubicBezTo>
                <a:cubicBezTo>
                  <a:pt x="1843550" y="1430857"/>
                  <a:pt x="1430857" y="1843550"/>
                  <a:pt x="921775" y="1843550"/>
                </a:cubicBezTo>
                <a:cubicBezTo>
                  <a:pt x="412693" y="1843550"/>
                  <a:pt x="0" y="1430857"/>
                  <a:pt x="0" y="921775"/>
                </a:cubicBezTo>
                <a:cubicBezTo>
                  <a:pt x="0" y="412693"/>
                  <a:pt x="412693" y="0"/>
                  <a:pt x="9217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bg1"/>
            </a:solidFill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13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D529AD35-BFEE-4865-A3F2-CAB03B9B3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366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2C28D73F-BFA4-4549-9A31-79038D22D6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5324168"/>
          </a:xfrm>
          <a:custGeom>
            <a:avLst/>
            <a:gdLst>
              <a:gd name="connsiteX0" fmla="*/ 10795818 w 12191999"/>
              <a:gd name="connsiteY0" fmla="*/ 0 h 5324168"/>
              <a:gd name="connsiteX1" fmla="*/ 12191999 w 12191999"/>
              <a:gd name="connsiteY1" fmla="*/ 0 h 5324168"/>
              <a:gd name="connsiteX2" fmla="*/ 12191999 w 12191999"/>
              <a:gd name="connsiteY2" fmla="*/ 5324168 h 5324168"/>
              <a:gd name="connsiteX3" fmla="*/ 10795818 w 12191999"/>
              <a:gd name="connsiteY3" fmla="*/ 5324168 h 5324168"/>
              <a:gd name="connsiteX4" fmla="*/ 0 w 12191999"/>
              <a:gd name="connsiteY4" fmla="*/ 0 h 5324168"/>
              <a:gd name="connsiteX5" fmla="*/ 5391150 w 12191999"/>
              <a:gd name="connsiteY5" fmla="*/ 0 h 5324168"/>
              <a:gd name="connsiteX6" fmla="*/ 5391150 w 12191999"/>
              <a:gd name="connsiteY6" fmla="*/ 5324168 h 5324168"/>
              <a:gd name="connsiteX7" fmla="*/ 0 w 12191999"/>
              <a:gd name="connsiteY7" fmla="*/ 5324168 h 532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5324168">
                <a:moveTo>
                  <a:pt x="10795818" y="0"/>
                </a:moveTo>
                <a:lnTo>
                  <a:pt x="12191999" y="0"/>
                </a:lnTo>
                <a:lnTo>
                  <a:pt x="12191999" y="5324168"/>
                </a:lnTo>
                <a:lnTo>
                  <a:pt x="10795818" y="5324168"/>
                </a:lnTo>
                <a:close/>
                <a:moveTo>
                  <a:pt x="0" y="0"/>
                </a:moveTo>
                <a:lnTo>
                  <a:pt x="5391150" y="0"/>
                </a:lnTo>
                <a:lnTo>
                  <a:pt x="5391150" y="5324168"/>
                </a:lnTo>
                <a:lnTo>
                  <a:pt x="0" y="532416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07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379E6C8-2DB7-46F2-9998-9106B411C4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2954" y="440606"/>
            <a:ext cx="7436818" cy="5976788"/>
          </a:xfrm>
          <a:custGeom>
            <a:avLst/>
            <a:gdLst>
              <a:gd name="connsiteX0" fmla="*/ 4372911 w 6861630"/>
              <a:gd name="connsiteY0" fmla="*/ 4028624 h 5514524"/>
              <a:gd name="connsiteX1" fmla="*/ 6861629 w 6861630"/>
              <a:gd name="connsiteY1" fmla="*/ 4028624 h 5514524"/>
              <a:gd name="connsiteX2" fmla="*/ 6861629 w 6861630"/>
              <a:gd name="connsiteY2" fmla="*/ 5514524 h 5514524"/>
              <a:gd name="connsiteX3" fmla="*/ 4372911 w 6861630"/>
              <a:gd name="connsiteY3" fmla="*/ 5514524 h 5514524"/>
              <a:gd name="connsiteX4" fmla="*/ 2457448 w 6861630"/>
              <a:gd name="connsiteY4" fmla="*/ 4028624 h 5514524"/>
              <a:gd name="connsiteX5" fmla="*/ 4239499 w 6861630"/>
              <a:gd name="connsiteY5" fmla="*/ 4028624 h 5514524"/>
              <a:gd name="connsiteX6" fmla="*/ 4239499 w 6861630"/>
              <a:gd name="connsiteY6" fmla="*/ 5514524 h 5514524"/>
              <a:gd name="connsiteX7" fmla="*/ 2457448 w 6861630"/>
              <a:gd name="connsiteY7" fmla="*/ 5514524 h 5514524"/>
              <a:gd name="connsiteX8" fmla="*/ 0 w 6861630"/>
              <a:gd name="connsiteY8" fmla="*/ 4028624 h 5514524"/>
              <a:gd name="connsiteX9" fmla="*/ 2304143 w 6861630"/>
              <a:gd name="connsiteY9" fmla="*/ 4028624 h 5514524"/>
              <a:gd name="connsiteX10" fmla="*/ 2304143 w 6861630"/>
              <a:gd name="connsiteY10" fmla="*/ 5514524 h 5514524"/>
              <a:gd name="connsiteX11" fmla="*/ 0 w 6861630"/>
              <a:gd name="connsiteY11" fmla="*/ 5514524 h 5514524"/>
              <a:gd name="connsiteX12" fmla="*/ 3164115 w 6861630"/>
              <a:gd name="connsiteY12" fmla="*/ 1955347 h 5514524"/>
              <a:gd name="connsiteX13" fmla="*/ 6861629 w 6861630"/>
              <a:gd name="connsiteY13" fmla="*/ 1955347 h 5514524"/>
              <a:gd name="connsiteX14" fmla="*/ 6861629 w 6861630"/>
              <a:gd name="connsiteY14" fmla="*/ 3914775 h 5514524"/>
              <a:gd name="connsiteX15" fmla="*/ 3164115 w 6861630"/>
              <a:gd name="connsiteY15" fmla="*/ 3914775 h 5514524"/>
              <a:gd name="connsiteX16" fmla="*/ 1 w 6861630"/>
              <a:gd name="connsiteY16" fmla="*/ 1 h 5514524"/>
              <a:gd name="connsiteX17" fmla="*/ 3028950 w 6861630"/>
              <a:gd name="connsiteY17" fmla="*/ 1 h 5514524"/>
              <a:gd name="connsiteX18" fmla="*/ 3028950 w 6861630"/>
              <a:gd name="connsiteY18" fmla="*/ 3914776 h 5514524"/>
              <a:gd name="connsiteX19" fmla="*/ 1 w 6861630"/>
              <a:gd name="connsiteY19" fmla="*/ 3914776 h 5514524"/>
              <a:gd name="connsiteX20" fmla="*/ 5079579 w 6861630"/>
              <a:gd name="connsiteY20" fmla="*/ 0 h 5514524"/>
              <a:gd name="connsiteX21" fmla="*/ 6861630 w 6861630"/>
              <a:gd name="connsiteY21" fmla="*/ 0 h 5514524"/>
              <a:gd name="connsiteX22" fmla="*/ 6861630 w 6861630"/>
              <a:gd name="connsiteY22" fmla="*/ 1839233 h 5514524"/>
              <a:gd name="connsiteX23" fmla="*/ 5079579 w 6861630"/>
              <a:gd name="connsiteY23" fmla="*/ 1839233 h 5514524"/>
              <a:gd name="connsiteX24" fmla="*/ 3164116 w 6861630"/>
              <a:gd name="connsiteY24" fmla="*/ 0 h 5514524"/>
              <a:gd name="connsiteX25" fmla="*/ 4946167 w 6861630"/>
              <a:gd name="connsiteY25" fmla="*/ 0 h 5514524"/>
              <a:gd name="connsiteX26" fmla="*/ 4946167 w 6861630"/>
              <a:gd name="connsiteY26" fmla="*/ 1839233 h 5514524"/>
              <a:gd name="connsiteX27" fmla="*/ 3164116 w 6861630"/>
              <a:gd name="connsiteY27" fmla="*/ 1839233 h 551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61630" h="5514524">
                <a:moveTo>
                  <a:pt x="4372911" y="4028624"/>
                </a:moveTo>
                <a:lnTo>
                  <a:pt x="6861629" y="4028624"/>
                </a:lnTo>
                <a:lnTo>
                  <a:pt x="6861629" y="5514524"/>
                </a:lnTo>
                <a:lnTo>
                  <a:pt x="4372911" y="5514524"/>
                </a:lnTo>
                <a:close/>
                <a:moveTo>
                  <a:pt x="2457448" y="4028624"/>
                </a:moveTo>
                <a:lnTo>
                  <a:pt x="4239499" y="4028624"/>
                </a:lnTo>
                <a:lnTo>
                  <a:pt x="4239499" y="5514524"/>
                </a:lnTo>
                <a:lnTo>
                  <a:pt x="2457448" y="5514524"/>
                </a:lnTo>
                <a:close/>
                <a:moveTo>
                  <a:pt x="0" y="4028624"/>
                </a:moveTo>
                <a:lnTo>
                  <a:pt x="2304143" y="4028624"/>
                </a:lnTo>
                <a:lnTo>
                  <a:pt x="2304143" y="5514524"/>
                </a:lnTo>
                <a:lnTo>
                  <a:pt x="0" y="5514524"/>
                </a:lnTo>
                <a:close/>
                <a:moveTo>
                  <a:pt x="3164115" y="1955347"/>
                </a:moveTo>
                <a:lnTo>
                  <a:pt x="6861629" y="1955347"/>
                </a:lnTo>
                <a:lnTo>
                  <a:pt x="6861629" y="3914775"/>
                </a:lnTo>
                <a:lnTo>
                  <a:pt x="3164115" y="3914775"/>
                </a:lnTo>
                <a:close/>
                <a:moveTo>
                  <a:pt x="1" y="1"/>
                </a:moveTo>
                <a:lnTo>
                  <a:pt x="3028950" y="1"/>
                </a:lnTo>
                <a:lnTo>
                  <a:pt x="3028950" y="3914776"/>
                </a:lnTo>
                <a:lnTo>
                  <a:pt x="1" y="3914776"/>
                </a:lnTo>
                <a:close/>
                <a:moveTo>
                  <a:pt x="5079579" y="0"/>
                </a:moveTo>
                <a:lnTo>
                  <a:pt x="6861630" y="0"/>
                </a:lnTo>
                <a:lnTo>
                  <a:pt x="6861630" y="1839233"/>
                </a:lnTo>
                <a:lnTo>
                  <a:pt x="5079579" y="1839233"/>
                </a:lnTo>
                <a:close/>
                <a:moveTo>
                  <a:pt x="3164116" y="0"/>
                </a:moveTo>
                <a:lnTo>
                  <a:pt x="4946167" y="0"/>
                </a:lnTo>
                <a:lnTo>
                  <a:pt x="4946167" y="1839233"/>
                </a:lnTo>
                <a:lnTo>
                  <a:pt x="3164116" y="18392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56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5757EF00-F747-497D-9A3C-9FA8B67786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0355" y="238125"/>
            <a:ext cx="5745105" cy="63817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979FA7-0A6A-4061-A44C-DDD44DB554DD}"/>
              </a:ext>
            </a:extLst>
          </p:cNvPr>
          <p:cNvSpPr/>
          <p:nvPr userDrawn="1"/>
        </p:nvSpPr>
        <p:spPr>
          <a:xfrm>
            <a:off x="236537" y="238125"/>
            <a:ext cx="5745106" cy="638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5795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BD27F7EB-5115-4AB9-9F2F-0290AFDBE6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0969" y="671974"/>
            <a:ext cx="2553212" cy="23558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A59C4BE-29DA-4D9E-949B-88853BDCE8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0969" y="3243724"/>
            <a:ext cx="6496562" cy="294230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04525BF8-CE67-445F-A92C-827DE8DC5D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31819" y="4450223"/>
            <a:ext cx="1885950" cy="17358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026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961EADCB-B3C1-4DE3-A560-F7F298388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4281315"/>
          </a:xfrm>
          <a:custGeom>
            <a:avLst/>
            <a:gdLst>
              <a:gd name="connsiteX0" fmla="*/ 0 w 12192000"/>
              <a:gd name="connsiteY0" fmla="*/ 0 h 4281315"/>
              <a:gd name="connsiteX1" fmla="*/ 12192000 w 12192000"/>
              <a:gd name="connsiteY1" fmla="*/ 0 h 4281315"/>
              <a:gd name="connsiteX2" fmla="*/ 12182475 w 12192000"/>
              <a:gd name="connsiteY2" fmla="*/ 4281315 h 4281315"/>
              <a:gd name="connsiteX3" fmla="*/ 0 w 12192000"/>
              <a:gd name="connsiteY3" fmla="*/ 2579317 h 428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81315">
                <a:moveTo>
                  <a:pt x="0" y="0"/>
                </a:moveTo>
                <a:lnTo>
                  <a:pt x="12192000" y="0"/>
                </a:lnTo>
                <a:lnTo>
                  <a:pt x="12182475" y="4281315"/>
                </a:lnTo>
                <a:lnTo>
                  <a:pt x="0" y="25793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067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D9228E02-24D1-4076-B38F-828EB3FC05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88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95A0089C-A7D4-4967-875D-FD91C34598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3926" y="713408"/>
            <a:ext cx="1476394" cy="2728402"/>
          </a:xfrm>
          <a:custGeom>
            <a:avLst/>
            <a:gdLst>
              <a:gd name="connsiteX0" fmla="*/ 635677 w 1476394"/>
              <a:gd name="connsiteY0" fmla="*/ 1747863 h 2728402"/>
              <a:gd name="connsiteX1" fmla="*/ 391480 w 1476394"/>
              <a:gd name="connsiteY1" fmla="*/ 1822208 h 2728402"/>
              <a:gd name="connsiteX2" fmla="*/ 268504 w 1476394"/>
              <a:gd name="connsiteY2" fmla="*/ 1999491 h 2728402"/>
              <a:gd name="connsiteX3" fmla="*/ 252749 w 1476394"/>
              <a:gd name="connsiteY3" fmla="*/ 2105287 h 2728402"/>
              <a:gd name="connsiteX4" fmla="*/ 267628 w 1476394"/>
              <a:gd name="connsiteY4" fmla="*/ 2211085 h 2728402"/>
              <a:gd name="connsiteX5" fmla="*/ 389726 w 1476394"/>
              <a:gd name="connsiteY5" fmla="*/ 2388368 h 2728402"/>
              <a:gd name="connsiteX6" fmla="*/ 635677 w 1476394"/>
              <a:gd name="connsiteY6" fmla="*/ 2462713 h 2728402"/>
              <a:gd name="connsiteX7" fmla="*/ 840718 w 1476394"/>
              <a:gd name="connsiteY7" fmla="*/ 2462713 h 2728402"/>
              <a:gd name="connsiteX8" fmla="*/ 1088228 w 1476394"/>
              <a:gd name="connsiteY8" fmla="*/ 2388368 h 2728402"/>
              <a:gd name="connsiteX9" fmla="*/ 1211983 w 1476394"/>
              <a:gd name="connsiteY9" fmla="*/ 2211085 h 2728402"/>
              <a:gd name="connsiteX10" fmla="*/ 1211983 w 1476394"/>
              <a:gd name="connsiteY10" fmla="*/ 1999491 h 2728402"/>
              <a:gd name="connsiteX11" fmla="*/ 1088228 w 1476394"/>
              <a:gd name="connsiteY11" fmla="*/ 1822208 h 2728402"/>
              <a:gd name="connsiteX12" fmla="*/ 840718 w 1476394"/>
              <a:gd name="connsiteY12" fmla="*/ 1747863 h 2728402"/>
              <a:gd name="connsiteX13" fmla="*/ 635677 w 1476394"/>
              <a:gd name="connsiteY13" fmla="*/ 1482174 h 2728402"/>
              <a:gd name="connsiteX14" fmla="*/ 840718 w 1476394"/>
              <a:gd name="connsiteY14" fmla="*/ 1482174 h 2728402"/>
              <a:gd name="connsiteX15" fmla="*/ 1247258 w 1476394"/>
              <a:gd name="connsiteY15" fmla="*/ 1611782 h 2728402"/>
              <a:gd name="connsiteX16" fmla="*/ 1450821 w 1476394"/>
              <a:gd name="connsiteY16" fmla="*/ 1920845 h 2728402"/>
              <a:gd name="connsiteX17" fmla="*/ 1451114 w 1476394"/>
              <a:gd name="connsiteY17" fmla="*/ 2289730 h 2728402"/>
              <a:gd name="connsiteX18" fmla="*/ 1247842 w 1476394"/>
              <a:gd name="connsiteY18" fmla="*/ 2598794 h 2728402"/>
              <a:gd name="connsiteX19" fmla="*/ 840718 w 1476394"/>
              <a:gd name="connsiteY19" fmla="*/ 2728402 h 2728402"/>
              <a:gd name="connsiteX20" fmla="*/ 635677 w 1476394"/>
              <a:gd name="connsiteY20" fmla="*/ 2728402 h 2728402"/>
              <a:gd name="connsiteX21" fmla="*/ 228552 w 1476394"/>
              <a:gd name="connsiteY21" fmla="*/ 2598794 h 2728402"/>
              <a:gd name="connsiteX22" fmla="*/ 25282 w 1476394"/>
              <a:gd name="connsiteY22" fmla="*/ 2289730 h 2728402"/>
              <a:gd name="connsiteX23" fmla="*/ 1 w 1476394"/>
              <a:gd name="connsiteY23" fmla="*/ 2105287 h 2728402"/>
              <a:gd name="connsiteX24" fmla="*/ 25574 w 1476394"/>
              <a:gd name="connsiteY24" fmla="*/ 1920845 h 2728402"/>
              <a:gd name="connsiteX25" fmla="*/ 229137 w 1476394"/>
              <a:gd name="connsiteY25" fmla="*/ 1611782 h 2728402"/>
              <a:gd name="connsiteX26" fmla="*/ 635677 w 1476394"/>
              <a:gd name="connsiteY26" fmla="*/ 1482174 h 2728402"/>
              <a:gd name="connsiteX27" fmla="*/ 262265 w 1476394"/>
              <a:gd name="connsiteY27" fmla="*/ 430127 h 2728402"/>
              <a:gd name="connsiteX28" fmla="*/ 920018 w 1476394"/>
              <a:gd name="connsiteY28" fmla="*/ 911261 h 2728402"/>
              <a:gd name="connsiteX29" fmla="*/ 920018 w 1476394"/>
              <a:gd name="connsiteY29" fmla="*/ 430127 h 2728402"/>
              <a:gd name="connsiteX30" fmla="*/ 920018 w 1476394"/>
              <a:gd name="connsiteY30" fmla="*/ 0 h 2728402"/>
              <a:gd name="connsiteX31" fmla="*/ 1179618 w 1476394"/>
              <a:gd name="connsiteY31" fmla="*/ 0 h 2728402"/>
              <a:gd name="connsiteX32" fmla="*/ 1179618 w 1476394"/>
              <a:gd name="connsiteY32" fmla="*/ 166468 h 2728402"/>
              <a:gd name="connsiteX33" fmla="*/ 1449622 w 1476394"/>
              <a:gd name="connsiteY33" fmla="*/ 166468 h 2728402"/>
              <a:gd name="connsiteX34" fmla="*/ 1449622 w 1476394"/>
              <a:gd name="connsiteY34" fmla="*/ 430127 h 2728402"/>
              <a:gd name="connsiteX35" fmla="*/ 1179618 w 1476394"/>
              <a:gd name="connsiteY35" fmla="*/ 430127 h 2728402"/>
              <a:gd name="connsiteX36" fmla="*/ 1179618 w 1476394"/>
              <a:gd name="connsiteY36" fmla="*/ 1189386 h 2728402"/>
              <a:gd name="connsiteX37" fmla="*/ 907837 w 1476394"/>
              <a:gd name="connsiteY37" fmla="*/ 1213747 h 2728402"/>
              <a:gd name="connsiteX38" fmla="*/ 30833 w 1476394"/>
              <a:gd name="connsiteY38" fmla="*/ 574264 h 2728402"/>
              <a:gd name="connsiteX39" fmla="*/ 30833 w 1476394"/>
              <a:gd name="connsiteY39" fmla="*/ 166468 h 2728402"/>
              <a:gd name="connsiteX40" fmla="*/ 920018 w 1476394"/>
              <a:gd name="connsiteY40" fmla="*/ 166468 h 2728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476394" h="2728402">
                <a:moveTo>
                  <a:pt x="635677" y="1747863"/>
                </a:moveTo>
                <a:cubicBezTo>
                  <a:pt x="534147" y="1749770"/>
                  <a:pt x="452748" y="1774550"/>
                  <a:pt x="391480" y="1822208"/>
                </a:cubicBezTo>
                <a:cubicBezTo>
                  <a:pt x="330211" y="1869865"/>
                  <a:pt x="289220" y="1928958"/>
                  <a:pt x="268504" y="1999491"/>
                </a:cubicBezTo>
                <a:cubicBezTo>
                  <a:pt x="258147" y="2034757"/>
                  <a:pt x="252895" y="2070023"/>
                  <a:pt x="252749" y="2105287"/>
                </a:cubicBezTo>
                <a:cubicBezTo>
                  <a:pt x="252603" y="2140553"/>
                  <a:pt x="257562" y="2175819"/>
                  <a:pt x="267628" y="2211085"/>
                </a:cubicBezTo>
                <a:cubicBezTo>
                  <a:pt x="287757" y="2281617"/>
                  <a:pt x="328458" y="2340711"/>
                  <a:pt x="389726" y="2388368"/>
                </a:cubicBezTo>
                <a:cubicBezTo>
                  <a:pt x="450994" y="2436025"/>
                  <a:pt x="532979" y="2460806"/>
                  <a:pt x="635677" y="2462713"/>
                </a:cubicBezTo>
                <a:lnTo>
                  <a:pt x="840718" y="2462713"/>
                </a:lnTo>
                <a:cubicBezTo>
                  <a:pt x="943847" y="2460806"/>
                  <a:pt x="1026350" y="2436025"/>
                  <a:pt x="1088228" y="2388368"/>
                </a:cubicBezTo>
                <a:cubicBezTo>
                  <a:pt x="1150105" y="2340711"/>
                  <a:pt x="1191357" y="2281617"/>
                  <a:pt x="1211983" y="2211085"/>
                </a:cubicBezTo>
                <a:cubicBezTo>
                  <a:pt x="1232609" y="2140553"/>
                  <a:pt x="1232609" y="2070023"/>
                  <a:pt x="1211983" y="1999491"/>
                </a:cubicBezTo>
                <a:cubicBezTo>
                  <a:pt x="1191357" y="1928958"/>
                  <a:pt x="1150105" y="1869865"/>
                  <a:pt x="1088228" y="1822208"/>
                </a:cubicBezTo>
                <a:cubicBezTo>
                  <a:pt x="1026350" y="1774550"/>
                  <a:pt x="943847" y="1749770"/>
                  <a:pt x="840718" y="1747863"/>
                </a:cubicBezTo>
                <a:close/>
                <a:moveTo>
                  <a:pt x="635677" y="1482174"/>
                </a:moveTo>
                <a:lnTo>
                  <a:pt x="840718" y="1482174"/>
                </a:lnTo>
                <a:cubicBezTo>
                  <a:pt x="1010036" y="1485497"/>
                  <a:pt x="1145550" y="1528700"/>
                  <a:pt x="1247258" y="1611782"/>
                </a:cubicBezTo>
                <a:cubicBezTo>
                  <a:pt x="1348967" y="1694863"/>
                  <a:pt x="1416820" y="1797885"/>
                  <a:pt x="1450821" y="1920845"/>
                </a:cubicBezTo>
                <a:cubicBezTo>
                  <a:pt x="1484821" y="2043807"/>
                  <a:pt x="1484918" y="2166769"/>
                  <a:pt x="1451114" y="2289730"/>
                </a:cubicBezTo>
                <a:cubicBezTo>
                  <a:pt x="1417308" y="2412691"/>
                  <a:pt x="1349550" y="2515712"/>
                  <a:pt x="1247842" y="2598794"/>
                </a:cubicBezTo>
                <a:cubicBezTo>
                  <a:pt x="1146135" y="2681876"/>
                  <a:pt x="1010426" y="2725080"/>
                  <a:pt x="840718" y="2728402"/>
                </a:cubicBezTo>
                <a:lnTo>
                  <a:pt x="635677" y="2728402"/>
                </a:lnTo>
                <a:cubicBezTo>
                  <a:pt x="465968" y="2725080"/>
                  <a:pt x="330260" y="2681876"/>
                  <a:pt x="228552" y="2598794"/>
                </a:cubicBezTo>
                <a:cubicBezTo>
                  <a:pt x="126844" y="2515712"/>
                  <a:pt x="59087" y="2412691"/>
                  <a:pt x="25282" y="2289730"/>
                </a:cubicBezTo>
                <a:cubicBezTo>
                  <a:pt x="8379" y="2228249"/>
                  <a:pt x="-48" y="2166769"/>
                  <a:pt x="1" y="2105287"/>
                </a:cubicBezTo>
                <a:cubicBezTo>
                  <a:pt x="50" y="2043807"/>
                  <a:pt x="8574" y="1982327"/>
                  <a:pt x="25574" y="1920845"/>
                </a:cubicBezTo>
                <a:cubicBezTo>
                  <a:pt x="59574" y="1797885"/>
                  <a:pt x="127429" y="1694863"/>
                  <a:pt x="229137" y="1611782"/>
                </a:cubicBezTo>
                <a:cubicBezTo>
                  <a:pt x="330845" y="1528700"/>
                  <a:pt x="466358" y="1485497"/>
                  <a:pt x="635677" y="1482174"/>
                </a:cubicBezTo>
                <a:close/>
                <a:moveTo>
                  <a:pt x="262265" y="430127"/>
                </a:moveTo>
                <a:lnTo>
                  <a:pt x="920018" y="911261"/>
                </a:lnTo>
                <a:lnTo>
                  <a:pt x="920018" y="430127"/>
                </a:lnTo>
                <a:close/>
                <a:moveTo>
                  <a:pt x="920018" y="0"/>
                </a:moveTo>
                <a:lnTo>
                  <a:pt x="1179618" y="0"/>
                </a:lnTo>
                <a:lnTo>
                  <a:pt x="1179618" y="166468"/>
                </a:lnTo>
                <a:lnTo>
                  <a:pt x="1449622" y="166468"/>
                </a:lnTo>
                <a:lnTo>
                  <a:pt x="1449622" y="430127"/>
                </a:lnTo>
                <a:lnTo>
                  <a:pt x="1179618" y="430127"/>
                </a:lnTo>
                <a:lnTo>
                  <a:pt x="1179618" y="1189386"/>
                </a:lnTo>
                <a:lnTo>
                  <a:pt x="907837" y="1213747"/>
                </a:lnTo>
                <a:lnTo>
                  <a:pt x="30833" y="574264"/>
                </a:lnTo>
                <a:lnTo>
                  <a:pt x="30833" y="166468"/>
                </a:lnTo>
                <a:lnTo>
                  <a:pt x="920018" y="1664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60DEBFB-A5BC-48C2-B28C-5BB82B88DE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845" y="3462737"/>
            <a:ext cx="1476394" cy="2681856"/>
          </a:xfrm>
          <a:custGeom>
            <a:avLst/>
            <a:gdLst>
              <a:gd name="connsiteX0" fmla="*/ 635678 w 1476394"/>
              <a:gd name="connsiteY0" fmla="*/ 1701316 h 2681856"/>
              <a:gd name="connsiteX1" fmla="*/ 391480 w 1476394"/>
              <a:gd name="connsiteY1" fmla="*/ 1775661 h 2681856"/>
              <a:gd name="connsiteX2" fmla="*/ 268504 w 1476394"/>
              <a:gd name="connsiteY2" fmla="*/ 1952944 h 2681856"/>
              <a:gd name="connsiteX3" fmla="*/ 252749 w 1476394"/>
              <a:gd name="connsiteY3" fmla="*/ 2058742 h 2681856"/>
              <a:gd name="connsiteX4" fmla="*/ 267628 w 1476394"/>
              <a:gd name="connsiteY4" fmla="*/ 2164539 h 2681856"/>
              <a:gd name="connsiteX5" fmla="*/ 389726 w 1476394"/>
              <a:gd name="connsiteY5" fmla="*/ 2341822 h 2681856"/>
              <a:gd name="connsiteX6" fmla="*/ 635678 w 1476394"/>
              <a:gd name="connsiteY6" fmla="*/ 2416167 h 2681856"/>
              <a:gd name="connsiteX7" fmla="*/ 840718 w 1476394"/>
              <a:gd name="connsiteY7" fmla="*/ 2416167 h 2681856"/>
              <a:gd name="connsiteX8" fmla="*/ 1088228 w 1476394"/>
              <a:gd name="connsiteY8" fmla="*/ 2341822 h 2681856"/>
              <a:gd name="connsiteX9" fmla="*/ 1211983 w 1476394"/>
              <a:gd name="connsiteY9" fmla="*/ 2164539 h 2681856"/>
              <a:gd name="connsiteX10" fmla="*/ 1211983 w 1476394"/>
              <a:gd name="connsiteY10" fmla="*/ 1952944 h 2681856"/>
              <a:gd name="connsiteX11" fmla="*/ 1088228 w 1476394"/>
              <a:gd name="connsiteY11" fmla="*/ 1775661 h 2681856"/>
              <a:gd name="connsiteX12" fmla="*/ 840718 w 1476394"/>
              <a:gd name="connsiteY12" fmla="*/ 1701316 h 2681856"/>
              <a:gd name="connsiteX13" fmla="*/ 635678 w 1476394"/>
              <a:gd name="connsiteY13" fmla="*/ 1435627 h 2681856"/>
              <a:gd name="connsiteX14" fmla="*/ 840718 w 1476394"/>
              <a:gd name="connsiteY14" fmla="*/ 1435627 h 2681856"/>
              <a:gd name="connsiteX15" fmla="*/ 1247259 w 1476394"/>
              <a:gd name="connsiteY15" fmla="*/ 1565235 h 2681856"/>
              <a:gd name="connsiteX16" fmla="*/ 1450821 w 1476394"/>
              <a:gd name="connsiteY16" fmla="*/ 1874301 h 2681856"/>
              <a:gd name="connsiteX17" fmla="*/ 1451114 w 1476394"/>
              <a:gd name="connsiteY17" fmla="*/ 2243184 h 2681856"/>
              <a:gd name="connsiteX18" fmla="*/ 1247842 w 1476394"/>
              <a:gd name="connsiteY18" fmla="*/ 2552248 h 2681856"/>
              <a:gd name="connsiteX19" fmla="*/ 840718 w 1476394"/>
              <a:gd name="connsiteY19" fmla="*/ 2681856 h 2681856"/>
              <a:gd name="connsiteX20" fmla="*/ 635678 w 1476394"/>
              <a:gd name="connsiteY20" fmla="*/ 2681856 h 2681856"/>
              <a:gd name="connsiteX21" fmla="*/ 228552 w 1476394"/>
              <a:gd name="connsiteY21" fmla="*/ 2552248 h 2681856"/>
              <a:gd name="connsiteX22" fmla="*/ 25282 w 1476394"/>
              <a:gd name="connsiteY22" fmla="*/ 2243184 h 2681856"/>
              <a:gd name="connsiteX23" fmla="*/ 1 w 1476394"/>
              <a:gd name="connsiteY23" fmla="*/ 2058742 h 2681856"/>
              <a:gd name="connsiteX24" fmla="*/ 25575 w 1476394"/>
              <a:gd name="connsiteY24" fmla="*/ 1874301 h 2681856"/>
              <a:gd name="connsiteX25" fmla="*/ 229137 w 1476394"/>
              <a:gd name="connsiteY25" fmla="*/ 1565235 h 2681856"/>
              <a:gd name="connsiteX26" fmla="*/ 635678 w 1476394"/>
              <a:gd name="connsiteY26" fmla="*/ 1435627 h 2681856"/>
              <a:gd name="connsiteX27" fmla="*/ 1019477 w 1476394"/>
              <a:gd name="connsiteY27" fmla="*/ 0 h 2681856"/>
              <a:gd name="connsiteX28" fmla="*/ 1290468 w 1476394"/>
              <a:gd name="connsiteY28" fmla="*/ 94832 h 2681856"/>
              <a:gd name="connsiteX29" fmla="*/ 1430245 w 1476394"/>
              <a:gd name="connsiteY29" fmla="*/ 323173 h 2681856"/>
              <a:gd name="connsiteX30" fmla="*/ 1469923 w 1476394"/>
              <a:gd name="connsiteY30" fmla="*/ 600788 h 2681856"/>
              <a:gd name="connsiteX31" fmla="*/ 1428517 w 1476394"/>
              <a:gd name="connsiteY31" fmla="*/ 870880 h 2681856"/>
              <a:gd name="connsiteX32" fmla="*/ 1290175 w 1476394"/>
              <a:gd name="connsiteY32" fmla="*/ 1089893 h 2681856"/>
              <a:gd name="connsiteX33" fmla="*/ 1033705 w 1476394"/>
              <a:gd name="connsiteY33" fmla="*/ 1181266 h 2681856"/>
              <a:gd name="connsiteX34" fmla="*/ 1033705 w 1476394"/>
              <a:gd name="connsiteY34" fmla="*/ 911516 h 2681856"/>
              <a:gd name="connsiteX35" fmla="*/ 1149657 w 1476394"/>
              <a:gd name="connsiteY35" fmla="*/ 856155 h 2681856"/>
              <a:gd name="connsiteX36" fmla="*/ 1211983 w 1476394"/>
              <a:gd name="connsiteY36" fmla="*/ 731291 h 2681856"/>
              <a:gd name="connsiteX37" fmla="*/ 1230624 w 1476394"/>
              <a:gd name="connsiteY37" fmla="*/ 598755 h 2681856"/>
              <a:gd name="connsiteX38" fmla="*/ 1210236 w 1476394"/>
              <a:gd name="connsiteY38" fmla="*/ 456141 h 2681856"/>
              <a:gd name="connsiteX39" fmla="*/ 1143349 w 1476394"/>
              <a:gd name="connsiteY39" fmla="*/ 333832 h 2681856"/>
              <a:gd name="connsiteX40" fmla="*/ 1021389 w 1476394"/>
              <a:gd name="connsiteY40" fmla="*/ 281931 h 2681856"/>
              <a:gd name="connsiteX41" fmla="*/ 933965 w 1476394"/>
              <a:gd name="connsiteY41" fmla="*/ 303520 h 2681856"/>
              <a:gd name="connsiteX42" fmla="*/ 860986 w 1476394"/>
              <a:gd name="connsiteY42" fmla="*/ 392355 h 2681856"/>
              <a:gd name="connsiteX43" fmla="*/ 830440 w 1476394"/>
              <a:gd name="connsiteY43" fmla="*/ 584539 h 2681856"/>
              <a:gd name="connsiteX44" fmla="*/ 830440 w 1476394"/>
              <a:gd name="connsiteY44" fmla="*/ 805909 h 2681856"/>
              <a:gd name="connsiteX45" fmla="*/ 611443 w 1476394"/>
              <a:gd name="connsiteY45" fmla="*/ 805909 h 2681856"/>
              <a:gd name="connsiteX46" fmla="*/ 611443 w 1476394"/>
              <a:gd name="connsiteY46" fmla="*/ 600788 h 2681856"/>
              <a:gd name="connsiteX47" fmla="*/ 575638 w 1476394"/>
              <a:gd name="connsiteY47" fmla="*/ 398203 h 2681856"/>
              <a:gd name="connsiteX48" fmla="*/ 440795 w 1476394"/>
              <a:gd name="connsiteY48" fmla="*/ 302244 h 2681856"/>
              <a:gd name="connsiteX49" fmla="*/ 315855 w 1476394"/>
              <a:gd name="connsiteY49" fmla="*/ 363171 h 2681856"/>
              <a:gd name="connsiteX50" fmla="*/ 251860 w 1476394"/>
              <a:gd name="connsiteY50" fmla="*/ 594695 h 2681856"/>
              <a:gd name="connsiteX51" fmla="*/ 268259 w 1476394"/>
              <a:gd name="connsiteY51" fmla="*/ 727530 h 2681856"/>
              <a:gd name="connsiteX52" fmla="*/ 323455 w 1476394"/>
              <a:gd name="connsiteY52" fmla="*/ 842315 h 2681856"/>
              <a:gd name="connsiteX53" fmla="*/ 426449 w 1476394"/>
              <a:gd name="connsiteY53" fmla="*/ 891207 h 2681856"/>
              <a:gd name="connsiteX54" fmla="*/ 426449 w 1476394"/>
              <a:gd name="connsiteY54" fmla="*/ 1158935 h 2681856"/>
              <a:gd name="connsiteX55" fmla="*/ 181933 w 1476394"/>
              <a:gd name="connsiteY55" fmla="*/ 1070343 h 2681856"/>
              <a:gd name="connsiteX56" fmla="*/ 48780 w 1476394"/>
              <a:gd name="connsiteY56" fmla="*/ 855914 h 2681856"/>
              <a:gd name="connsiteX57" fmla="*/ 8502 w 1476394"/>
              <a:gd name="connsiteY57" fmla="*/ 592664 h 2681856"/>
              <a:gd name="connsiteX58" fmla="*/ 53364 w 1476394"/>
              <a:gd name="connsiteY58" fmla="*/ 329262 h 2681856"/>
              <a:gd name="connsiteX59" fmla="*/ 194265 w 1476394"/>
              <a:gd name="connsiteY59" fmla="*/ 120546 h 2681856"/>
              <a:gd name="connsiteX60" fmla="*/ 440681 w 1476394"/>
              <a:gd name="connsiteY60" fmla="*/ 34513 h 2681856"/>
              <a:gd name="connsiteX61" fmla="*/ 608292 w 1476394"/>
              <a:gd name="connsiteY61" fmla="*/ 86478 h 2681856"/>
              <a:gd name="connsiteX62" fmla="*/ 720942 w 1476394"/>
              <a:gd name="connsiteY62" fmla="*/ 231223 h 2681856"/>
              <a:gd name="connsiteX63" fmla="*/ 841965 w 1476394"/>
              <a:gd name="connsiteY63" fmla="*/ 64651 h 2681856"/>
              <a:gd name="connsiteX64" fmla="*/ 1019477 w 1476394"/>
              <a:gd name="connsiteY64" fmla="*/ 0 h 268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476394" h="2681856">
                <a:moveTo>
                  <a:pt x="635678" y="1701316"/>
                </a:moveTo>
                <a:cubicBezTo>
                  <a:pt x="534148" y="1703224"/>
                  <a:pt x="452749" y="1728004"/>
                  <a:pt x="391480" y="1775661"/>
                </a:cubicBezTo>
                <a:cubicBezTo>
                  <a:pt x="330212" y="1823318"/>
                  <a:pt x="289220" y="1882412"/>
                  <a:pt x="268504" y="1952944"/>
                </a:cubicBezTo>
                <a:cubicBezTo>
                  <a:pt x="258147" y="1988210"/>
                  <a:pt x="252895" y="2023476"/>
                  <a:pt x="252749" y="2058742"/>
                </a:cubicBezTo>
                <a:cubicBezTo>
                  <a:pt x="252603" y="2094009"/>
                  <a:pt x="257562" y="2129275"/>
                  <a:pt x="267628" y="2164539"/>
                </a:cubicBezTo>
                <a:cubicBezTo>
                  <a:pt x="287758" y="2235071"/>
                  <a:pt x="328458" y="2294167"/>
                  <a:pt x="389726" y="2341822"/>
                </a:cubicBezTo>
                <a:cubicBezTo>
                  <a:pt x="450995" y="2389479"/>
                  <a:pt x="532979" y="2414261"/>
                  <a:pt x="635678" y="2416167"/>
                </a:cubicBezTo>
                <a:lnTo>
                  <a:pt x="840718" y="2416167"/>
                </a:lnTo>
                <a:cubicBezTo>
                  <a:pt x="943847" y="2414261"/>
                  <a:pt x="1026350" y="2389479"/>
                  <a:pt x="1088228" y="2341822"/>
                </a:cubicBezTo>
                <a:cubicBezTo>
                  <a:pt x="1150106" y="2294167"/>
                  <a:pt x="1191357" y="2235071"/>
                  <a:pt x="1211983" y="2164539"/>
                </a:cubicBezTo>
                <a:cubicBezTo>
                  <a:pt x="1232609" y="2094009"/>
                  <a:pt x="1232609" y="2023476"/>
                  <a:pt x="1211983" y="1952944"/>
                </a:cubicBezTo>
                <a:cubicBezTo>
                  <a:pt x="1191357" y="1882412"/>
                  <a:pt x="1150106" y="1823318"/>
                  <a:pt x="1088228" y="1775661"/>
                </a:cubicBezTo>
                <a:cubicBezTo>
                  <a:pt x="1026350" y="1728004"/>
                  <a:pt x="943847" y="1703224"/>
                  <a:pt x="840718" y="1701316"/>
                </a:cubicBezTo>
                <a:close/>
                <a:moveTo>
                  <a:pt x="635678" y="1435627"/>
                </a:moveTo>
                <a:lnTo>
                  <a:pt x="840718" y="1435627"/>
                </a:lnTo>
                <a:cubicBezTo>
                  <a:pt x="1010036" y="1438951"/>
                  <a:pt x="1145550" y="1482153"/>
                  <a:pt x="1247259" y="1565235"/>
                </a:cubicBezTo>
                <a:cubicBezTo>
                  <a:pt x="1348967" y="1648317"/>
                  <a:pt x="1416820" y="1751339"/>
                  <a:pt x="1450821" y="1874301"/>
                </a:cubicBezTo>
                <a:cubicBezTo>
                  <a:pt x="1484821" y="1997261"/>
                  <a:pt x="1484919" y="2120223"/>
                  <a:pt x="1451114" y="2243184"/>
                </a:cubicBezTo>
                <a:cubicBezTo>
                  <a:pt x="1417308" y="2366146"/>
                  <a:pt x="1349550" y="2469166"/>
                  <a:pt x="1247842" y="2552248"/>
                </a:cubicBezTo>
                <a:cubicBezTo>
                  <a:pt x="1146135" y="2635330"/>
                  <a:pt x="1010426" y="2678534"/>
                  <a:pt x="840718" y="2681856"/>
                </a:cubicBezTo>
                <a:lnTo>
                  <a:pt x="635678" y="2681856"/>
                </a:lnTo>
                <a:cubicBezTo>
                  <a:pt x="465968" y="2678534"/>
                  <a:pt x="330260" y="2635330"/>
                  <a:pt x="228552" y="2552248"/>
                </a:cubicBezTo>
                <a:cubicBezTo>
                  <a:pt x="126844" y="2469166"/>
                  <a:pt x="59087" y="2366146"/>
                  <a:pt x="25282" y="2243184"/>
                </a:cubicBezTo>
                <a:cubicBezTo>
                  <a:pt x="8379" y="2181703"/>
                  <a:pt x="-48" y="2120223"/>
                  <a:pt x="1" y="2058742"/>
                </a:cubicBezTo>
                <a:cubicBezTo>
                  <a:pt x="50" y="1997261"/>
                  <a:pt x="8574" y="1935781"/>
                  <a:pt x="25575" y="1874301"/>
                </a:cubicBezTo>
                <a:cubicBezTo>
                  <a:pt x="59574" y="1751339"/>
                  <a:pt x="127429" y="1648317"/>
                  <a:pt x="229137" y="1565235"/>
                </a:cubicBezTo>
                <a:cubicBezTo>
                  <a:pt x="330845" y="1482153"/>
                  <a:pt x="466358" y="1438951"/>
                  <a:pt x="635678" y="1435627"/>
                </a:cubicBezTo>
                <a:close/>
                <a:moveTo>
                  <a:pt x="1019477" y="0"/>
                </a:moveTo>
                <a:cubicBezTo>
                  <a:pt x="1134270" y="2339"/>
                  <a:pt x="1224599" y="33951"/>
                  <a:pt x="1290468" y="94832"/>
                </a:cubicBezTo>
                <a:cubicBezTo>
                  <a:pt x="1356337" y="155715"/>
                  <a:pt x="1402929" y="231827"/>
                  <a:pt x="1430245" y="323173"/>
                </a:cubicBezTo>
                <a:cubicBezTo>
                  <a:pt x="1457561" y="414518"/>
                  <a:pt x="1470788" y="507056"/>
                  <a:pt x="1469923" y="600788"/>
                </a:cubicBezTo>
                <a:cubicBezTo>
                  <a:pt x="1470512" y="692951"/>
                  <a:pt x="1456710" y="782981"/>
                  <a:pt x="1428517" y="870880"/>
                </a:cubicBezTo>
                <a:cubicBezTo>
                  <a:pt x="1400325" y="958778"/>
                  <a:pt x="1354212" y="1031783"/>
                  <a:pt x="1290175" y="1089893"/>
                </a:cubicBezTo>
                <a:cubicBezTo>
                  <a:pt x="1226139" y="1148005"/>
                  <a:pt x="1140648" y="1178462"/>
                  <a:pt x="1033705" y="1181266"/>
                </a:cubicBezTo>
                <a:lnTo>
                  <a:pt x="1033705" y="911516"/>
                </a:lnTo>
                <a:cubicBezTo>
                  <a:pt x="1082123" y="909799"/>
                  <a:pt x="1120774" y="891345"/>
                  <a:pt x="1149657" y="856155"/>
                </a:cubicBezTo>
                <a:cubicBezTo>
                  <a:pt x="1178542" y="820965"/>
                  <a:pt x="1199317" y="779344"/>
                  <a:pt x="1211983" y="731291"/>
                </a:cubicBezTo>
                <a:cubicBezTo>
                  <a:pt x="1224648" y="683239"/>
                  <a:pt x="1230863" y="639061"/>
                  <a:pt x="1230624" y="598755"/>
                </a:cubicBezTo>
                <a:cubicBezTo>
                  <a:pt x="1230863" y="552008"/>
                  <a:pt x="1224066" y="504469"/>
                  <a:pt x="1210236" y="456141"/>
                </a:cubicBezTo>
                <a:cubicBezTo>
                  <a:pt x="1196404" y="407811"/>
                  <a:pt x="1174109" y="367042"/>
                  <a:pt x="1143349" y="333832"/>
                </a:cubicBezTo>
                <a:cubicBezTo>
                  <a:pt x="1112590" y="300622"/>
                  <a:pt x="1071937" y="283322"/>
                  <a:pt x="1021389" y="281931"/>
                </a:cubicBezTo>
                <a:cubicBezTo>
                  <a:pt x="992173" y="280928"/>
                  <a:pt x="963031" y="288124"/>
                  <a:pt x="933965" y="303520"/>
                </a:cubicBezTo>
                <a:cubicBezTo>
                  <a:pt x="904898" y="318914"/>
                  <a:pt x="880573" y="348526"/>
                  <a:pt x="860986" y="392355"/>
                </a:cubicBezTo>
                <a:cubicBezTo>
                  <a:pt x="841399" y="436183"/>
                  <a:pt x="831218" y="500244"/>
                  <a:pt x="830440" y="584539"/>
                </a:cubicBezTo>
                <a:lnTo>
                  <a:pt x="830440" y="805909"/>
                </a:lnTo>
                <a:lnTo>
                  <a:pt x="611443" y="805909"/>
                </a:lnTo>
                <a:lnTo>
                  <a:pt x="611443" y="600788"/>
                </a:lnTo>
                <a:cubicBezTo>
                  <a:pt x="612585" y="525390"/>
                  <a:pt x="600651" y="457862"/>
                  <a:pt x="575638" y="398203"/>
                </a:cubicBezTo>
                <a:cubicBezTo>
                  <a:pt x="550624" y="338546"/>
                  <a:pt x="505677" y="306559"/>
                  <a:pt x="440795" y="302244"/>
                </a:cubicBezTo>
                <a:cubicBezTo>
                  <a:pt x="397371" y="300213"/>
                  <a:pt x="355724" y="320522"/>
                  <a:pt x="315855" y="363171"/>
                </a:cubicBezTo>
                <a:cubicBezTo>
                  <a:pt x="275985" y="405820"/>
                  <a:pt x="254655" y="482994"/>
                  <a:pt x="251860" y="594695"/>
                </a:cubicBezTo>
                <a:cubicBezTo>
                  <a:pt x="251611" y="637996"/>
                  <a:pt x="257077" y="682275"/>
                  <a:pt x="268259" y="727530"/>
                </a:cubicBezTo>
                <a:cubicBezTo>
                  <a:pt x="279441" y="772787"/>
                  <a:pt x="297840" y="811048"/>
                  <a:pt x="323455" y="842315"/>
                </a:cubicBezTo>
                <a:cubicBezTo>
                  <a:pt x="349071" y="873581"/>
                  <a:pt x="383402" y="889878"/>
                  <a:pt x="426449" y="891207"/>
                </a:cubicBezTo>
                <a:lnTo>
                  <a:pt x="426449" y="1158935"/>
                </a:lnTo>
                <a:cubicBezTo>
                  <a:pt x="324844" y="1156795"/>
                  <a:pt x="243338" y="1127264"/>
                  <a:pt x="181933" y="1070343"/>
                </a:cubicBezTo>
                <a:cubicBezTo>
                  <a:pt x="120529" y="1013421"/>
                  <a:pt x="76144" y="941945"/>
                  <a:pt x="48780" y="855914"/>
                </a:cubicBezTo>
                <a:cubicBezTo>
                  <a:pt x="21415" y="769881"/>
                  <a:pt x="7989" y="682131"/>
                  <a:pt x="8502" y="592664"/>
                </a:cubicBezTo>
                <a:cubicBezTo>
                  <a:pt x="8240" y="501414"/>
                  <a:pt x="23192" y="413614"/>
                  <a:pt x="53364" y="329262"/>
                </a:cubicBezTo>
                <a:cubicBezTo>
                  <a:pt x="83535" y="244909"/>
                  <a:pt x="130502" y="175337"/>
                  <a:pt x="194265" y="120546"/>
                </a:cubicBezTo>
                <a:cubicBezTo>
                  <a:pt x="258029" y="65754"/>
                  <a:pt x="340166" y="37076"/>
                  <a:pt x="440681" y="34513"/>
                </a:cubicBezTo>
                <a:cubicBezTo>
                  <a:pt x="498866" y="34976"/>
                  <a:pt x="554737" y="52299"/>
                  <a:pt x="608292" y="86478"/>
                </a:cubicBezTo>
                <a:cubicBezTo>
                  <a:pt x="661847" y="120659"/>
                  <a:pt x="699396" y="168907"/>
                  <a:pt x="720942" y="231223"/>
                </a:cubicBezTo>
                <a:cubicBezTo>
                  <a:pt x="745403" y="162135"/>
                  <a:pt x="785744" y="106612"/>
                  <a:pt x="841965" y="64651"/>
                </a:cubicBezTo>
                <a:cubicBezTo>
                  <a:pt x="898188" y="22691"/>
                  <a:pt x="957357" y="1141"/>
                  <a:pt x="101947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A11F062-07C5-4F75-BB33-8584D8AA5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5763" y="729927"/>
            <a:ext cx="1476394" cy="2611308"/>
          </a:xfrm>
          <a:custGeom>
            <a:avLst/>
            <a:gdLst>
              <a:gd name="connsiteX0" fmla="*/ 635678 w 1476394"/>
              <a:gd name="connsiteY0" fmla="*/ 1630768 h 2611308"/>
              <a:gd name="connsiteX1" fmla="*/ 391480 w 1476394"/>
              <a:gd name="connsiteY1" fmla="*/ 1705113 h 2611308"/>
              <a:gd name="connsiteX2" fmla="*/ 268504 w 1476394"/>
              <a:gd name="connsiteY2" fmla="*/ 1882395 h 2611308"/>
              <a:gd name="connsiteX3" fmla="*/ 252749 w 1476394"/>
              <a:gd name="connsiteY3" fmla="*/ 1988193 h 2611308"/>
              <a:gd name="connsiteX4" fmla="*/ 267628 w 1476394"/>
              <a:gd name="connsiteY4" fmla="*/ 2093991 h 2611308"/>
              <a:gd name="connsiteX5" fmla="*/ 389726 w 1476394"/>
              <a:gd name="connsiteY5" fmla="*/ 2271274 h 2611308"/>
              <a:gd name="connsiteX6" fmla="*/ 635678 w 1476394"/>
              <a:gd name="connsiteY6" fmla="*/ 2345619 h 2611308"/>
              <a:gd name="connsiteX7" fmla="*/ 840718 w 1476394"/>
              <a:gd name="connsiteY7" fmla="*/ 2345619 h 2611308"/>
              <a:gd name="connsiteX8" fmla="*/ 1088228 w 1476394"/>
              <a:gd name="connsiteY8" fmla="*/ 2271274 h 2611308"/>
              <a:gd name="connsiteX9" fmla="*/ 1211983 w 1476394"/>
              <a:gd name="connsiteY9" fmla="*/ 2093991 h 2611308"/>
              <a:gd name="connsiteX10" fmla="*/ 1211983 w 1476394"/>
              <a:gd name="connsiteY10" fmla="*/ 1882395 h 2611308"/>
              <a:gd name="connsiteX11" fmla="*/ 1088228 w 1476394"/>
              <a:gd name="connsiteY11" fmla="*/ 1705113 h 2611308"/>
              <a:gd name="connsiteX12" fmla="*/ 840718 w 1476394"/>
              <a:gd name="connsiteY12" fmla="*/ 1630768 h 2611308"/>
              <a:gd name="connsiteX13" fmla="*/ 635678 w 1476394"/>
              <a:gd name="connsiteY13" fmla="*/ 1365079 h 2611308"/>
              <a:gd name="connsiteX14" fmla="*/ 840718 w 1476394"/>
              <a:gd name="connsiteY14" fmla="*/ 1365079 h 2611308"/>
              <a:gd name="connsiteX15" fmla="*/ 1247259 w 1476394"/>
              <a:gd name="connsiteY15" fmla="*/ 1494687 h 2611308"/>
              <a:gd name="connsiteX16" fmla="*/ 1450821 w 1476394"/>
              <a:gd name="connsiteY16" fmla="*/ 1803751 h 2611308"/>
              <a:gd name="connsiteX17" fmla="*/ 1451114 w 1476394"/>
              <a:gd name="connsiteY17" fmla="*/ 2172635 h 2611308"/>
              <a:gd name="connsiteX18" fmla="*/ 1247842 w 1476394"/>
              <a:gd name="connsiteY18" fmla="*/ 2481700 h 2611308"/>
              <a:gd name="connsiteX19" fmla="*/ 840718 w 1476394"/>
              <a:gd name="connsiteY19" fmla="*/ 2611308 h 2611308"/>
              <a:gd name="connsiteX20" fmla="*/ 635678 w 1476394"/>
              <a:gd name="connsiteY20" fmla="*/ 2611308 h 2611308"/>
              <a:gd name="connsiteX21" fmla="*/ 228552 w 1476394"/>
              <a:gd name="connsiteY21" fmla="*/ 2481700 h 2611308"/>
              <a:gd name="connsiteX22" fmla="*/ 25282 w 1476394"/>
              <a:gd name="connsiteY22" fmla="*/ 2172635 h 2611308"/>
              <a:gd name="connsiteX23" fmla="*/ 1 w 1476394"/>
              <a:gd name="connsiteY23" fmla="*/ 1988193 h 2611308"/>
              <a:gd name="connsiteX24" fmla="*/ 25574 w 1476394"/>
              <a:gd name="connsiteY24" fmla="*/ 1803751 h 2611308"/>
              <a:gd name="connsiteX25" fmla="*/ 229137 w 1476394"/>
              <a:gd name="connsiteY25" fmla="*/ 1494687 h 2611308"/>
              <a:gd name="connsiteX26" fmla="*/ 635678 w 1476394"/>
              <a:gd name="connsiteY26" fmla="*/ 1365079 h 2611308"/>
              <a:gd name="connsiteX27" fmla="*/ 1200173 w 1476394"/>
              <a:gd name="connsiteY27" fmla="*/ 0 h 2611308"/>
              <a:gd name="connsiteX28" fmla="*/ 1449622 w 1476394"/>
              <a:gd name="connsiteY28" fmla="*/ 0 h 2611308"/>
              <a:gd name="connsiteX29" fmla="*/ 1449622 w 1476394"/>
              <a:gd name="connsiteY29" fmla="*/ 1150815 h 2611308"/>
              <a:gd name="connsiteX30" fmla="*/ 1263776 w 1476394"/>
              <a:gd name="connsiteY30" fmla="*/ 1150815 h 2611308"/>
              <a:gd name="connsiteX31" fmla="*/ 1076234 w 1476394"/>
              <a:gd name="connsiteY31" fmla="*/ 1150815 h 2611308"/>
              <a:gd name="connsiteX32" fmla="*/ 820994 w 1476394"/>
              <a:gd name="connsiteY32" fmla="*/ 1063654 h 2611308"/>
              <a:gd name="connsiteX33" fmla="*/ 689387 w 1476394"/>
              <a:gd name="connsiteY33" fmla="*/ 848400 h 2611308"/>
              <a:gd name="connsiteX34" fmla="*/ 652046 w 1476394"/>
              <a:gd name="connsiteY34" fmla="*/ 574393 h 2611308"/>
              <a:gd name="connsiteX35" fmla="*/ 641211 w 1476394"/>
              <a:gd name="connsiteY35" fmla="*/ 447572 h 2611308"/>
              <a:gd name="connsiteX36" fmla="*/ 589749 w 1476394"/>
              <a:gd name="connsiteY36" fmla="*/ 324811 h 2611308"/>
              <a:gd name="connsiteX37" fmla="*/ 469221 w 1476394"/>
              <a:gd name="connsiteY37" fmla="*/ 269750 h 2611308"/>
              <a:gd name="connsiteX38" fmla="*/ 297571 w 1476394"/>
              <a:gd name="connsiteY38" fmla="*/ 362667 h 2611308"/>
              <a:gd name="connsiteX39" fmla="*/ 241711 w 1476394"/>
              <a:gd name="connsiteY39" fmla="*/ 592672 h 2611308"/>
              <a:gd name="connsiteX40" fmla="*/ 293241 w 1476394"/>
              <a:gd name="connsiteY40" fmla="*/ 787643 h 2611308"/>
              <a:gd name="connsiteX41" fmla="*/ 440661 w 1476394"/>
              <a:gd name="connsiteY41" fmla="*/ 879034 h 2611308"/>
              <a:gd name="connsiteX42" fmla="*/ 440661 w 1476394"/>
              <a:gd name="connsiteY42" fmla="*/ 1144730 h 2611308"/>
              <a:gd name="connsiteX43" fmla="*/ 195689 w 1476394"/>
              <a:gd name="connsiteY43" fmla="*/ 1059975 h 2611308"/>
              <a:gd name="connsiteX44" fmla="*/ 55319 w 1476394"/>
              <a:gd name="connsiteY44" fmla="*/ 854796 h 2611308"/>
              <a:gd name="connsiteX45" fmla="*/ 10532 w 1476394"/>
              <a:gd name="connsiteY45" fmla="*/ 596734 h 2611308"/>
              <a:gd name="connsiteX46" fmla="*/ 52981 w 1476394"/>
              <a:gd name="connsiteY46" fmla="*/ 316708 h 2611308"/>
              <a:gd name="connsiteX47" fmla="*/ 196008 w 1476394"/>
              <a:gd name="connsiteY47" fmla="*/ 94531 h 2611308"/>
              <a:gd name="connsiteX48" fmla="*/ 463127 w 1476394"/>
              <a:gd name="connsiteY48" fmla="*/ 4059 h 2611308"/>
              <a:gd name="connsiteX49" fmla="*/ 735249 w 1476394"/>
              <a:gd name="connsiteY49" fmla="*/ 85580 h 2611308"/>
              <a:gd name="connsiteX50" fmla="*/ 862117 w 1476394"/>
              <a:gd name="connsiteY50" fmla="*/ 293841 h 2611308"/>
              <a:gd name="connsiteX51" fmla="*/ 893374 w 1476394"/>
              <a:gd name="connsiteY51" fmla="*/ 574393 h 2611308"/>
              <a:gd name="connsiteX52" fmla="*/ 906995 w 1476394"/>
              <a:gd name="connsiteY52" fmla="*/ 706780 h 2611308"/>
              <a:gd name="connsiteX53" fmla="*/ 961702 w 1476394"/>
              <a:gd name="connsiteY53" fmla="*/ 829234 h 2611308"/>
              <a:gd name="connsiteX54" fmla="*/ 1078267 w 1476394"/>
              <a:gd name="connsiteY54" fmla="*/ 883091 h 2611308"/>
              <a:gd name="connsiteX55" fmla="*/ 1200173 w 1476394"/>
              <a:gd name="connsiteY55" fmla="*/ 883091 h 261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76394" h="2611308">
                <a:moveTo>
                  <a:pt x="635678" y="1630768"/>
                </a:moveTo>
                <a:cubicBezTo>
                  <a:pt x="534148" y="1632674"/>
                  <a:pt x="452749" y="1657456"/>
                  <a:pt x="391480" y="1705113"/>
                </a:cubicBezTo>
                <a:cubicBezTo>
                  <a:pt x="330212" y="1752769"/>
                  <a:pt x="289220" y="1811864"/>
                  <a:pt x="268504" y="1882395"/>
                </a:cubicBezTo>
                <a:cubicBezTo>
                  <a:pt x="258147" y="1917661"/>
                  <a:pt x="252895" y="1952927"/>
                  <a:pt x="252749" y="1988193"/>
                </a:cubicBezTo>
                <a:cubicBezTo>
                  <a:pt x="252603" y="2023459"/>
                  <a:pt x="257562" y="2058725"/>
                  <a:pt x="267628" y="2093991"/>
                </a:cubicBezTo>
                <a:cubicBezTo>
                  <a:pt x="287758" y="2164523"/>
                  <a:pt x="328458" y="2223617"/>
                  <a:pt x="389726" y="2271274"/>
                </a:cubicBezTo>
                <a:cubicBezTo>
                  <a:pt x="450995" y="2318931"/>
                  <a:pt x="532979" y="2343712"/>
                  <a:pt x="635678" y="2345619"/>
                </a:cubicBezTo>
                <a:lnTo>
                  <a:pt x="840718" y="2345619"/>
                </a:lnTo>
                <a:cubicBezTo>
                  <a:pt x="943847" y="2343712"/>
                  <a:pt x="1026350" y="2318931"/>
                  <a:pt x="1088228" y="2271274"/>
                </a:cubicBezTo>
                <a:cubicBezTo>
                  <a:pt x="1150106" y="2223617"/>
                  <a:pt x="1191357" y="2164523"/>
                  <a:pt x="1211983" y="2093991"/>
                </a:cubicBezTo>
                <a:cubicBezTo>
                  <a:pt x="1232609" y="2023459"/>
                  <a:pt x="1232609" y="1952927"/>
                  <a:pt x="1211983" y="1882395"/>
                </a:cubicBezTo>
                <a:cubicBezTo>
                  <a:pt x="1191357" y="1811864"/>
                  <a:pt x="1150106" y="1752769"/>
                  <a:pt x="1088228" y="1705113"/>
                </a:cubicBezTo>
                <a:cubicBezTo>
                  <a:pt x="1026350" y="1657456"/>
                  <a:pt x="943847" y="1632674"/>
                  <a:pt x="840718" y="1630768"/>
                </a:cubicBezTo>
                <a:close/>
                <a:moveTo>
                  <a:pt x="635678" y="1365079"/>
                </a:moveTo>
                <a:lnTo>
                  <a:pt x="840718" y="1365079"/>
                </a:lnTo>
                <a:cubicBezTo>
                  <a:pt x="1010036" y="1368401"/>
                  <a:pt x="1145550" y="1411605"/>
                  <a:pt x="1247259" y="1494687"/>
                </a:cubicBezTo>
                <a:cubicBezTo>
                  <a:pt x="1348967" y="1577769"/>
                  <a:pt x="1416820" y="1680791"/>
                  <a:pt x="1450821" y="1803751"/>
                </a:cubicBezTo>
                <a:cubicBezTo>
                  <a:pt x="1484821" y="1926713"/>
                  <a:pt x="1484919" y="2049674"/>
                  <a:pt x="1451114" y="2172635"/>
                </a:cubicBezTo>
                <a:cubicBezTo>
                  <a:pt x="1417308" y="2295596"/>
                  <a:pt x="1349550" y="2398618"/>
                  <a:pt x="1247842" y="2481700"/>
                </a:cubicBezTo>
                <a:cubicBezTo>
                  <a:pt x="1146135" y="2564782"/>
                  <a:pt x="1010426" y="2607984"/>
                  <a:pt x="840718" y="2611308"/>
                </a:cubicBezTo>
                <a:lnTo>
                  <a:pt x="635678" y="2611308"/>
                </a:lnTo>
                <a:cubicBezTo>
                  <a:pt x="465968" y="2607984"/>
                  <a:pt x="330260" y="2564782"/>
                  <a:pt x="228552" y="2481700"/>
                </a:cubicBezTo>
                <a:cubicBezTo>
                  <a:pt x="126844" y="2398618"/>
                  <a:pt x="59087" y="2295596"/>
                  <a:pt x="25282" y="2172635"/>
                </a:cubicBezTo>
                <a:cubicBezTo>
                  <a:pt x="8379" y="2111155"/>
                  <a:pt x="-48" y="2049674"/>
                  <a:pt x="1" y="1988193"/>
                </a:cubicBezTo>
                <a:cubicBezTo>
                  <a:pt x="50" y="1926713"/>
                  <a:pt x="8574" y="1865232"/>
                  <a:pt x="25574" y="1803751"/>
                </a:cubicBezTo>
                <a:cubicBezTo>
                  <a:pt x="59574" y="1680791"/>
                  <a:pt x="127429" y="1577769"/>
                  <a:pt x="229137" y="1494687"/>
                </a:cubicBezTo>
                <a:cubicBezTo>
                  <a:pt x="330845" y="1411605"/>
                  <a:pt x="466358" y="1368401"/>
                  <a:pt x="635678" y="1365079"/>
                </a:cubicBezTo>
                <a:close/>
                <a:moveTo>
                  <a:pt x="1200173" y="0"/>
                </a:moveTo>
                <a:lnTo>
                  <a:pt x="1449622" y="0"/>
                </a:lnTo>
                <a:lnTo>
                  <a:pt x="1449622" y="1150815"/>
                </a:lnTo>
                <a:cubicBezTo>
                  <a:pt x="1387814" y="1150815"/>
                  <a:pt x="1325865" y="1150815"/>
                  <a:pt x="1263776" y="1150815"/>
                </a:cubicBezTo>
                <a:cubicBezTo>
                  <a:pt x="1201685" y="1150815"/>
                  <a:pt x="1139172" y="1150815"/>
                  <a:pt x="1076234" y="1150815"/>
                </a:cubicBezTo>
                <a:cubicBezTo>
                  <a:pt x="968101" y="1148888"/>
                  <a:pt x="883022" y="1119835"/>
                  <a:pt x="820994" y="1063654"/>
                </a:cubicBezTo>
                <a:cubicBezTo>
                  <a:pt x="758967" y="1007473"/>
                  <a:pt x="715099" y="935722"/>
                  <a:pt x="689387" y="848400"/>
                </a:cubicBezTo>
                <a:cubicBezTo>
                  <a:pt x="663676" y="761079"/>
                  <a:pt x="651229" y="669743"/>
                  <a:pt x="652046" y="574393"/>
                </a:cubicBezTo>
                <a:cubicBezTo>
                  <a:pt x="652836" y="536746"/>
                  <a:pt x="649223" y="494472"/>
                  <a:pt x="641211" y="447572"/>
                </a:cubicBezTo>
                <a:cubicBezTo>
                  <a:pt x="633198" y="400672"/>
                  <a:pt x="616044" y="359751"/>
                  <a:pt x="589749" y="324811"/>
                </a:cubicBezTo>
                <a:cubicBezTo>
                  <a:pt x="563454" y="289871"/>
                  <a:pt x="523279" y="271518"/>
                  <a:pt x="469221" y="269750"/>
                </a:cubicBezTo>
                <a:cubicBezTo>
                  <a:pt x="392199" y="271781"/>
                  <a:pt x="334983" y="302752"/>
                  <a:pt x="297571" y="362667"/>
                </a:cubicBezTo>
                <a:cubicBezTo>
                  <a:pt x="260162" y="422580"/>
                  <a:pt x="241541" y="499248"/>
                  <a:pt x="241711" y="592672"/>
                </a:cubicBezTo>
                <a:cubicBezTo>
                  <a:pt x="242009" y="665785"/>
                  <a:pt x="259185" y="730776"/>
                  <a:pt x="293241" y="787643"/>
                </a:cubicBezTo>
                <a:cubicBezTo>
                  <a:pt x="327295" y="844509"/>
                  <a:pt x="376434" y="874972"/>
                  <a:pt x="440661" y="879034"/>
                </a:cubicBezTo>
                <a:lnTo>
                  <a:pt x="440661" y="1144730"/>
                </a:lnTo>
                <a:cubicBezTo>
                  <a:pt x="340818" y="1142178"/>
                  <a:pt x="259161" y="1113926"/>
                  <a:pt x="195689" y="1059975"/>
                </a:cubicBezTo>
                <a:cubicBezTo>
                  <a:pt x="132217" y="1006026"/>
                  <a:pt x="85428" y="937632"/>
                  <a:pt x="55319" y="854796"/>
                </a:cubicBezTo>
                <a:cubicBezTo>
                  <a:pt x="25211" y="771961"/>
                  <a:pt x="10282" y="685940"/>
                  <a:pt x="10532" y="596734"/>
                </a:cubicBezTo>
                <a:cubicBezTo>
                  <a:pt x="9879" y="499906"/>
                  <a:pt x="24028" y="406563"/>
                  <a:pt x="52981" y="316708"/>
                </a:cubicBezTo>
                <a:cubicBezTo>
                  <a:pt x="81934" y="226853"/>
                  <a:pt x="129609" y="152794"/>
                  <a:pt x="196008" y="94531"/>
                </a:cubicBezTo>
                <a:cubicBezTo>
                  <a:pt x="262406" y="36269"/>
                  <a:pt x="351446" y="6111"/>
                  <a:pt x="463127" y="4059"/>
                </a:cubicBezTo>
                <a:cubicBezTo>
                  <a:pt x="582179" y="5572"/>
                  <a:pt x="672887" y="32746"/>
                  <a:pt x="735249" y="85580"/>
                </a:cubicBezTo>
                <a:cubicBezTo>
                  <a:pt x="797609" y="138415"/>
                  <a:pt x="839899" y="207835"/>
                  <a:pt x="862117" y="293841"/>
                </a:cubicBezTo>
                <a:cubicBezTo>
                  <a:pt x="884333" y="379847"/>
                  <a:pt x="894753" y="473364"/>
                  <a:pt x="893374" y="574393"/>
                </a:cubicBezTo>
                <a:cubicBezTo>
                  <a:pt x="892797" y="615288"/>
                  <a:pt x="897337" y="659416"/>
                  <a:pt x="906995" y="706780"/>
                </a:cubicBezTo>
                <a:cubicBezTo>
                  <a:pt x="916651" y="754142"/>
                  <a:pt x="934887" y="794960"/>
                  <a:pt x="961702" y="829234"/>
                </a:cubicBezTo>
                <a:cubicBezTo>
                  <a:pt x="988516" y="863509"/>
                  <a:pt x="1027372" y="881461"/>
                  <a:pt x="1078267" y="883091"/>
                </a:cubicBezTo>
                <a:lnTo>
                  <a:pt x="1200173" y="883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25CFCC5-8981-445F-86E2-43D062052B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1681" y="3923202"/>
            <a:ext cx="1476394" cy="2145764"/>
          </a:xfrm>
          <a:custGeom>
            <a:avLst/>
            <a:gdLst>
              <a:gd name="connsiteX0" fmla="*/ 635677 w 1476394"/>
              <a:gd name="connsiteY0" fmla="*/ 1165224 h 2145764"/>
              <a:gd name="connsiteX1" fmla="*/ 391480 w 1476394"/>
              <a:gd name="connsiteY1" fmla="*/ 1239569 h 2145764"/>
              <a:gd name="connsiteX2" fmla="*/ 268504 w 1476394"/>
              <a:gd name="connsiteY2" fmla="*/ 1416852 h 2145764"/>
              <a:gd name="connsiteX3" fmla="*/ 252749 w 1476394"/>
              <a:gd name="connsiteY3" fmla="*/ 1522649 h 2145764"/>
              <a:gd name="connsiteX4" fmla="*/ 267628 w 1476394"/>
              <a:gd name="connsiteY4" fmla="*/ 1628447 h 2145764"/>
              <a:gd name="connsiteX5" fmla="*/ 389726 w 1476394"/>
              <a:gd name="connsiteY5" fmla="*/ 1805730 h 2145764"/>
              <a:gd name="connsiteX6" fmla="*/ 635677 w 1476394"/>
              <a:gd name="connsiteY6" fmla="*/ 1880075 h 2145764"/>
              <a:gd name="connsiteX7" fmla="*/ 840718 w 1476394"/>
              <a:gd name="connsiteY7" fmla="*/ 1880075 h 2145764"/>
              <a:gd name="connsiteX8" fmla="*/ 1088228 w 1476394"/>
              <a:gd name="connsiteY8" fmla="*/ 1805730 h 2145764"/>
              <a:gd name="connsiteX9" fmla="*/ 1211983 w 1476394"/>
              <a:gd name="connsiteY9" fmla="*/ 1628447 h 2145764"/>
              <a:gd name="connsiteX10" fmla="*/ 1211983 w 1476394"/>
              <a:gd name="connsiteY10" fmla="*/ 1416852 h 2145764"/>
              <a:gd name="connsiteX11" fmla="*/ 1088228 w 1476394"/>
              <a:gd name="connsiteY11" fmla="*/ 1239569 h 2145764"/>
              <a:gd name="connsiteX12" fmla="*/ 840718 w 1476394"/>
              <a:gd name="connsiteY12" fmla="*/ 1165224 h 2145764"/>
              <a:gd name="connsiteX13" fmla="*/ 635677 w 1476394"/>
              <a:gd name="connsiteY13" fmla="*/ 899535 h 2145764"/>
              <a:gd name="connsiteX14" fmla="*/ 840718 w 1476394"/>
              <a:gd name="connsiteY14" fmla="*/ 899535 h 2145764"/>
              <a:gd name="connsiteX15" fmla="*/ 1247259 w 1476394"/>
              <a:gd name="connsiteY15" fmla="*/ 1029143 h 2145764"/>
              <a:gd name="connsiteX16" fmla="*/ 1450821 w 1476394"/>
              <a:gd name="connsiteY16" fmla="*/ 1338207 h 2145764"/>
              <a:gd name="connsiteX17" fmla="*/ 1451114 w 1476394"/>
              <a:gd name="connsiteY17" fmla="*/ 1707092 h 2145764"/>
              <a:gd name="connsiteX18" fmla="*/ 1247842 w 1476394"/>
              <a:gd name="connsiteY18" fmla="*/ 2016156 h 2145764"/>
              <a:gd name="connsiteX19" fmla="*/ 840718 w 1476394"/>
              <a:gd name="connsiteY19" fmla="*/ 2145764 h 2145764"/>
              <a:gd name="connsiteX20" fmla="*/ 635677 w 1476394"/>
              <a:gd name="connsiteY20" fmla="*/ 2145764 h 2145764"/>
              <a:gd name="connsiteX21" fmla="*/ 228552 w 1476394"/>
              <a:gd name="connsiteY21" fmla="*/ 2016156 h 2145764"/>
              <a:gd name="connsiteX22" fmla="*/ 25282 w 1476394"/>
              <a:gd name="connsiteY22" fmla="*/ 1707092 h 2145764"/>
              <a:gd name="connsiteX23" fmla="*/ 1 w 1476394"/>
              <a:gd name="connsiteY23" fmla="*/ 1522649 h 2145764"/>
              <a:gd name="connsiteX24" fmla="*/ 25575 w 1476394"/>
              <a:gd name="connsiteY24" fmla="*/ 1338207 h 2145764"/>
              <a:gd name="connsiteX25" fmla="*/ 229137 w 1476394"/>
              <a:gd name="connsiteY25" fmla="*/ 1029143 h 2145764"/>
              <a:gd name="connsiteX26" fmla="*/ 635677 w 1476394"/>
              <a:gd name="connsiteY26" fmla="*/ 899535 h 2145764"/>
              <a:gd name="connsiteX27" fmla="*/ 1222504 w 1476394"/>
              <a:gd name="connsiteY27" fmla="*/ 0 h 2145764"/>
              <a:gd name="connsiteX28" fmla="*/ 1449622 w 1476394"/>
              <a:gd name="connsiteY28" fmla="*/ 0 h 2145764"/>
              <a:gd name="connsiteX29" fmla="*/ 1449622 w 1476394"/>
              <a:gd name="connsiteY29" fmla="*/ 675775 h 2145764"/>
              <a:gd name="connsiteX30" fmla="*/ 1222504 w 1476394"/>
              <a:gd name="connsiteY30" fmla="*/ 675771 h 2145764"/>
              <a:gd name="connsiteX31" fmla="*/ 1222504 w 1476394"/>
              <a:gd name="connsiteY31" fmla="*/ 462610 h 2145764"/>
              <a:gd name="connsiteX32" fmla="*/ 270131 w 1476394"/>
              <a:gd name="connsiteY32" fmla="*/ 462610 h 2145764"/>
              <a:gd name="connsiteX33" fmla="*/ 270131 w 1476394"/>
              <a:gd name="connsiteY33" fmla="*/ 683891 h 2145764"/>
              <a:gd name="connsiteX34" fmla="*/ 26772 w 1476394"/>
              <a:gd name="connsiteY34" fmla="*/ 683891 h 2145764"/>
              <a:gd name="connsiteX35" fmla="*/ 26772 w 1476394"/>
              <a:gd name="connsiteY35" fmla="*/ 196919 h 2145764"/>
              <a:gd name="connsiteX36" fmla="*/ 1222504 w 1476394"/>
              <a:gd name="connsiteY36" fmla="*/ 196919 h 214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76394" h="2145764">
                <a:moveTo>
                  <a:pt x="635677" y="1165224"/>
                </a:moveTo>
                <a:cubicBezTo>
                  <a:pt x="534148" y="1167131"/>
                  <a:pt x="452748" y="1191912"/>
                  <a:pt x="391480" y="1239569"/>
                </a:cubicBezTo>
                <a:cubicBezTo>
                  <a:pt x="330211" y="1287225"/>
                  <a:pt x="289220" y="1346320"/>
                  <a:pt x="268504" y="1416852"/>
                </a:cubicBezTo>
                <a:cubicBezTo>
                  <a:pt x="258147" y="1452118"/>
                  <a:pt x="252895" y="1487383"/>
                  <a:pt x="252749" y="1522649"/>
                </a:cubicBezTo>
                <a:cubicBezTo>
                  <a:pt x="252603" y="1557915"/>
                  <a:pt x="257562" y="1593181"/>
                  <a:pt x="267628" y="1628447"/>
                </a:cubicBezTo>
                <a:cubicBezTo>
                  <a:pt x="287757" y="1698979"/>
                  <a:pt x="328458" y="1758073"/>
                  <a:pt x="389726" y="1805730"/>
                </a:cubicBezTo>
                <a:cubicBezTo>
                  <a:pt x="450995" y="1853387"/>
                  <a:pt x="532979" y="1878168"/>
                  <a:pt x="635677" y="1880075"/>
                </a:cubicBezTo>
                <a:lnTo>
                  <a:pt x="840718" y="1880075"/>
                </a:lnTo>
                <a:cubicBezTo>
                  <a:pt x="943847" y="1878168"/>
                  <a:pt x="1026350" y="1853387"/>
                  <a:pt x="1088228" y="1805730"/>
                </a:cubicBezTo>
                <a:cubicBezTo>
                  <a:pt x="1150106" y="1758073"/>
                  <a:pt x="1191357" y="1698979"/>
                  <a:pt x="1211983" y="1628447"/>
                </a:cubicBezTo>
                <a:cubicBezTo>
                  <a:pt x="1232609" y="1557915"/>
                  <a:pt x="1232609" y="1487383"/>
                  <a:pt x="1211983" y="1416852"/>
                </a:cubicBezTo>
                <a:cubicBezTo>
                  <a:pt x="1191357" y="1346320"/>
                  <a:pt x="1150106" y="1287225"/>
                  <a:pt x="1088228" y="1239569"/>
                </a:cubicBezTo>
                <a:cubicBezTo>
                  <a:pt x="1026350" y="1191912"/>
                  <a:pt x="943847" y="1167130"/>
                  <a:pt x="840718" y="1165224"/>
                </a:cubicBezTo>
                <a:close/>
                <a:moveTo>
                  <a:pt x="635677" y="899535"/>
                </a:moveTo>
                <a:lnTo>
                  <a:pt x="840718" y="899535"/>
                </a:lnTo>
                <a:cubicBezTo>
                  <a:pt x="1010036" y="902858"/>
                  <a:pt x="1145550" y="946061"/>
                  <a:pt x="1247259" y="1029143"/>
                </a:cubicBezTo>
                <a:cubicBezTo>
                  <a:pt x="1348967" y="1112225"/>
                  <a:pt x="1416820" y="1215247"/>
                  <a:pt x="1450821" y="1338207"/>
                </a:cubicBezTo>
                <a:cubicBezTo>
                  <a:pt x="1484821" y="1461169"/>
                  <a:pt x="1484919" y="1584131"/>
                  <a:pt x="1451114" y="1707092"/>
                </a:cubicBezTo>
                <a:cubicBezTo>
                  <a:pt x="1417308" y="1830053"/>
                  <a:pt x="1349550" y="1933074"/>
                  <a:pt x="1247842" y="2016156"/>
                </a:cubicBezTo>
                <a:cubicBezTo>
                  <a:pt x="1146135" y="2099238"/>
                  <a:pt x="1010426" y="2142440"/>
                  <a:pt x="840718" y="2145764"/>
                </a:cubicBezTo>
                <a:lnTo>
                  <a:pt x="635677" y="2145764"/>
                </a:lnTo>
                <a:cubicBezTo>
                  <a:pt x="465968" y="2142442"/>
                  <a:pt x="330260" y="2099238"/>
                  <a:pt x="228552" y="2016156"/>
                </a:cubicBezTo>
                <a:cubicBezTo>
                  <a:pt x="126844" y="1933074"/>
                  <a:pt x="59087" y="1830053"/>
                  <a:pt x="25282" y="1707092"/>
                </a:cubicBezTo>
                <a:cubicBezTo>
                  <a:pt x="8379" y="1645611"/>
                  <a:pt x="-48" y="1584131"/>
                  <a:pt x="1" y="1522649"/>
                </a:cubicBezTo>
                <a:cubicBezTo>
                  <a:pt x="50" y="1461169"/>
                  <a:pt x="8574" y="1399689"/>
                  <a:pt x="25575" y="1338207"/>
                </a:cubicBezTo>
                <a:cubicBezTo>
                  <a:pt x="59574" y="1215247"/>
                  <a:pt x="127429" y="1112225"/>
                  <a:pt x="229137" y="1029143"/>
                </a:cubicBezTo>
                <a:cubicBezTo>
                  <a:pt x="330845" y="946061"/>
                  <a:pt x="466358" y="902858"/>
                  <a:pt x="635677" y="899535"/>
                </a:cubicBezTo>
                <a:close/>
                <a:moveTo>
                  <a:pt x="1222504" y="0"/>
                </a:moveTo>
                <a:lnTo>
                  <a:pt x="1449622" y="0"/>
                </a:lnTo>
                <a:lnTo>
                  <a:pt x="1449622" y="675775"/>
                </a:lnTo>
                <a:lnTo>
                  <a:pt x="1222504" y="675771"/>
                </a:lnTo>
                <a:lnTo>
                  <a:pt x="1222504" y="462610"/>
                </a:lnTo>
                <a:lnTo>
                  <a:pt x="270131" y="462610"/>
                </a:lnTo>
                <a:lnTo>
                  <a:pt x="270131" y="683891"/>
                </a:lnTo>
                <a:lnTo>
                  <a:pt x="26772" y="683891"/>
                </a:lnTo>
                <a:lnTo>
                  <a:pt x="26772" y="196919"/>
                </a:lnTo>
                <a:lnTo>
                  <a:pt x="1222504" y="1969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957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9" grpId="0" animBg="1"/>
      <p:bldP spid="7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6C0A162-C15F-42AB-9CC3-05A6D3213C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7C517886-F91A-4D63-A663-6286FEF858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xmlns="" id="{73583498-1094-413D-8D0B-20814230E9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13960" y="1082040"/>
            <a:ext cx="2164080" cy="4693920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66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BDD1CE9A-5F37-4F67-8EEA-C51499A8E6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022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xmlns="" id="{2FDEE4EA-1BC3-4844-B09E-1F7CD67B4A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562350"/>
          </a:xfrm>
          <a:custGeom>
            <a:avLst/>
            <a:gdLst>
              <a:gd name="connsiteX0" fmla="*/ 0 w 12192000"/>
              <a:gd name="connsiteY0" fmla="*/ 0 h 3562350"/>
              <a:gd name="connsiteX1" fmla="*/ 12192000 w 12192000"/>
              <a:gd name="connsiteY1" fmla="*/ 0 h 3562350"/>
              <a:gd name="connsiteX2" fmla="*/ 12192000 w 12192000"/>
              <a:gd name="connsiteY2" fmla="*/ 3562350 h 3562350"/>
              <a:gd name="connsiteX3" fmla="*/ 6100763 w 12192000"/>
              <a:gd name="connsiteY3" fmla="*/ 3167063 h 3562350"/>
              <a:gd name="connsiteX4" fmla="*/ 0 w 12192000"/>
              <a:gd name="connsiteY4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562350">
                <a:moveTo>
                  <a:pt x="0" y="0"/>
                </a:moveTo>
                <a:lnTo>
                  <a:pt x="12192000" y="0"/>
                </a:lnTo>
                <a:lnTo>
                  <a:pt x="12192000" y="3562350"/>
                </a:lnTo>
                <a:cubicBezTo>
                  <a:pt x="10159206" y="3417207"/>
                  <a:pt x="8133557" y="3167063"/>
                  <a:pt x="6100763" y="3167063"/>
                </a:cubicBezTo>
                <a:cubicBezTo>
                  <a:pt x="4038146" y="3168196"/>
                  <a:pt x="2033588" y="3430588"/>
                  <a:pt x="0" y="35623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367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xmlns="" id="{B533B0A7-B502-434D-88FB-410A5BC90E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1304" y="691342"/>
            <a:ext cx="2456873" cy="27376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8A5CFAA4-C6EC-4A6B-8176-C5EE833CE7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05977" y="3429000"/>
            <a:ext cx="2456873" cy="27376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997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A934A3A9-F1DD-4DB0-9275-EA9AED4757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2400" y="0"/>
            <a:ext cx="44196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17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583792F-24B3-405C-9D0B-1D518853B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1214" y="3836582"/>
            <a:ext cx="1532148" cy="1864726"/>
          </a:xfrm>
          <a:custGeom>
            <a:avLst/>
            <a:gdLst>
              <a:gd name="connsiteX0" fmla="*/ 0 w 1532148"/>
              <a:gd name="connsiteY0" fmla="*/ 0 h 1864726"/>
              <a:gd name="connsiteX1" fmla="*/ 765078 w 1532148"/>
              <a:gd name="connsiteY1" fmla="*/ 0 h 1864726"/>
              <a:gd name="connsiteX2" fmla="*/ 1532148 w 1532148"/>
              <a:gd name="connsiteY2" fmla="*/ 0 h 1864726"/>
              <a:gd name="connsiteX3" fmla="*/ 1532148 w 1532148"/>
              <a:gd name="connsiteY3" fmla="*/ 318936 h 1864726"/>
              <a:gd name="connsiteX4" fmla="*/ 941505 w 1532148"/>
              <a:gd name="connsiteY4" fmla="*/ 318936 h 1864726"/>
              <a:gd name="connsiteX5" fmla="*/ 941505 w 1532148"/>
              <a:gd name="connsiteY5" fmla="*/ 1864726 h 1864726"/>
              <a:gd name="connsiteX6" fmla="*/ 590643 w 1532148"/>
              <a:gd name="connsiteY6" fmla="*/ 1864726 h 1864726"/>
              <a:gd name="connsiteX7" fmla="*/ 590643 w 1532148"/>
              <a:gd name="connsiteY7" fmla="*/ 318936 h 1864726"/>
              <a:gd name="connsiteX8" fmla="*/ 0 w 1532148"/>
              <a:gd name="connsiteY8" fmla="*/ 318936 h 186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2148" h="1864726">
                <a:moveTo>
                  <a:pt x="0" y="0"/>
                </a:moveTo>
                <a:cubicBezTo>
                  <a:pt x="265210" y="0"/>
                  <a:pt x="520238" y="0"/>
                  <a:pt x="765078" y="0"/>
                </a:cubicBezTo>
                <a:cubicBezTo>
                  <a:pt x="1009918" y="0"/>
                  <a:pt x="1265610" y="0"/>
                  <a:pt x="1532148" y="0"/>
                </a:cubicBezTo>
                <a:lnTo>
                  <a:pt x="1532148" y="318936"/>
                </a:lnTo>
                <a:lnTo>
                  <a:pt x="941505" y="318936"/>
                </a:lnTo>
                <a:lnTo>
                  <a:pt x="941505" y="1864726"/>
                </a:lnTo>
                <a:lnTo>
                  <a:pt x="590643" y="1864726"/>
                </a:lnTo>
                <a:lnTo>
                  <a:pt x="590643" y="318936"/>
                </a:lnTo>
                <a:lnTo>
                  <a:pt x="0" y="3189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F3F9A7C-834E-43A1-A566-134651DA55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95991" y="1172793"/>
            <a:ext cx="1912673" cy="1941878"/>
          </a:xfrm>
          <a:custGeom>
            <a:avLst/>
            <a:gdLst>
              <a:gd name="connsiteX0" fmla="*/ 957633 w 1912673"/>
              <a:gd name="connsiteY0" fmla="*/ 318930 h 1941878"/>
              <a:gd name="connsiteX1" fmla="*/ 602012 w 1912673"/>
              <a:gd name="connsiteY1" fmla="*/ 422328 h 1941878"/>
              <a:gd name="connsiteX2" fmla="*/ 403108 w 1912673"/>
              <a:gd name="connsiteY2" fmla="*/ 674157 h 1941878"/>
              <a:gd name="connsiteX3" fmla="*/ 345541 w 1912673"/>
              <a:gd name="connsiteY3" fmla="*/ 986900 h 1941878"/>
              <a:gd name="connsiteX4" fmla="*/ 410196 w 1912673"/>
              <a:gd name="connsiteY4" fmla="*/ 1287132 h 1941878"/>
              <a:gd name="connsiteX5" fmla="*/ 605554 w 1912673"/>
              <a:gd name="connsiteY5" fmla="*/ 1524083 h 1941878"/>
              <a:gd name="connsiteX6" fmla="*/ 957633 w 1912673"/>
              <a:gd name="connsiteY6" fmla="*/ 1620281 h 1941878"/>
              <a:gd name="connsiteX7" fmla="*/ 1309613 w 1912673"/>
              <a:gd name="connsiteY7" fmla="*/ 1523392 h 1941878"/>
              <a:gd name="connsiteX8" fmla="*/ 1504280 w 1912673"/>
              <a:gd name="connsiteY8" fmla="*/ 1285161 h 1941878"/>
              <a:gd name="connsiteX9" fmla="*/ 1567064 w 1912673"/>
              <a:gd name="connsiteY9" fmla="*/ 984244 h 1941878"/>
              <a:gd name="connsiteX10" fmla="*/ 1509007 w 1912673"/>
              <a:gd name="connsiteY10" fmla="*/ 672186 h 1941878"/>
              <a:gd name="connsiteX11" fmla="*/ 1311979 w 1912673"/>
              <a:gd name="connsiteY11" fmla="*/ 421637 h 1941878"/>
              <a:gd name="connsiteX12" fmla="*/ 957633 w 1912673"/>
              <a:gd name="connsiteY12" fmla="*/ 318930 h 1941878"/>
              <a:gd name="connsiteX13" fmla="*/ 957633 w 1912673"/>
              <a:gd name="connsiteY13" fmla="*/ 0 h 1941878"/>
              <a:gd name="connsiteX14" fmla="*/ 1491436 w 1912673"/>
              <a:gd name="connsiteY14" fmla="*/ 145570 h 1941878"/>
              <a:gd name="connsiteX15" fmla="*/ 1809902 w 1912673"/>
              <a:gd name="connsiteY15" fmla="*/ 508676 h 1941878"/>
              <a:gd name="connsiteX16" fmla="*/ 1912609 w 1912673"/>
              <a:gd name="connsiteY16" fmla="*/ 978921 h 1941878"/>
              <a:gd name="connsiteX17" fmla="*/ 1808131 w 1912673"/>
              <a:gd name="connsiteY17" fmla="*/ 1442657 h 1941878"/>
              <a:gd name="connsiteX18" fmla="*/ 1494978 w 1912673"/>
              <a:gd name="connsiteY18" fmla="*/ 1799265 h 1941878"/>
              <a:gd name="connsiteX19" fmla="*/ 957633 w 1912673"/>
              <a:gd name="connsiteY19" fmla="*/ 1941878 h 1941878"/>
              <a:gd name="connsiteX20" fmla="*/ 418418 w 1912673"/>
              <a:gd name="connsiteY20" fmla="*/ 1801726 h 1941878"/>
              <a:gd name="connsiteX21" fmla="*/ 102803 w 1912673"/>
              <a:gd name="connsiteY21" fmla="*/ 1448175 h 1941878"/>
              <a:gd name="connsiteX22" fmla="*/ 2 w 1912673"/>
              <a:gd name="connsiteY22" fmla="*/ 981582 h 1941878"/>
              <a:gd name="connsiteX23" fmla="*/ 105164 w 1912673"/>
              <a:gd name="connsiteY23" fmla="*/ 509466 h 1941878"/>
              <a:gd name="connsiteX24" fmla="*/ 423140 w 1912673"/>
              <a:gd name="connsiteY24" fmla="*/ 145665 h 1941878"/>
              <a:gd name="connsiteX25" fmla="*/ 957633 w 1912673"/>
              <a:gd name="connsiteY25" fmla="*/ 0 h 194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12673" h="1941878">
                <a:moveTo>
                  <a:pt x="957633" y="318930"/>
                </a:moveTo>
                <a:cubicBezTo>
                  <a:pt x="811689" y="321365"/>
                  <a:pt x="693151" y="355828"/>
                  <a:pt x="602012" y="422328"/>
                </a:cubicBezTo>
                <a:cubicBezTo>
                  <a:pt x="510868" y="488823"/>
                  <a:pt x="444569" y="572768"/>
                  <a:pt x="403108" y="674157"/>
                </a:cubicBezTo>
                <a:cubicBezTo>
                  <a:pt x="361641" y="775547"/>
                  <a:pt x="342452" y="879798"/>
                  <a:pt x="345541" y="986900"/>
                </a:cubicBezTo>
                <a:cubicBezTo>
                  <a:pt x="347475" y="1091067"/>
                  <a:pt x="369030" y="1191144"/>
                  <a:pt x="410196" y="1287132"/>
                </a:cubicBezTo>
                <a:cubicBezTo>
                  <a:pt x="451367" y="1383119"/>
                  <a:pt x="516487" y="1462099"/>
                  <a:pt x="605554" y="1524083"/>
                </a:cubicBezTo>
                <a:cubicBezTo>
                  <a:pt x="694626" y="1586061"/>
                  <a:pt x="811985" y="1618131"/>
                  <a:pt x="957633" y="1620281"/>
                </a:cubicBezTo>
                <a:cubicBezTo>
                  <a:pt x="1103298" y="1618094"/>
                  <a:pt x="1220624" y="1585798"/>
                  <a:pt x="1309613" y="1523392"/>
                </a:cubicBezTo>
                <a:cubicBezTo>
                  <a:pt x="1398601" y="1460982"/>
                  <a:pt x="1463494" y="1381575"/>
                  <a:pt x="1504280" y="1285161"/>
                </a:cubicBezTo>
                <a:cubicBezTo>
                  <a:pt x="1545072" y="1188746"/>
                  <a:pt x="1566000" y="1088442"/>
                  <a:pt x="1567064" y="984244"/>
                </a:cubicBezTo>
                <a:cubicBezTo>
                  <a:pt x="1569347" y="877168"/>
                  <a:pt x="1549994" y="773149"/>
                  <a:pt x="1509007" y="672186"/>
                </a:cubicBezTo>
                <a:cubicBezTo>
                  <a:pt x="1468021" y="571223"/>
                  <a:pt x="1402348" y="487705"/>
                  <a:pt x="1311979" y="421637"/>
                </a:cubicBezTo>
                <a:cubicBezTo>
                  <a:pt x="1221610" y="355564"/>
                  <a:pt x="1103498" y="321334"/>
                  <a:pt x="957633" y="318930"/>
                </a:cubicBezTo>
                <a:close/>
                <a:moveTo>
                  <a:pt x="957633" y="0"/>
                </a:moveTo>
                <a:cubicBezTo>
                  <a:pt x="1171421" y="3062"/>
                  <a:pt x="1349356" y="51585"/>
                  <a:pt x="1491436" y="145570"/>
                </a:cubicBezTo>
                <a:cubicBezTo>
                  <a:pt x="1633517" y="239550"/>
                  <a:pt x="1739676" y="360581"/>
                  <a:pt x="1809902" y="508676"/>
                </a:cubicBezTo>
                <a:cubicBezTo>
                  <a:pt x="1880133" y="656770"/>
                  <a:pt x="1914369" y="813514"/>
                  <a:pt x="1912609" y="978921"/>
                </a:cubicBezTo>
                <a:cubicBezTo>
                  <a:pt x="1911265" y="1142447"/>
                  <a:pt x="1876439" y="1297029"/>
                  <a:pt x="1808131" y="1442657"/>
                </a:cubicBezTo>
                <a:cubicBezTo>
                  <a:pt x="1739818" y="1588285"/>
                  <a:pt x="1635435" y="1707156"/>
                  <a:pt x="1494978" y="1799265"/>
                </a:cubicBezTo>
                <a:cubicBezTo>
                  <a:pt x="1354526" y="1891368"/>
                  <a:pt x="1175411" y="1938911"/>
                  <a:pt x="957633" y="1941878"/>
                </a:cubicBezTo>
                <a:cubicBezTo>
                  <a:pt x="739729" y="1939090"/>
                  <a:pt x="559987" y="1892375"/>
                  <a:pt x="418418" y="1801726"/>
                </a:cubicBezTo>
                <a:cubicBezTo>
                  <a:pt x="276843" y="1711083"/>
                  <a:pt x="171638" y="1593229"/>
                  <a:pt x="102803" y="1448175"/>
                </a:cubicBezTo>
                <a:cubicBezTo>
                  <a:pt x="33968" y="1303122"/>
                  <a:pt x="-299" y="1147591"/>
                  <a:pt x="2" y="981582"/>
                </a:cubicBezTo>
                <a:cubicBezTo>
                  <a:pt x="-104" y="815305"/>
                  <a:pt x="34949" y="657935"/>
                  <a:pt x="105164" y="509466"/>
                </a:cubicBezTo>
                <a:cubicBezTo>
                  <a:pt x="175380" y="360992"/>
                  <a:pt x="281370" y="239729"/>
                  <a:pt x="423140" y="145665"/>
                </a:cubicBezTo>
                <a:cubicBezTo>
                  <a:pt x="564910" y="51607"/>
                  <a:pt x="743076" y="3046"/>
                  <a:pt x="95763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745D8C14-B470-48A0-89BB-8732287AA9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530" y="3836583"/>
            <a:ext cx="2798906" cy="1864724"/>
          </a:xfrm>
          <a:custGeom>
            <a:avLst/>
            <a:gdLst>
              <a:gd name="connsiteX0" fmla="*/ 0 w 2798906"/>
              <a:gd name="connsiteY0" fmla="*/ 0 h 1864724"/>
              <a:gd name="connsiteX1" fmla="*/ 393762 w 2798906"/>
              <a:gd name="connsiteY1" fmla="*/ 0 h 1864724"/>
              <a:gd name="connsiteX2" fmla="*/ 832758 w 2798906"/>
              <a:gd name="connsiteY2" fmla="*/ 1345261 h 1864724"/>
              <a:gd name="connsiteX3" fmla="*/ 1285052 w 2798906"/>
              <a:gd name="connsiteY3" fmla="*/ 0 h 1864724"/>
              <a:gd name="connsiteX4" fmla="*/ 1513860 w 2798906"/>
              <a:gd name="connsiteY4" fmla="*/ 0 h 1864724"/>
              <a:gd name="connsiteX5" fmla="*/ 1979455 w 2798906"/>
              <a:gd name="connsiteY5" fmla="*/ 1345261 h 1864724"/>
              <a:gd name="connsiteX6" fmla="*/ 2405144 w 2798906"/>
              <a:gd name="connsiteY6" fmla="*/ 0 h 1864724"/>
              <a:gd name="connsiteX7" fmla="*/ 2798906 w 2798906"/>
              <a:gd name="connsiteY7" fmla="*/ 0 h 1864724"/>
              <a:gd name="connsiteX8" fmla="*/ 2128445 w 2798906"/>
              <a:gd name="connsiteY8" fmla="*/ 1864724 h 1864724"/>
              <a:gd name="connsiteX9" fmla="*/ 1830465 w 2798906"/>
              <a:gd name="connsiteY9" fmla="*/ 1864724 h 1864724"/>
              <a:gd name="connsiteX10" fmla="*/ 1598996 w 2798906"/>
              <a:gd name="connsiteY10" fmla="*/ 1278666 h 1864724"/>
              <a:gd name="connsiteX11" fmla="*/ 1402115 w 2798906"/>
              <a:gd name="connsiteY11" fmla="*/ 689946 h 1864724"/>
              <a:gd name="connsiteX12" fmla="*/ 1207895 w 2798906"/>
              <a:gd name="connsiteY12" fmla="*/ 1283994 h 1864724"/>
              <a:gd name="connsiteX13" fmla="*/ 981749 w 2798906"/>
              <a:gd name="connsiteY13" fmla="*/ 1864724 h 1864724"/>
              <a:gd name="connsiteX14" fmla="*/ 683763 w 2798906"/>
              <a:gd name="connsiteY14" fmla="*/ 1864724 h 186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8906" h="1864724">
                <a:moveTo>
                  <a:pt x="0" y="0"/>
                </a:moveTo>
                <a:lnTo>
                  <a:pt x="393762" y="0"/>
                </a:lnTo>
                <a:lnTo>
                  <a:pt x="832758" y="1345261"/>
                </a:lnTo>
                <a:lnTo>
                  <a:pt x="1285052" y="0"/>
                </a:lnTo>
                <a:lnTo>
                  <a:pt x="1513860" y="0"/>
                </a:lnTo>
                <a:lnTo>
                  <a:pt x="1979455" y="1345261"/>
                </a:lnTo>
                <a:lnTo>
                  <a:pt x="2405144" y="0"/>
                </a:lnTo>
                <a:lnTo>
                  <a:pt x="2798906" y="0"/>
                </a:lnTo>
                <a:lnTo>
                  <a:pt x="2128445" y="1864724"/>
                </a:lnTo>
                <a:lnTo>
                  <a:pt x="1830465" y="1864724"/>
                </a:lnTo>
                <a:lnTo>
                  <a:pt x="1598996" y="1278666"/>
                </a:lnTo>
                <a:lnTo>
                  <a:pt x="1402115" y="689946"/>
                </a:lnTo>
                <a:lnTo>
                  <a:pt x="1207895" y="1283994"/>
                </a:lnTo>
                <a:lnTo>
                  <a:pt x="981749" y="1864724"/>
                </a:lnTo>
                <a:lnTo>
                  <a:pt x="683763" y="18647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16BD3C0-5ACE-4205-AFC6-AA66D18384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8639" y="1156690"/>
            <a:ext cx="1593340" cy="1974079"/>
          </a:xfrm>
          <a:custGeom>
            <a:avLst/>
            <a:gdLst>
              <a:gd name="connsiteX0" fmla="*/ 803313 w 1593340"/>
              <a:gd name="connsiteY0" fmla="*/ 173 h 1974079"/>
              <a:gd name="connsiteX1" fmla="*/ 1225055 w 1593340"/>
              <a:gd name="connsiteY1" fmla="*/ 77256 h 1974079"/>
              <a:gd name="connsiteX2" fmla="*/ 1534861 w 1593340"/>
              <a:gd name="connsiteY2" fmla="*/ 369676 h 1974079"/>
              <a:gd name="connsiteX3" fmla="*/ 1255775 w 1593340"/>
              <a:gd name="connsiteY3" fmla="*/ 513381 h 1974079"/>
              <a:gd name="connsiteX4" fmla="*/ 1086774 w 1593340"/>
              <a:gd name="connsiteY4" fmla="*/ 369676 h 1974079"/>
              <a:gd name="connsiteX5" fmla="*/ 813959 w 1593340"/>
              <a:gd name="connsiteY5" fmla="*/ 305806 h 1974079"/>
              <a:gd name="connsiteX6" fmla="*/ 523173 w 1593340"/>
              <a:gd name="connsiteY6" fmla="*/ 377661 h 1974079"/>
              <a:gd name="connsiteX7" fmla="*/ 428018 w 1593340"/>
              <a:gd name="connsiteY7" fmla="*/ 553303 h 1974079"/>
              <a:gd name="connsiteX8" fmla="*/ 551785 w 1593340"/>
              <a:gd name="connsiteY8" fmla="*/ 721293 h 1974079"/>
              <a:gd name="connsiteX9" fmla="*/ 843235 w 1593340"/>
              <a:gd name="connsiteY9" fmla="*/ 787487 h 1974079"/>
              <a:gd name="connsiteX10" fmla="*/ 1210419 w 1593340"/>
              <a:gd name="connsiteY10" fmla="*/ 863874 h 1974079"/>
              <a:gd name="connsiteX11" fmla="*/ 1485226 w 1593340"/>
              <a:gd name="connsiteY11" fmla="*/ 1040202 h 1974079"/>
              <a:gd name="connsiteX12" fmla="*/ 1593340 w 1593340"/>
              <a:gd name="connsiteY12" fmla="*/ 1380940 h 1974079"/>
              <a:gd name="connsiteX13" fmla="*/ 1482860 w 1593340"/>
              <a:gd name="connsiteY13" fmla="*/ 1719123 h 1974079"/>
              <a:gd name="connsiteX14" fmla="*/ 1198588 w 1593340"/>
              <a:gd name="connsiteY14" fmla="*/ 1912441 h 1974079"/>
              <a:gd name="connsiteX15" fmla="*/ 811298 w 1593340"/>
              <a:gd name="connsiteY15" fmla="*/ 1973977 h 1974079"/>
              <a:gd name="connsiteX16" fmla="*/ 314777 w 1593340"/>
              <a:gd name="connsiteY16" fmla="*/ 1872962 h 1974079"/>
              <a:gd name="connsiteX17" fmla="*/ 0 w 1593340"/>
              <a:gd name="connsiteY17" fmla="*/ 1516660 h 1974079"/>
              <a:gd name="connsiteX18" fmla="*/ 292462 w 1593340"/>
              <a:gd name="connsiteY18" fmla="*/ 1364971 h 1974079"/>
              <a:gd name="connsiteX19" fmla="*/ 500600 w 1593340"/>
              <a:gd name="connsiteY19" fmla="*/ 1589511 h 1974079"/>
              <a:gd name="connsiteX20" fmla="*/ 816621 w 1593340"/>
              <a:gd name="connsiteY20" fmla="*/ 1660364 h 1974079"/>
              <a:gd name="connsiteX21" fmla="*/ 1113726 w 1593340"/>
              <a:gd name="connsiteY21" fmla="*/ 1596494 h 1974079"/>
              <a:gd name="connsiteX22" fmla="*/ 1245140 w 1593340"/>
              <a:gd name="connsiteY22" fmla="*/ 1380940 h 1974079"/>
              <a:gd name="connsiteX23" fmla="*/ 1122375 w 1593340"/>
              <a:gd name="connsiteY23" fmla="*/ 1188001 h 1974079"/>
              <a:gd name="connsiteX24" fmla="*/ 813959 w 1593340"/>
              <a:gd name="connsiteY24" fmla="*/ 1106834 h 1974079"/>
              <a:gd name="connsiteX25" fmla="*/ 455150 w 1593340"/>
              <a:gd name="connsiteY25" fmla="*/ 1033303 h 1974079"/>
              <a:gd name="connsiteX26" fmla="*/ 187542 w 1593340"/>
              <a:gd name="connsiteY26" fmla="*/ 864565 h 1974079"/>
              <a:gd name="connsiteX27" fmla="*/ 82480 w 1593340"/>
              <a:gd name="connsiteY27" fmla="*/ 542657 h 1974079"/>
              <a:gd name="connsiteX28" fmla="*/ 193060 w 1593340"/>
              <a:gd name="connsiteY28" fmla="*/ 232370 h 1974079"/>
              <a:gd name="connsiteX29" fmla="*/ 463830 w 1593340"/>
              <a:gd name="connsiteY29" fmla="*/ 56881 h 1974079"/>
              <a:gd name="connsiteX30" fmla="*/ 803313 w 1593340"/>
              <a:gd name="connsiteY30" fmla="*/ 173 h 1974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593340" h="1974079">
                <a:moveTo>
                  <a:pt x="803313" y="173"/>
                </a:moveTo>
                <a:cubicBezTo>
                  <a:pt x="951913" y="-2373"/>
                  <a:pt x="1092497" y="23320"/>
                  <a:pt x="1225055" y="77256"/>
                </a:cubicBezTo>
                <a:cubicBezTo>
                  <a:pt x="1357612" y="131197"/>
                  <a:pt x="1460883" y="228670"/>
                  <a:pt x="1534861" y="369676"/>
                </a:cubicBezTo>
                <a:lnTo>
                  <a:pt x="1255775" y="513381"/>
                </a:lnTo>
                <a:cubicBezTo>
                  <a:pt x="1222067" y="458164"/>
                  <a:pt x="1165733" y="410263"/>
                  <a:pt x="1086774" y="369676"/>
                </a:cubicBezTo>
                <a:cubicBezTo>
                  <a:pt x="1007815" y="329090"/>
                  <a:pt x="916877" y="307803"/>
                  <a:pt x="813959" y="305806"/>
                </a:cubicBezTo>
                <a:cubicBezTo>
                  <a:pt x="683758" y="307471"/>
                  <a:pt x="586827" y="331419"/>
                  <a:pt x="523173" y="377661"/>
                </a:cubicBezTo>
                <a:cubicBezTo>
                  <a:pt x="459514" y="423897"/>
                  <a:pt x="427797" y="482444"/>
                  <a:pt x="428018" y="553303"/>
                </a:cubicBezTo>
                <a:cubicBezTo>
                  <a:pt x="431344" y="632415"/>
                  <a:pt x="472600" y="688411"/>
                  <a:pt x="551785" y="721293"/>
                </a:cubicBezTo>
                <a:cubicBezTo>
                  <a:pt x="630971" y="754169"/>
                  <a:pt x="728117" y="776235"/>
                  <a:pt x="843235" y="787487"/>
                </a:cubicBezTo>
                <a:cubicBezTo>
                  <a:pt x="974834" y="801664"/>
                  <a:pt x="1097230" y="827125"/>
                  <a:pt x="1210419" y="863874"/>
                </a:cubicBezTo>
                <a:cubicBezTo>
                  <a:pt x="1323609" y="900624"/>
                  <a:pt x="1415211" y="959398"/>
                  <a:pt x="1485226" y="1040202"/>
                </a:cubicBezTo>
                <a:cubicBezTo>
                  <a:pt x="1555236" y="1121011"/>
                  <a:pt x="1591280" y="1234590"/>
                  <a:pt x="1593340" y="1380940"/>
                </a:cubicBezTo>
                <a:cubicBezTo>
                  <a:pt x="1591374" y="1518900"/>
                  <a:pt x="1554551" y="1631626"/>
                  <a:pt x="1482860" y="1719123"/>
                </a:cubicBezTo>
                <a:cubicBezTo>
                  <a:pt x="1411169" y="1806614"/>
                  <a:pt x="1316415" y="1871054"/>
                  <a:pt x="1198588" y="1912441"/>
                </a:cubicBezTo>
                <a:cubicBezTo>
                  <a:pt x="1080766" y="1953829"/>
                  <a:pt x="951666" y="1974340"/>
                  <a:pt x="811298" y="1973977"/>
                </a:cubicBezTo>
                <a:cubicBezTo>
                  <a:pt x="619613" y="1976196"/>
                  <a:pt x="454111" y="1942524"/>
                  <a:pt x="314777" y="1872962"/>
                </a:cubicBezTo>
                <a:cubicBezTo>
                  <a:pt x="175447" y="1803399"/>
                  <a:pt x="70521" y="1684629"/>
                  <a:pt x="0" y="1516660"/>
                </a:cubicBezTo>
                <a:lnTo>
                  <a:pt x="292462" y="1364971"/>
                </a:lnTo>
                <a:cubicBezTo>
                  <a:pt x="336211" y="1466930"/>
                  <a:pt x="405588" y="1541773"/>
                  <a:pt x="500600" y="1589511"/>
                </a:cubicBezTo>
                <a:cubicBezTo>
                  <a:pt x="595607" y="1637244"/>
                  <a:pt x="700949" y="1660865"/>
                  <a:pt x="816621" y="1660364"/>
                </a:cubicBezTo>
                <a:cubicBezTo>
                  <a:pt x="931128" y="1661360"/>
                  <a:pt x="1030161" y="1640074"/>
                  <a:pt x="1113726" y="1596494"/>
                </a:cubicBezTo>
                <a:cubicBezTo>
                  <a:pt x="1197286" y="1552919"/>
                  <a:pt x="1241092" y="1481065"/>
                  <a:pt x="1245140" y="1380940"/>
                </a:cubicBezTo>
                <a:cubicBezTo>
                  <a:pt x="1242647" y="1294339"/>
                  <a:pt x="1201723" y="1230026"/>
                  <a:pt x="1122375" y="1188001"/>
                </a:cubicBezTo>
                <a:cubicBezTo>
                  <a:pt x="1043026" y="1145976"/>
                  <a:pt x="940219" y="1118918"/>
                  <a:pt x="813959" y="1106834"/>
                </a:cubicBezTo>
                <a:cubicBezTo>
                  <a:pt x="685101" y="1093363"/>
                  <a:pt x="565504" y="1068851"/>
                  <a:pt x="455150" y="1033303"/>
                </a:cubicBezTo>
                <a:cubicBezTo>
                  <a:pt x="344801" y="997755"/>
                  <a:pt x="255597" y="941511"/>
                  <a:pt x="187542" y="864565"/>
                </a:cubicBezTo>
                <a:cubicBezTo>
                  <a:pt x="119482" y="787619"/>
                  <a:pt x="84461" y="680316"/>
                  <a:pt x="82480" y="542657"/>
                </a:cubicBezTo>
                <a:cubicBezTo>
                  <a:pt x="85020" y="415427"/>
                  <a:pt x="121880" y="311999"/>
                  <a:pt x="193060" y="232370"/>
                </a:cubicBezTo>
                <a:cubicBezTo>
                  <a:pt x="264240" y="152742"/>
                  <a:pt x="354498" y="94247"/>
                  <a:pt x="463830" y="56881"/>
                </a:cubicBezTo>
                <a:cubicBezTo>
                  <a:pt x="573156" y="19520"/>
                  <a:pt x="686319" y="615"/>
                  <a:pt x="803313" y="1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169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9" grpId="0" animBg="1"/>
      <p:bldP spid="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89779E30-2AB5-4861-839D-0B8A17C4D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0671" y="0"/>
            <a:ext cx="465065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55463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D22C3E-1D6B-417A-B764-3EA86E719EBE}"/>
              </a:ext>
            </a:extLst>
          </p:cNvPr>
          <p:cNvSpPr/>
          <p:nvPr userDrawn="1"/>
        </p:nvSpPr>
        <p:spPr>
          <a:xfrm>
            <a:off x="4077400" y="0"/>
            <a:ext cx="40372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4944162-5CA0-4EF7-BA01-EED49AF1EE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6135" y="866454"/>
            <a:ext cx="1344930" cy="1344930"/>
          </a:xfrm>
          <a:custGeom>
            <a:avLst/>
            <a:gdLst>
              <a:gd name="connsiteX0" fmla="*/ 624114 w 1248228"/>
              <a:gd name="connsiteY0" fmla="*/ 0 h 1248228"/>
              <a:gd name="connsiteX1" fmla="*/ 1248228 w 1248228"/>
              <a:gd name="connsiteY1" fmla="*/ 624114 h 1248228"/>
              <a:gd name="connsiteX2" fmla="*/ 624114 w 1248228"/>
              <a:gd name="connsiteY2" fmla="*/ 1248228 h 1248228"/>
              <a:gd name="connsiteX3" fmla="*/ 0 w 1248228"/>
              <a:gd name="connsiteY3" fmla="*/ 624114 h 1248228"/>
              <a:gd name="connsiteX4" fmla="*/ 624114 w 1248228"/>
              <a:gd name="connsiteY4" fmla="*/ 0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1248228">
                <a:moveTo>
                  <a:pt x="624114" y="0"/>
                </a:moveTo>
                <a:cubicBezTo>
                  <a:pt x="968803" y="0"/>
                  <a:pt x="1248228" y="279425"/>
                  <a:pt x="1248228" y="624114"/>
                </a:cubicBezTo>
                <a:cubicBezTo>
                  <a:pt x="1248228" y="968803"/>
                  <a:pt x="968803" y="1248228"/>
                  <a:pt x="624114" y="1248228"/>
                </a:cubicBezTo>
                <a:cubicBezTo>
                  <a:pt x="279425" y="1248228"/>
                  <a:pt x="0" y="968803"/>
                  <a:pt x="0" y="624114"/>
                </a:cubicBezTo>
                <a:cubicBezTo>
                  <a:pt x="0" y="279425"/>
                  <a:pt x="279425" y="0"/>
                  <a:pt x="624114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xmlns="" id="{1C10566C-2A20-484E-9B52-8BA65828D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3535" y="866454"/>
            <a:ext cx="1344930" cy="1344930"/>
          </a:xfrm>
          <a:custGeom>
            <a:avLst/>
            <a:gdLst>
              <a:gd name="connsiteX0" fmla="*/ 624114 w 1248228"/>
              <a:gd name="connsiteY0" fmla="*/ 0 h 1248228"/>
              <a:gd name="connsiteX1" fmla="*/ 1248228 w 1248228"/>
              <a:gd name="connsiteY1" fmla="*/ 624114 h 1248228"/>
              <a:gd name="connsiteX2" fmla="*/ 624114 w 1248228"/>
              <a:gd name="connsiteY2" fmla="*/ 1248228 h 1248228"/>
              <a:gd name="connsiteX3" fmla="*/ 0 w 1248228"/>
              <a:gd name="connsiteY3" fmla="*/ 624114 h 1248228"/>
              <a:gd name="connsiteX4" fmla="*/ 624114 w 1248228"/>
              <a:gd name="connsiteY4" fmla="*/ 0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1248228">
                <a:moveTo>
                  <a:pt x="624114" y="0"/>
                </a:moveTo>
                <a:cubicBezTo>
                  <a:pt x="968803" y="0"/>
                  <a:pt x="1248228" y="279425"/>
                  <a:pt x="1248228" y="624114"/>
                </a:cubicBezTo>
                <a:cubicBezTo>
                  <a:pt x="1248228" y="968803"/>
                  <a:pt x="968803" y="1248228"/>
                  <a:pt x="624114" y="1248228"/>
                </a:cubicBezTo>
                <a:cubicBezTo>
                  <a:pt x="279425" y="1248228"/>
                  <a:pt x="0" y="968803"/>
                  <a:pt x="0" y="624114"/>
                </a:cubicBezTo>
                <a:cubicBezTo>
                  <a:pt x="0" y="279425"/>
                  <a:pt x="279425" y="0"/>
                  <a:pt x="624114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xmlns="" id="{5A0FC882-8B5F-436C-AB8F-44E6954262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00935" y="866454"/>
            <a:ext cx="1344930" cy="1344930"/>
          </a:xfrm>
          <a:custGeom>
            <a:avLst/>
            <a:gdLst>
              <a:gd name="connsiteX0" fmla="*/ 624114 w 1248228"/>
              <a:gd name="connsiteY0" fmla="*/ 0 h 1248228"/>
              <a:gd name="connsiteX1" fmla="*/ 1248228 w 1248228"/>
              <a:gd name="connsiteY1" fmla="*/ 624114 h 1248228"/>
              <a:gd name="connsiteX2" fmla="*/ 624114 w 1248228"/>
              <a:gd name="connsiteY2" fmla="*/ 1248228 h 1248228"/>
              <a:gd name="connsiteX3" fmla="*/ 0 w 1248228"/>
              <a:gd name="connsiteY3" fmla="*/ 624114 h 1248228"/>
              <a:gd name="connsiteX4" fmla="*/ 624114 w 1248228"/>
              <a:gd name="connsiteY4" fmla="*/ 0 h 124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228" h="1248228">
                <a:moveTo>
                  <a:pt x="624114" y="0"/>
                </a:moveTo>
                <a:cubicBezTo>
                  <a:pt x="968803" y="0"/>
                  <a:pt x="1248228" y="279425"/>
                  <a:pt x="1248228" y="624114"/>
                </a:cubicBezTo>
                <a:cubicBezTo>
                  <a:pt x="1248228" y="968803"/>
                  <a:pt x="968803" y="1248228"/>
                  <a:pt x="624114" y="1248228"/>
                </a:cubicBezTo>
                <a:cubicBezTo>
                  <a:pt x="279425" y="1248228"/>
                  <a:pt x="0" y="968803"/>
                  <a:pt x="0" y="624114"/>
                </a:cubicBezTo>
                <a:cubicBezTo>
                  <a:pt x="0" y="279425"/>
                  <a:pt x="279425" y="0"/>
                  <a:pt x="624114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165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AF1F627-DA7F-41D1-ACAE-FAB1A9190700}"/>
              </a:ext>
            </a:extLst>
          </p:cNvPr>
          <p:cNvSpPr/>
          <p:nvPr userDrawn="1"/>
        </p:nvSpPr>
        <p:spPr>
          <a:xfrm>
            <a:off x="0" y="0"/>
            <a:ext cx="38231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xmlns="" id="{5056EB37-8130-4CFC-9E0E-FBADFA4FEE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23143" y="0"/>
            <a:ext cx="8368857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208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6757B3A4-E28A-4E1E-AEFC-603376AA67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0" y="0"/>
            <a:ext cx="4064000" cy="4064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219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DC637CB1-CD2B-4766-A8C1-F22D6B83F8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21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xmlns="" id="{A54592E4-D017-4F72-8DC3-9C0337AB4D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955314" y="1"/>
            <a:ext cx="3236686" cy="6266741"/>
          </a:xfrm>
          <a:custGeom>
            <a:avLst/>
            <a:gdLst>
              <a:gd name="connsiteX0" fmla="*/ 2243630 w 3236686"/>
              <a:gd name="connsiteY0" fmla="*/ 0 h 6266741"/>
              <a:gd name="connsiteX1" fmla="*/ 3236686 w 3236686"/>
              <a:gd name="connsiteY1" fmla="*/ 0 h 6266741"/>
              <a:gd name="connsiteX2" fmla="*/ 3236686 w 3236686"/>
              <a:gd name="connsiteY2" fmla="*/ 3158043 h 6266741"/>
              <a:gd name="connsiteX3" fmla="*/ 4627 w 3236686"/>
              <a:gd name="connsiteY3" fmla="*/ 6266741 h 6266741"/>
              <a:gd name="connsiteX4" fmla="*/ 0 w 3236686"/>
              <a:gd name="connsiteY4" fmla="*/ 2240544 h 6266741"/>
              <a:gd name="connsiteX5" fmla="*/ 2243630 w 3236686"/>
              <a:gd name="connsiteY5" fmla="*/ 0 h 626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6686" h="6266741">
                <a:moveTo>
                  <a:pt x="2243630" y="0"/>
                </a:moveTo>
                <a:lnTo>
                  <a:pt x="3236686" y="0"/>
                </a:lnTo>
                <a:lnTo>
                  <a:pt x="3236686" y="3158043"/>
                </a:lnTo>
                <a:lnTo>
                  <a:pt x="4627" y="6266741"/>
                </a:lnTo>
                <a:cubicBezTo>
                  <a:pt x="3086" y="4924677"/>
                  <a:pt x="1541" y="3582609"/>
                  <a:pt x="0" y="2240544"/>
                </a:cubicBezTo>
                <a:cubicBezTo>
                  <a:pt x="837829" y="1408884"/>
                  <a:pt x="1529165" y="739140"/>
                  <a:pt x="224363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440C6B31-2E58-4409-A55D-81380E1A51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577850"/>
            <a:ext cx="3238134" cy="6280150"/>
          </a:xfrm>
          <a:custGeom>
            <a:avLst/>
            <a:gdLst>
              <a:gd name="connsiteX0" fmla="*/ 0 w 3236913"/>
              <a:gd name="connsiteY0" fmla="*/ 0 h 3219450"/>
              <a:gd name="connsiteX1" fmla="*/ 3236913 w 3236913"/>
              <a:gd name="connsiteY1" fmla="*/ 0 h 3219450"/>
              <a:gd name="connsiteX2" fmla="*/ 3236913 w 3236913"/>
              <a:gd name="connsiteY2" fmla="*/ 3219450 h 3219450"/>
              <a:gd name="connsiteX3" fmla="*/ 0 w 3236913"/>
              <a:gd name="connsiteY3" fmla="*/ 3219450 h 3219450"/>
              <a:gd name="connsiteX4" fmla="*/ 0 w 3236913"/>
              <a:gd name="connsiteY4" fmla="*/ 0 h 3219450"/>
              <a:gd name="connsiteX0" fmla="*/ 6350 w 3236913"/>
              <a:gd name="connsiteY0" fmla="*/ 69850 h 3219450"/>
              <a:gd name="connsiteX1" fmla="*/ 3236913 w 3236913"/>
              <a:gd name="connsiteY1" fmla="*/ 0 h 3219450"/>
              <a:gd name="connsiteX2" fmla="*/ 3236913 w 3236913"/>
              <a:gd name="connsiteY2" fmla="*/ 3219450 h 3219450"/>
              <a:gd name="connsiteX3" fmla="*/ 0 w 3236913"/>
              <a:gd name="connsiteY3" fmla="*/ 3219450 h 3219450"/>
              <a:gd name="connsiteX4" fmla="*/ 6350 w 3236913"/>
              <a:gd name="connsiteY4" fmla="*/ 69850 h 3219450"/>
              <a:gd name="connsiteX0" fmla="*/ 6350 w 3236913"/>
              <a:gd name="connsiteY0" fmla="*/ 3130550 h 6280150"/>
              <a:gd name="connsiteX1" fmla="*/ 3236913 w 3236913"/>
              <a:gd name="connsiteY1" fmla="*/ 0 h 6280150"/>
              <a:gd name="connsiteX2" fmla="*/ 3236913 w 3236913"/>
              <a:gd name="connsiteY2" fmla="*/ 6280150 h 6280150"/>
              <a:gd name="connsiteX3" fmla="*/ 0 w 3236913"/>
              <a:gd name="connsiteY3" fmla="*/ 6280150 h 6280150"/>
              <a:gd name="connsiteX4" fmla="*/ 6350 w 3236913"/>
              <a:gd name="connsiteY4" fmla="*/ 3130550 h 6280150"/>
              <a:gd name="connsiteX0" fmla="*/ 6350 w 3236913"/>
              <a:gd name="connsiteY0" fmla="*/ 3130550 h 6280150"/>
              <a:gd name="connsiteX1" fmla="*/ 3236913 w 3236913"/>
              <a:gd name="connsiteY1" fmla="*/ 0 h 6280150"/>
              <a:gd name="connsiteX2" fmla="*/ 3224213 w 3236913"/>
              <a:gd name="connsiteY2" fmla="*/ 4044950 h 6280150"/>
              <a:gd name="connsiteX3" fmla="*/ 0 w 3236913"/>
              <a:gd name="connsiteY3" fmla="*/ 6280150 h 6280150"/>
              <a:gd name="connsiteX4" fmla="*/ 6350 w 3236913"/>
              <a:gd name="connsiteY4" fmla="*/ 3130550 h 6280150"/>
              <a:gd name="connsiteX0" fmla="*/ 6350 w 3238134"/>
              <a:gd name="connsiteY0" fmla="*/ 3130550 h 6280150"/>
              <a:gd name="connsiteX1" fmla="*/ 3236913 w 3238134"/>
              <a:gd name="connsiteY1" fmla="*/ 0 h 6280150"/>
              <a:gd name="connsiteX2" fmla="*/ 3236913 w 3238134"/>
              <a:gd name="connsiteY2" fmla="*/ 4035425 h 6280150"/>
              <a:gd name="connsiteX3" fmla="*/ 0 w 3238134"/>
              <a:gd name="connsiteY3" fmla="*/ 6280150 h 6280150"/>
              <a:gd name="connsiteX4" fmla="*/ 6350 w 3238134"/>
              <a:gd name="connsiteY4" fmla="*/ 3130550 h 6280150"/>
              <a:gd name="connsiteX0" fmla="*/ 6350 w 3238134"/>
              <a:gd name="connsiteY0" fmla="*/ 3130550 h 6280150"/>
              <a:gd name="connsiteX1" fmla="*/ 3236913 w 3238134"/>
              <a:gd name="connsiteY1" fmla="*/ 0 h 6280150"/>
              <a:gd name="connsiteX2" fmla="*/ 3236913 w 3238134"/>
              <a:gd name="connsiteY2" fmla="*/ 4035425 h 6280150"/>
              <a:gd name="connsiteX3" fmla="*/ 993774 w 3238134"/>
              <a:gd name="connsiteY3" fmla="*/ 6276975 h 6280150"/>
              <a:gd name="connsiteX4" fmla="*/ 0 w 3238134"/>
              <a:gd name="connsiteY4" fmla="*/ 6280150 h 6280150"/>
              <a:gd name="connsiteX5" fmla="*/ 6350 w 3238134"/>
              <a:gd name="connsiteY5" fmla="*/ 3130550 h 6280150"/>
              <a:gd name="connsiteX0" fmla="*/ 6350 w 3238134"/>
              <a:gd name="connsiteY0" fmla="*/ 3130550 h 6280150"/>
              <a:gd name="connsiteX1" fmla="*/ 3236913 w 3238134"/>
              <a:gd name="connsiteY1" fmla="*/ 0 h 6280150"/>
              <a:gd name="connsiteX2" fmla="*/ 3236913 w 3238134"/>
              <a:gd name="connsiteY2" fmla="*/ 4035425 h 6280150"/>
              <a:gd name="connsiteX3" fmla="*/ 993774 w 3238134"/>
              <a:gd name="connsiteY3" fmla="*/ 6276975 h 6280150"/>
              <a:gd name="connsiteX4" fmla="*/ 0 w 3238134"/>
              <a:gd name="connsiteY4" fmla="*/ 6280150 h 6280150"/>
              <a:gd name="connsiteX5" fmla="*/ 6350 w 3238134"/>
              <a:gd name="connsiteY5" fmla="*/ 3130550 h 6280150"/>
              <a:gd name="connsiteX0" fmla="*/ 6350 w 3238134"/>
              <a:gd name="connsiteY0" fmla="*/ 3130550 h 6280150"/>
              <a:gd name="connsiteX1" fmla="*/ 3236913 w 3238134"/>
              <a:gd name="connsiteY1" fmla="*/ 0 h 6280150"/>
              <a:gd name="connsiteX2" fmla="*/ 3236913 w 3238134"/>
              <a:gd name="connsiteY2" fmla="*/ 4035425 h 6280150"/>
              <a:gd name="connsiteX3" fmla="*/ 993774 w 3238134"/>
              <a:gd name="connsiteY3" fmla="*/ 6276975 h 6280150"/>
              <a:gd name="connsiteX4" fmla="*/ 0 w 3238134"/>
              <a:gd name="connsiteY4" fmla="*/ 6280150 h 6280150"/>
              <a:gd name="connsiteX5" fmla="*/ 6350 w 3238134"/>
              <a:gd name="connsiteY5" fmla="*/ 3130550 h 628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8134" h="6280150">
                <a:moveTo>
                  <a:pt x="6350" y="3130550"/>
                </a:moveTo>
                <a:lnTo>
                  <a:pt x="3236913" y="0"/>
                </a:lnTo>
                <a:cubicBezTo>
                  <a:pt x="3232680" y="1348317"/>
                  <a:pt x="3241146" y="2687108"/>
                  <a:pt x="3236913" y="4035425"/>
                </a:cubicBezTo>
                <a:cubicBezTo>
                  <a:pt x="2658533" y="4593167"/>
                  <a:pt x="1549929" y="5709708"/>
                  <a:pt x="993774" y="6276975"/>
                </a:cubicBezTo>
                <a:lnTo>
                  <a:pt x="0" y="6280150"/>
                </a:lnTo>
                <a:cubicBezTo>
                  <a:pt x="2117" y="5230283"/>
                  <a:pt x="4233" y="4180417"/>
                  <a:pt x="6350" y="31305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60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30BA3B1-6451-4D1E-A9BE-AAC5DFAA1E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9600" y="974606"/>
            <a:ext cx="6974523" cy="4908788"/>
          </a:xfrm>
          <a:custGeom>
            <a:avLst/>
            <a:gdLst>
              <a:gd name="connsiteX0" fmla="*/ 3688081 w 6974523"/>
              <a:gd name="connsiteY0" fmla="*/ 2128777 h 4602145"/>
              <a:gd name="connsiteX1" fmla="*/ 6974523 w 6974523"/>
              <a:gd name="connsiteY1" fmla="*/ 2128777 h 4602145"/>
              <a:gd name="connsiteX2" fmla="*/ 6974523 w 6974523"/>
              <a:gd name="connsiteY2" fmla="*/ 4602145 h 4602145"/>
              <a:gd name="connsiteX3" fmla="*/ 3688081 w 6974523"/>
              <a:gd name="connsiteY3" fmla="*/ 4602145 h 4602145"/>
              <a:gd name="connsiteX4" fmla="*/ 0 w 6974523"/>
              <a:gd name="connsiteY4" fmla="*/ 0 h 4602145"/>
              <a:gd name="connsiteX5" fmla="*/ 5126038 w 6974523"/>
              <a:gd name="connsiteY5" fmla="*/ 0 h 4602145"/>
              <a:gd name="connsiteX6" fmla="*/ 5126038 w 6974523"/>
              <a:gd name="connsiteY6" fmla="*/ 2012117 h 4602145"/>
              <a:gd name="connsiteX7" fmla="*/ 3566335 w 6974523"/>
              <a:gd name="connsiteY7" fmla="*/ 2012117 h 4602145"/>
              <a:gd name="connsiteX8" fmla="*/ 3566335 w 6974523"/>
              <a:gd name="connsiteY8" fmla="*/ 2706688 h 4602145"/>
              <a:gd name="connsiteX9" fmla="*/ 0 w 6974523"/>
              <a:gd name="connsiteY9" fmla="*/ 2706688 h 460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74523" h="4602145">
                <a:moveTo>
                  <a:pt x="3688081" y="2128777"/>
                </a:moveTo>
                <a:lnTo>
                  <a:pt x="6974523" y="2128777"/>
                </a:lnTo>
                <a:lnTo>
                  <a:pt x="6974523" y="4602145"/>
                </a:lnTo>
                <a:lnTo>
                  <a:pt x="3688081" y="4602145"/>
                </a:lnTo>
                <a:close/>
                <a:moveTo>
                  <a:pt x="0" y="0"/>
                </a:moveTo>
                <a:lnTo>
                  <a:pt x="5126038" y="0"/>
                </a:lnTo>
                <a:lnTo>
                  <a:pt x="5126038" y="2012117"/>
                </a:lnTo>
                <a:lnTo>
                  <a:pt x="3566335" y="2012117"/>
                </a:lnTo>
                <a:lnTo>
                  <a:pt x="3566335" y="2706688"/>
                </a:lnTo>
                <a:lnTo>
                  <a:pt x="0" y="2706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873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652B8297-AE79-475C-B478-A5F410B6BB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1657" y="342621"/>
            <a:ext cx="3605991" cy="61727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A52E92C-B0E7-4933-ABF6-84762644F6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3005" y="342621"/>
            <a:ext cx="3605991" cy="61727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989664CB-E9EC-4016-BC23-D4D0E5097D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4353" y="342621"/>
            <a:ext cx="3605991" cy="617275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91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232BCD4D-9156-4DE8-AC75-322149998A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BA8902FB-C084-4DA6-8E2F-8F2217373C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93459" y="1760220"/>
            <a:ext cx="5016500" cy="313182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801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063BA986-6DCA-408E-90AF-AE1E8084A9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95" y="1162050"/>
            <a:ext cx="5043605" cy="56959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dist="508000" dir="13500000" sx="95000" sy="95000" algn="br" rotWithShape="0">
              <a:schemeClr val="bg1">
                <a:lumMod val="75000"/>
                <a:alpha val="40000"/>
              </a:schemeClr>
            </a:outerShdw>
          </a:effectLst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85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25.08.2022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26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xmlns="" id="{E3EBC460-64F6-4988-8F46-F3C5214467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0996" y="3519076"/>
            <a:ext cx="2509686" cy="251161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xmlns="" id="{7C2ADB60-D9F6-4F31-8F11-AE330295C9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01103" y="3519076"/>
            <a:ext cx="2509686" cy="251161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xmlns="" id="{C7B5854F-257C-4072-B783-6848C145D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0995" y="827314"/>
            <a:ext cx="5189793" cy="251161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8561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xmlns="" id="{FB6BAACB-E244-44B9-ABA5-96EA38177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3014" y="1248228"/>
            <a:ext cx="2774269" cy="436154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305B56D0-2E68-4D22-AA3D-52E72103B8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2018" y="1248230"/>
            <a:ext cx="2774269" cy="4361541"/>
          </a:xfrm>
          <a:custGeom>
            <a:avLst/>
            <a:gdLst>
              <a:gd name="connsiteX0" fmla="*/ 0 w 2774269"/>
              <a:gd name="connsiteY0" fmla="*/ 1560666 h 4361541"/>
              <a:gd name="connsiteX1" fmla="*/ 2774269 w 2774269"/>
              <a:gd name="connsiteY1" fmla="*/ 1560666 h 4361541"/>
              <a:gd name="connsiteX2" fmla="*/ 2774269 w 2774269"/>
              <a:gd name="connsiteY2" fmla="*/ 4361541 h 4361541"/>
              <a:gd name="connsiteX3" fmla="*/ 0 w 2774269"/>
              <a:gd name="connsiteY3" fmla="*/ 4361541 h 4361541"/>
              <a:gd name="connsiteX4" fmla="*/ 0 w 2774269"/>
              <a:gd name="connsiteY4" fmla="*/ 0 h 4361541"/>
              <a:gd name="connsiteX5" fmla="*/ 2774269 w 2774269"/>
              <a:gd name="connsiteY5" fmla="*/ 0 h 4361541"/>
              <a:gd name="connsiteX6" fmla="*/ 2774269 w 2774269"/>
              <a:gd name="connsiteY6" fmla="*/ 1425121 h 4361541"/>
              <a:gd name="connsiteX7" fmla="*/ 0 w 2774269"/>
              <a:gd name="connsiteY7" fmla="*/ 1425121 h 436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4269" h="4361541">
                <a:moveTo>
                  <a:pt x="0" y="1560666"/>
                </a:moveTo>
                <a:lnTo>
                  <a:pt x="2774269" y="1560666"/>
                </a:lnTo>
                <a:lnTo>
                  <a:pt x="2774269" y="4361541"/>
                </a:lnTo>
                <a:lnTo>
                  <a:pt x="0" y="4361541"/>
                </a:lnTo>
                <a:close/>
                <a:moveTo>
                  <a:pt x="0" y="0"/>
                </a:moveTo>
                <a:lnTo>
                  <a:pt x="2774269" y="0"/>
                </a:lnTo>
                <a:lnTo>
                  <a:pt x="2774269" y="1425121"/>
                </a:lnTo>
                <a:lnTo>
                  <a:pt x="0" y="14251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539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9A833C6D-BEE9-48AC-B5AE-BF538CDCBC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4973" y="1466850"/>
            <a:ext cx="7048500" cy="17716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69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B60C8F-AB24-438F-B12C-620A223E4D8F}"/>
              </a:ext>
            </a:extLst>
          </p:cNvPr>
          <p:cNvSpPr txBox="1"/>
          <p:nvPr userDrawn="1"/>
        </p:nvSpPr>
        <p:spPr>
          <a:xfrm rot="10800000" flipV="1">
            <a:off x="10192792" y="208279"/>
            <a:ext cx="1999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7200" b="0" i="0" smtClean="0">
                <a:solidFill>
                  <a:schemeClr val="bg1">
                    <a:lumMod val="85000"/>
                    <a:alpha val="60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41300" b="0" i="0" dirty="0">
              <a:solidFill>
                <a:schemeClr val="bg1">
                  <a:lumMod val="85000"/>
                  <a:alpha val="60000"/>
                </a:schemeClr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94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3EA382B-E4EB-43E1-A16D-5A081AF7E0A6}"/>
              </a:ext>
            </a:extLst>
          </p:cNvPr>
          <p:cNvSpPr txBox="1"/>
          <p:nvPr/>
        </p:nvSpPr>
        <p:spPr>
          <a:xfrm>
            <a:off x="0" y="2429755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ВСОКО В УСЛОВИЯХ ИННОВАЦИОННОГО РАЗВИТИЯ ШКОЛЫ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1E0A19-CAB9-4AD6-99D5-D5E556040C2D}"/>
              </a:ext>
            </a:extLst>
          </p:cNvPr>
          <p:cNvSpPr txBox="1"/>
          <p:nvPr/>
        </p:nvSpPr>
        <p:spPr>
          <a:xfrm>
            <a:off x="0" y="5127558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Топка Наталья Ивановна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директор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МБОУ-СОШ №5 имени маршала Г.К. Жукова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станицы Старовеличковской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Калининского района Краснодарского края</a:t>
            </a:r>
          </a:p>
        </p:txBody>
      </p:sp>
      <p:pic>
        <p:nvPicPr>
          <p:cNvPr id="8" name="Picture 2" descr="http://qrcoder.ru/code/?http%3A%2F%2Fschool5-kalin.ru%2F&amp;4&amp;0">
            <a:extLst>
              <a:ext uri="{FF2B5EF4-FFF2-40B4-BE49-F238E27FC236}">
                <a16:creationId xmlns:a16="http://schemas.microsoft.com/office/drawing/2014/main" xmlns="" id="{11022F1D-5C0F-46D5-A9FE-BDB47E00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5786"/>
            <a:ext cx="1532214" cy="15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bousosh4.ru/wp-content/uploads/2019/10/%D0%B2%D1%81%D0%BE%D0%BA%D0%BE-%D0%BE%D0%BE.png">
            <a:extLst>
              <a:ext uri="{FF2B5EF4-FFF2-40B4-BE49-F238E27FC236}">
                <a16:creationId xmlns:a16="http://schemas.microsoft.com/office/drawing/2014/main" xmlns="" id="{894F64AB-5956-4E8F-B99D-13EBA619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39" y="35917"/>
            <a:ext cx="7186223" cy="26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6E81EA-A357-44E9-AAA4-9380CD9AE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993" y="246716"/>
            <a:ext cx="168416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51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24B367-C772-4AEE-82D3-1317E898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645" y="220405"/>
            <a:ext cx="4808637" cy="3528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056AD69-BF01-4BA1-9ED8-8F5453EE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05"/>
            <a:ext cx="4747671" cy="6637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D807E0-DA0B-4503-87E7-2F8D40328954}"/>
              </a:ext>
            </a:extLst>
          </p:cNvPr>
          <p:cNvSpPr txBox="1"/>
          <p:nvPr/>
        </p:nvSpPr>
        <p:spPr>
          <a:xfrm>
            <a:off x="1866123" y="-65315"/>
            <a:ext cx="162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6E6F94-1367-4C65-8D73-FE3A2E8231DA}"/>
              </a:ext>
            </a:extLst>
          </p:cNvPr>
          <p:cNvSpPr txBox="1"/>
          <p:nvPr/>
        </p:nvSpPr>
        <p:spPr>
          <a:xfrm>
            <a:off x="6096000" y="-74646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Профильная математика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8CE849-A048-415B-A8FA-A71F8528D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2571" y="252699"/>
            <a:ext cx="1524132" cy="876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70011B-5D2C-42D8-8922-1DF8F3058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004" y="4449193"/>
            <a:ext cx="5719927" cy="23757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3550079-ADE1-4CBE-B36C-39F78A5479F5}"/>
              </a:ext>
            </a:extLst>
          </p:cNvPr>
          <p:cNvSpPr txBox="1"/>
          <p:nvPr/>
        </p:nvSpPr>
        <p:spPr>
          <a:xfrm>
            <a:off x="5370221" y="3802862"/>
            <a:ext cx="6296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претенденты на получение медали подтвердили свои отметки, получив золотую медаль «За успехи в учении» </a:t>
            </a:r>
          </a:p>
        </p:txBody>
      </p:sp>
    </p:spTree>
    <p:extLst>
      <p:ext uri="{BB962C8B-B14F-4D97-AF65-F5344CB8AC3E}">
        <p14:creationId xmlns:p14="http://schemas.microsoft.com/office/powerpoint/2010/main" val="3483366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6C4EA7-665E-4DE4-8CB8-4546C5B9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061" y="209266"/>
            <a:ext cx="2827265" cy="11583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FF176F-E2E9-492D-AEAA-0EBD42438FA0}"/>
              </a:ext>
            </a:extLst>
          </p:cNvPr>
          <p:cNvSpPr/>
          <p:nvPr/>
        </p:nvSpPr>
        <p:spPr>
          <a:xfrm>
            <a:off x="203674" y="209266"/>
            <a:ext cx="11851477" cy="6398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выпускники 11 класса преодолели порог успешности.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F4AF925-99C8-46ED-9FA3-FEFCEA2A41F8}"/>
              </a:ext>
            </a:extLst>
          </p:cNvPr>
          <p:cNvSpPr/>
          <p:nvPr/>
        </p:nvSpPr>
        <p:spPr>
          <a:xfrm>
            <a:off x="203673" y="1033048"/>
            <a:ext cx="11851477" cy="6469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высокобалльников –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7297A83-1D80-4A6B-B7E7-7644B31310DA}"/>
              </a:ext>
            </a:extLst>
          </p:cNvPr>
          <p:cNvSpPr/>
          <p:nvPr/>
        </p:nvSpPr>
        <p:spPr>
          <a:xfrm>
            <a:off x="203673" y="1851259"/>
            <a:ext cx="11851477" cy="14302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итогам проведения государственной итоговой аттестации имеются учащиеся, набирающие высокие баллы по всем предметам  (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до 96 баллов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536241-DAD1-42F6-82AF-781DAA6A8022}"/>
              </a:ext>
            </a:extLst>
          </p:cNvPr>
          <p:cNvSpPr/>
          <p:nvPr/>
        </p:nvSpPr>
        <p:spPr>
          <a:xfrm>
            <a:off x="203672" y="5054307"/>
            <a:ext cx="11851477" cy="14302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независимой оценки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 удовлетворенность условиями оказания услуг составляет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97%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подтверждает эффективность модели </a:t>
            </a:r>
            <a:r>
              <a:rPr lang="ru-RU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ВСОКО школы.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5A0A1FD-20AB-4816-8062-43B8048A3DE0}"/>
              </a:ext>
            </a:extLst>
          </p:cNvPr>
          <p:cNvSpPr/>
          <p:nvPr/>
        </p:nvSpPr>
        <p:spPr>
          <a:xfrm>
            <a:off x="203672" y="3452784"/>
            <a:ext cx="11851477" cy="14302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выпускники подтверждают годовые оценки при сдаче ГИА как по основным предметам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и по предметам по выбору.</a:t>
            </a:r>
          </a:p>
        </p:txBody>
      </p:sp>
    </p:spTree>
    <p:extLst>
      <p:ext uri="{BB962C8B-B14F-4D97-AF65-F5344CB8AC3E}">
        <p14:creationId xmlns:p14="http://schemas.microsoft.com/office/powerpoint/2010/main" val="1572472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A8181B-4868-4293-B5A9-DCA64CC74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513" y="225954"/>
            <a:ext cx="1684166" cy="1432684"/>
          </a:xfrm>
          <a:prstGeom prst="rect">
            <a:avLst/>
          </a:prstGeom>
        </p:spPr>
      </p:pic>
      <p:sp>
        <p:nvSpPr>
          <p:cNvPr id="2" name="Заголовок 5">
            <a:extLst>
              <a:ext uri="{FF2B5EF4-FFF2-40B4-BE49-F238E27FC236}">
                <a16:creationId xmlns:a16="http://schemas.microsoft.com/office/drawing/2014/main" xmlns="" id="{362F1F2A-1552-457B-954A-F165157FE43B}"/>
              </a:ext>
            </a:extLst>
          </p:cNvPr>
          <p:cNvSpPr txBox="1">
            <a:spLocks/>
          </p:cNvSpPr>
          <p:nvPr/>
        </p:nvSpPr>
        <p:spPr>
          <a:xfrm>
            <a:off x="214604" y="286603"/>
            <a:ext cx="11815665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внутренней оценки качества образования в образовательной организации </a:t>
            </a:r>
          </a:p>
        </p:txBody>
      </p:sp>
      <p:sp>
        <p:nvSpPr>
          <p:cNvPr id="3" name="Объект 4">
            <a:extLst>
              <a:ext uri="{FF2B5EF4-FFF2-40B4-BE49-F238E27FC236}">
                <a16:creationId xmlns:a16="http://schemas.microsoft.com/office/drawing/2014/main" xmlns="" id="{17A1D7E2-399A-4C15-AFF7-FA98D3B1C9AC}"/>
              </a:ext>
            </a:extLst>
          </p:cNvPr>
          <p:cNvSpPr txBox="1">
            <a:spLocks/>
          </p:cNvSpPr>
          <p:nvPr/>
        </p:nvSpPr>
        <p:spPr>
          <a:xfrm>
            <a:off x="161730" y="2173169"/>
            <a:ext cx="11868539" cy="2511662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рекомендуется использовать при подготовке отчета о самообследовании, в ходе которого осуществляется аудит учебно-воспитательной деятельности, управленческой работы, организации урочной и внеурочной активности, востребованности выпускников, качества используемых образовательных и методических материалов. </a:t>
            </a:r>
          </a:p>
        </p:txBody>
      </p:sp>
    </p:spTree>
    <p:extLst>
      <p:ext uri="{BB962C8B-B14F-4D97-AF65-F5344CB8AC3E}">
        <p14:creationId xmlns:p14="http://schemas.microsoft.com/office/powerpoint/2010/main" val="309416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4288FF-673C-46EC-B224-279B617BB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480" y="398666"/>
            <a:ext cx="1684166" cy="14326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E0CC93-8B97-4646-91BD-41B650A0D597}"/>
              </a:ext>
            </a:extLst>
          </p:cNvPr>
          <p:cNvSpPr txBox="1">
            <a:spLocks/>
          </p:cNvSpPr>
          <p:nvPr/>
        </p:nvSpPr>
        <p:spPr>
          <a:xfrm>
            <a:off x="121298" y="248026"/>
            <a:ext cx="11933853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Алгоритм работы с результатами мониторинга: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EB7A8BB5-5548-4A86-90AE-944CBF5E4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07247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688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929812"/>
          </a:xfrm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5D389E-B8D0-4F43-A28D-5B4DF91A77DB}"/>
              </a:ext>
            </a:extLst>
          </p:cNvPr>
          <p:cNvSpPr/>
          <p:nvPr/>
        </p:nvSpPr>
        <p:spPr>
          <a:xfrm>
            <a:off x="0" y="0"/>
            <a:ext cx="12192000" cy="2780271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1" name="pasted-image.tiff">
            <a:extLst>
              <a:ext uri="{FF2B5EF4-FFF2-40B4-BE49-F238E27FC236}">
                <a16:creationId xmlns:a16="http://schemas.microsoft.com/office/drawing/2014/main" xmlns="" id="{A744DA61-0947-4F44-AE0C-D309A33A7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5" y="1529374"/>
            <a:ext cx="6952562" cy="3799252"/>
          </a:xfrm>
          <a:prstGeom prst="rect">
            <a:avLst/>
          </a:prstGeom>
          <a:ln w="12700">
            <a:miter lim="400000"/>
          </a:ln>
          <a:effectLst>
            <a:outerShdw blurRad="1270000" dir="5400000" sx="90000" sy="-19000" rotWithShape="0">
              <a:prstClr val="black">
                <a:alpha val="40000"/>
              </a:prstClr>
            </a:outerShdw>
          </a:effec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xmlns="" id="{B45C01B0-654C-4526-8FEB-EF0F8D9CCFF7}"/>
              </a:ext>
            </a:extLst>
          </p:cNvPr>
          <p:cNvSpPr txBox="1">
            <a:spLocks/>
          </p:cNvSpPr>
          <p:nvPr/>
        </p:nvSpPr>
        <p:spPr>
          <a:xfrm>
            <a:off x="5029200" y="574765"/>
            <a:ext cx="7027817" cy="757645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d-ID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school5-kalin.ru</a:t>
            </a:r>
            <a:r>
              <a:rPr lang="id-ID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73A854-E59C-4E84-A7DE-EAF71D177A0D}"/>
              </a:ext>
            </a:extLst>
          </p:cNvPr>
          <p:cNvSpPr txBox="1"/>
          <p:nvPr/>
        </p:nvSpPr>
        <p:spPr>
          <a:xfrm>
            <a:off x="1191361" y="2079606"/>
            <a:ext cx="50243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Сайт образовательной организации</a:t>
            </a:r>
          </a:p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МБОУ-СОШ №5 имени маршала Г.К. Жукова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станицы Старовеличковской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qrcoder.ru/code/?http%3A%2F%2Fschool5-kalin.ru%2F&amp;4&amp;0">
            <a:extLst>
              <a:ext uri="{FF2B5EF4-FFF2-40B4-BE49-F238E27FC236}">
                <a16:creationId xmlns:a16="http://schemas.microsoft.com/office/drawing/2014/main" xmlns="" id="{8FA333E8-DB23-40EB-A33B-CA3E4741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23" y="3116423"/>
            <a:ext cx="3297439" cy="32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9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49DE20-3D3D-4307-95E6-21E325567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60" b="3"/>
          <a:stretch/>
        </p:blipFill>
        <p:spPr>
          <a:xfrm>
            <a:off x="8963586" y="1947576"/>
            <a:ext cx="3135109" cy="34710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ADEE24-663F-4162-A388-163EE81CC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954" y="263527"/>
            <a:ext cx="1684166" cy="14326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DE8285-EA15-419C-AA99-EE781973C5C5}"/>
              </a:ext>
            </a:extLst>
          </p:cNvPr>
          <p:cNvSpPr txBox="1">
            <a:spLocks/>
          </p:cNvSpPr>
          <p:nvPr/>
        </p:nvSpPr>
        <p:spPr>
          <a:xfrm>
            <a:off x="0" y="263527"/>
            <a:ext cx="12098695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ФЗ № 273-ФЗ </a:t>
            </a:r>
            <a:r>
              <a:rPr lang="ru-RU" sz="3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 наличие и функционирование внутренней системы оценки качества образования (ВСОКО) к </a:t>
            </a:r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 образовательной организации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E35BD2-56DA-4108-B5FE-61F0BAE9D0B3}"/>
              </a:ext>
            </a:extLst>
          </p:cNvPr>
          <p:cNvSpPr txBox="1">
            <a:spLocks/>
          </p:cNvSpPr>
          <p:nvPr/>
        </p:nvSpPr>
        <p:spPr>
          <a:xfrm>
            <a:off x="0" y="4910424"/>
            <a:ext cx="9265299" cy="14507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ОО разрабатывает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систему оценки качества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принимает и утверждает собственные подходы к оценочной деятельности, самостоятельно определяет комплекс форм и методов оценки, график оценочных процедур.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03A86D-3EE1-44B4-9204-EBBD2453B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9069"/>
            <a:ext cx="12192000" cy="39627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61A371E-3B75-4366-89DE-00577EF131A5}"/>
              </a:ext>
            </a:extLst>
          </p:cNvPr>
          <p:cNvSpPr/>
          <p:nvPr/>
        </p:nvSpPr>
        <p:spPr>
          <a:xfrm>
            <a:off x="0" y="1947576"/>
            <a:ext cx="95918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система оценки качества образования в школе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(ВСОКО) — организационная модель, предусматривающая систематическое осуществление сбора и анализа информации о содержании образования, результатах освоения школьниками программных требований, условиях реализации основных и дополнительных образовательных программ с последующим определением проблем и коррекцией недостатков.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8221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E181A88-A0C2-48E8-9B96-AF1D58E1E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1108" y="303866"/>
            <a:ext cx="1752752" cy="10516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5D5419-5208-41B9-8F91-A8FFE0E1C4AB}"/>
              </a:ext>
            </a:extLst>
          </p:cNvPr>
          <p:cNvSpPr txBox="1">
            <a:spLocks/>
          </p:cNvSpPr>
          <p:nvPr/>
        </p:nvSpPr>
        <p:spPr>
          <a:xfrm>
            <a:off x="111967" y="-7340"/>
            <a:ext cx="11999168" cy="695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700"/>
              </a:lnSpc>
            </a:pP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Модель оценки качества образования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МБОУ-СОШ №5</a:t>
            </a:r>
          </a:p>
        </p:txBody>
      </p:sp>
      <p:pic>
        <p:nvPicPr>
          <p:cNvPr id="1026" name="Picture 2" descr="http://murinodskv2.ru/images/docs/vsoko.jpg">
            <a:extLst>
              <a:ext uri="{FF2B5EF4-FFF2-40B4-BE49-F238E27FC236}">
                <a16:creationId xmlns:a16="http://schemas.microsoft.com/office/drawing/2014/main" xmlns="" id="{68FCE2AA-A774-4355-9F72-6944D7F21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" b="5223"/>
          <a:stretch/>
        </p:blipFill>
        <p:spPr bwMode="auto">
          <a:xfrm>
            <a:off x="1691220" y="604128"/>
            <a:ext cx="8809560" cy="602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8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FA4A04-E0DB-44F0-86A8-0D75B62BE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388" y="124341"/>
            <a:ext cx="1201555" cy="102213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7A5CD2-1D8D-423B-992A-4B9E98B43933}"/>
              </a:ext>
            </a:extLst>
          </p:cNvPr>
          <p:cNvSpPr txBox="1">
            <a:spLocks/>
          </p:cNvSpPr>
          <p:nvPr/>
        </p:nvSpPr>
        <p:spPr>
          <a:xfrm>
            <a:off x="119336" y="116633"/>
            <a:ext cx="11506607" cy="93610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Нормативные документы</a:t>
            </a:r>
            <a:b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ВСОКО в  образовательной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6A5356-0EC0-4FB4-A72E-98FFCFAEF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323325"/>
            <a:ext cx="11926484" cy="541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149829-7AB5-4508-8585-957EB174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573" y="89147"/>
            <a:ext cx="1684166" cy="1432684"/>
          </a:xfrm>
          <a:prstGeom prst="rect">
            <a:avLst/>
          </a:prstGeom>
        </p:spPr>
      </p:pic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1012CD10-7F9F-467F-ADD8-B7CEAE2DA17A}"/>
              </a:ext>
            </a:extLst>
          </p:cNvPr>
          <p:cNvSpPr txBox="1">
            <a:spLocks/>
          </p:cNvSpPr>
          <p:nvPr/>
        </p:nvSpPr>
        <p:spPr bwMode="auto">
          <a:xfrm>
            <a:off x="1415480" y="1812020"/>
            <a:ext cx="9001000" cy="468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514350" indent="-514350" algn="just"/>
            <a:r>
              <a:rPr lang="ru-RU" sz="2800" dirty="0"/>
              <a:t>	</a:t>
            </a:r>
            <a:endParaRPr lang="ru-RU" sz="3000" i="1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56ECC905-51C5-4338-A80F-B78F9DA46EA2}"/>
              </a:ext>
            </a:extLst>
          </p:cNvPr>
          <p:cNvSpPr txBox="1">
            <a:spLocks/>
          </p:cNvSpPr>
          <p:nvPr/>
        </p:nvSpPr>
        <p:spPr>
          <a:xfrm>
            <a:off x="97117" y="268053"/>
            <a:ext cx="11997763" cy="6210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реализации внутренней системы оценки качества 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B656F1-8FD2-476B-B3D0-3175B1CC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069"/>
            <a:ext cx="12192000" cy="396274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440BE7B-F0CE-4E2C-91A7-7D39F9A6C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147888"/>
              </p:ext>
            </p:extLst>
          </p:nvPr>
        </p:nvGraphicFramePr>
        <p:xfrm>
          <a:off x="13689" y="1179281"/>
          <a:ext cx="12164621" cy="4262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3046">
                  <a:extLst>
                    <a:ext uri="{9D8B030D-6E8A-4147-A177-3AD203B41FA5}">
                      <a16:colId xmlns:a16="http://schemas.microsoft.com/office/drawing/2014/main" xmlns="" val="1345757975"/>
                    </a:ext>
                  </a:extLst>
                </a:gridCol>
                <a:gridCol w="1362270">
                  <a:extLst>
                    <a:ext uri="{9D8B030D-6E8A-4147-A177-3AD203B41FA5}">
                      <a16:colId xmlns:a16="http://schemas.microsoft.com/office/drawing/2014/main" xmlns="" val="920789967"/>
                    </a:ext>
                  </a:extLst>
                </a:gridCol>
                <a:gridCol w="3293706">
                  <a:extLst>
                    <a:ext uri="{9D8B030D-6E8A-4147-A177-3AD203B41FA5}">
                      <a16:colId xmlns:a16="http://schemas.microsoft.com/office/drawing/2014/main" xmlns="" val="2855828856"/>
                    </a:ext>
                  </a:extLst>
                </a:gridCol>
                <a:gridCol w="1940767">
                  <a:extLst>
                    <a:ext uri="{9D8B030D-6E8A-4147-A177-3AD203B41FA5}">
                      <a16:colId xmlns:a16="http://schemas.microsoft.com/office/drawing/2014/main" xmlns="" val="1241033486"/>
                    </a:ext>
                  </a:extLst>
                </a:gridCol>
                <a:gridCol w="1289226">
                  <a:extLst>
                    <a:ext uri="{9D8B030D-6E8A-4147-A177-3AD203B41FA5}">
                      <a16:colId xmlns:a16="http://schemas.microsoft.com/office/drawing/2014/main" xmlns="" val="1093975640"/>
                    </a:ext>
                  </a:extLst>
                </a:gridCol>
                <a:gridCol w="1737803">
                  <a:extLst>
                    <a:ext uri="{9D8B030D-6E8A-4147-A177-3AD203B41FA5}">
                      <a16:colId xmlns:a16="http://schemas.microsoft.com/office/drawing/2014/main" xmlns="" val="2062718537"/>
                    </a:ext>
                  </a:extLst>
                </a:gridCol>
                <a:gridCol w="1737803">
                  <a:extLst>
                    <a:ext uri="{9D8B030D-6E8A-4147-A177-3AD203B41FA5}">
                      <a16:colId xmlns:a16="http://schemas.microsoft.com/office/drawing/2014/main" xmlns="" val="589221861"/>
                    </a:ext>
                  </a:extLst>
                </a:gridCol>
              </a:tblGrid>
              <a:tr h="8774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(индикаторы)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оценки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Ответствен-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фиксации результатов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extLst>
                  <a:ext uri="{0D108BD9-81ED-4DB2-BD59-A6C34878D82A}">
                    <a16:rowId xmlns:a16="http://schemas.microsoft.com/office/drawing/2014/main" xmlns="" val="584550393"/>
                  </a:ext>
                </a:extLst>
              </a:tr>
              <a:tr h="461585">
                <a:tc gridSpan="7"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образовательных результатов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6335706"/>
                  </a:ext>
                </a:extLst>
              </a:tr>
              <a:tr h="131620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Предметные результаты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успеваемости и качества знаний на каждом уровне образования (доля неуспевающих; доля обучающихся на «4» и «5»)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Промежуточный и итоговый контроль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четверти, конец года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УВР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Анализ, педсовет, приказ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extLst>
                  <a:ext uri="{0D108BD9-81ED-4DB2-BD59-A6C34878D82A}">
                    <a16:rowId xmlns:a16="http://schemas.microsoft.com/office/drawing/2014/main" xmlns="" val="2204207679"/>
                  </a:ext>
                </a:extLst>
              </a:tr>
              <a:tr h="14932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успеваемости и качества знаний по классам и по школе (доля неуспевающих;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на «4» и «5»)</a:t>
                      </a:r>
                      <a:endParaRPr lang="ru-RU" dirty="0"/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Промежуточный и итоговый контроль</a:t>
                      </a:r>
                      <a:endParaRPr lang="ru-RU" dirty="0"/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четверти, конец года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УВР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Анализ, педсовет, приказ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02" marR="41402" marT="0" marB="0" anchor="ctr"/>
                </a:tc>
                <a:extLst>
                  <a:ext uri="{0D108BD9-81ED-4DB2-BD59-A6C34878D82A}">
                    <a16:rowId xmlns:a16="http://schemas.microsoft.com/office/drawing/2014/main" xmlns="" val="1772075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346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4">
            <a:extLst>
              <a:ext uri="{FF2B5EF4-FFF2-40B4-BE49-F238E27FC236}">
                <a16:creationId xmlns:a16="http://schemas.microsoft.com/office/drawing/2014/main" xmlns="" id="{50E1FB3C-9CB0-4843-BA21-F6F3620D1D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136">
            <a:extLst>
              <a:ext uri="{FF2B5EF4-FFF2-40B4-BE49-F238E27FC236}">
                <a16:creationId xmlns:a16="http://schemas.microsoft.com/office/drawing/2014/main" xmlns="" id="{3215D2AA-2D2E-4064-A8E7-6D87A618D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" name="Straight Connector 138">
            <a:extLst>
              <a:ext uri="{FF2B5EF4-FFF2-40B4-BE49-F238E27FC236}">
                <a16:creationId xmlns:a16="http://schemas.microsoft.com/office/drawing/2014/main" xmlns="" id="{D523A0CA-0C68-472D-BD81-598293B587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Rectangle 140">
            <a:extLst>
              <a:ext uri="{FF2B5EF4-FFF2-40B4-BE49-F238E27FC236}">
                <a16:creationId xmlns:a16="http://schemas.microsoft.com/office/drawing/2014/main" xmlns="" id="{FD576EB7-8277-4443-93B9-A8B58A308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4904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42">
            <a:extLst>
              <a:ext uri="{FF2B5EF4-FFF2-40B4-BE49-F238E27FC236}">
                <a16:creationId xmlns:a16="http://schemas.microsoft.com/office/drawing/2014/main" xmlns="" id="{BF534E99-510D-4AB5-A814-6222B69E5A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B4644993-28EB-427C-83B9-7A42D594B82D}"/>
              </a:ext>
            </a:extLst>
          </p:cNvPr>
          <p:cNvSpPr txBox="1">
            <a:spLocks/>
          </p:cNvSpPr>
          <p:nvPr/>
        </p:nvSpPr>
        <p:spPr>
          <a:xfrm>
            <a:off x="-58184" y="5905500"/>
            <a:ext cx="12239769" cy="6072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результатов диагностических работ в классах по предметам с использованием облачных технологий (сервис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Google)</a:t>
            </a:r>
          </a:p>
        </p:txBody>
      </p:sp>
      <p:sp>
        <p:nvSpPr>
          <p:cNvPr id="8" name="Rectangle 144">
            <a:extLst>
              <a:ext uri="{FF2B5EF4-FFF2-40B4-BE49-F238E27FC236}">
                <a16:creationId xmlns:a16="http://schemas.microsoft.com/office/drawing/2014/main" xmlns="" id="{86266391-4D16-4C3D-B8B8-862268AE9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7E2F3B-AA3E-42FA-88BF-AA94BD49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8" y="0"/>
            <a:ext cx="12192000" cy="54898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350C6F-140F-43DB-B590-B680DF456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64" y="2044604"/>
            <a:ext cx="1483660" cy="22100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E102CFC-1A93-4ED6-B284-5B7179B20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205" y="2255846"/>
            <a:ext cx="769188" cy="186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9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4F0D8FB-3613-43CB-A5AC-0D09C664C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05" y="1215198"/>
            <a:ext cx="7247248" cy="44276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E72CD2-7B91-43AD-8CAD-B8CA0255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3700" y="188114"/>
            <a:ext cx="1013548" cy="12193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6CB9C3-119F-4A8B-9C98-1D7C5CF9C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109" y="1539665"/>
            <a:ext cx="3323993" cy="348498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BAD42C0-7A8F-4A98-8249-58A6F58831C1}"/>
              </a:ext>
            </a:extLst>
          </p:cNvPr>
          <p:cNvSpPr/>
          <p:nvPr/>
        </p:nvSpPr>
        <p:spPr>
          <a:xfrm>
            <a:off x="193815" y="188640"/>
            <a:ext cx="119266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Образец итогового отчета в системе облачных таблиц</a:t>
            </a:r>
          </a:p>
        </p:txBody>
      </p:sp>
    </p:spTree>
    <p:extLst>
      <p:ext uri="{BB962C8B-B14F-4D97-AF65-F5344CB8AC3E}">
        <p14:creationId xmlns:p14="http://schemas.microsoft.com/office/powerpoint/2010/main" val="245542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7717E5-9280-4793-AF78-23EF77C2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019" y="188640"/>
            <a:ext cx="1684166" cy="14326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651"/>
            <a:ext cx="6738830" cy="3118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15" y="3874398"/>
            <a:ext cx="6904068" cy="27528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3815" y="188640"/>
            <a:ext cx="119266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Индивидуальная работа с учащимися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через систему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MOODLE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854A67-3F3E-4869-9C0A-9B755F352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29069"/>
            <a:ext cx="12192000" cy="396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A3DB7F-CE24-4536-82F4-B824CC8A3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612" y="2092774"/>
            <a:ext cx="4825573" cy="3906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0D4DD1-9DA0-44BC-B25F-1CD561C416DA}"/>
              </a:ext>
            </a:extLst>
          </p:cNvPr>
          <p:cNvSpPr txBox="1"/>
          <p:nvPr/>
        </p:nvSpPr>
        <p:spPr>
          <a:xfrm>
            <a:off x="7172612" y="1680838"/>
            <a:ext cx="4894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мониторинговой работы в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0A7F28-C777-4C0F-BA12-7E2839134537}"/>
              </a:ext>
            </a:extLst>
          </p:cNvPr>
          <p:cNvSpPr txBox="1"/>
          <p:nvPr/>
        </p:nvSpPr>
        <p:spPr>
          <a:xfrm>
            <a:off x="7455158" y="858416"/>
            <a:ext cx="4460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Прозрачная система отчетности!!!</a:t>
            </a:r>
          </a:p>
        </p:txBody>
      </p:sp>
    </p:spTree>
    <p:extLst>
      <p:ext uri="{BB962C8B-B14F-4D97-AF65-F5344CB8AC3E}">
        <p14:creationId xmlns:p14="http://schemas.microsoft.com/office/powerpoint/2010/main" val="382537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xmlns="" id="{12488C84-C004-4F51-8A84-ABEB9A4DBDC0}"/>
              </a:ext>
            </a:extLst>
          </p:cNvPr>
          <p:cNvSpPr/>
          <p:nvPr/>
        </p:nvSpPr>
        <p:spPr>
          <a:xfrm rot="19741118">
            <a:off x="9158405" y="3847913"/>
            <a:ext cx="606966" cy="34523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8E599B7-A8B4-455E-BE43-94D41642E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581" y="178986"/>
            <a:ext cx="2248095" cy="1928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872360-BDEB-4523-AEFF-51591A81CB7F}"/>
              </a:ext>
            </a:extLst>
          </p:cNvPr>
          <p:cNvSpPr txBox="1"/>
          <p:nvPr/>
        </p:nvSpPr>
        <p:spPr>
          <a:xfrm>
            <a:off x="161924" y="71265"/>
            <a:ext cx="12030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Фрагмент электронного журнала (СГО Образование) демонстрирующий использование средневзвешенной оценки (согласно положению о средневзвешенной оценке от 01.11.2019)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76B0C8-B28C-4C53-93EF-9C534DD8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2151"/>
            <a:ext cx="4870211" cy="33676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D31A35D-AF0F-45F0-866F-695F27EE2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000" y="2672151"/>
            <a:ext cx="4388090" cy="33676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A67798-440A-49AB-BA23-A2EFE15033D3}"/>
              </a:ext>
            </a:extLst>
          </p:cNvPr>
          <p:cNvSpPr/>
          <p:nvPr/>
        </p:nvSpPr>
        <p:spPr>
          <a:xfrm>
            <a:off x="9112845" y="2604411"/>
            <a:ext cx="3027014" cy="12265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 контрольных работ по каждому предмету свой согласно положению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ECA27B5B-FB5E-4ED0-968F-BD677574EA17}"/>
              </a:ext>
            </a:extLst>
          </p:cNvPr>
          <p:cNvSpPr/>
          <p:nvPr/>
        </p:nvSpPr>
        <p:spPr>
          <a:xfrm>
            <a:off x="9207091" y="4365805"/>
            <a:ext cx="2984909" cy="15385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 каждого типа учебной работы свой согласно положению (в зависимости от предметной области)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D6C051-FDA3-46AF-B98F-992D7AAE4211}"/>
              </a:ext>
            </a:extLst>
          </p:cNvPr>
          <p:cNvSpPr txBox="1"/>
          <p:nvPr/>
        </p:nvSpPr>
        <p:spPr>
          <a:xfrm>
            <a:off x="0" y="1991216"/>
            <a:ext cx="9302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3423584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#mg5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A6C67"/>
      </a:accent1>
      <a:accent2>
        <a:srgbClr val="23AD9D"/>
      </a:accent2>
      <a:accent3>
        <a:srgbClr val="37AF87"/>
      </a:accent3>
      <a:accent4>
        <a:srgbClr val="F6AF2E"/>
      </a:accent4>
      <a:accent5>
        <a:srgbClr val="F67A2E"/>
      </a:accent5>
      <a:accent6>
        <a:srgbClr val="F7AD19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5793</TotalTime>
  <Words>499</Words>
  <Application>Microsoft Office PowerPoint</Application>
  <PresentationFormat>Широкоэкранный</PresentationFormat>
  <Paragraphs>61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Nexa Light</vt:lpstr>
      <vt:lpstr>Roboto Condensed</vt:lpstr>
      <vt:lpstr>Segoe UI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pratamayoga</dc:creator>
  <cp:lastModifiedBy>Admin</cp:lastModifiedBy>
  <cp:revision>401</cp:revision>
  <dcterms:created xsi:type="dcterms:W3CDTF">2017-08-02T01:18:33Z</dcterms:created>
  <dcterms:modified xsi:type="dcterms:W3CDTF">2022-08-25T15:59:05Z</dcterms:modified>
</cp:coreProperties>
</file>