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1" r:id="rId4"/>
    <p:sldId id="269" r:id="rId5"/>
    <p:sldId id="262" r:id="rId6"/>
    <p:sldId id="263" r:id="rId7"/>
    <p:sldId id="257" r:id="rId8"/>
    <p:sldId id="258" r:id="rId9"/>
    <p:sldId id="264" r:id="rId10"/>
    <p:sldId id="265" r:id="rId11"/>
    <p:sldId id="259" r:id="rId12"/>
    <p:sldId id="260" r:id="rId13"/>
    <p:sldId id="266" r:id="rId14"/>
    <p:sldId id="267" r:id="rId15"/>
    <p:sldId id="261" r:id="rId16"/>
    <p:sldId id="26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9B4ED78-565E-49CA-9510-9DDCB7D5AAE4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0E03A0C-93E0-40AE-AF21-BC2050EA4F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4ED78-565E-49CA-9510-9DDCB7D5AAE4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3A0C-93E0-40AE-AF21-BC2050EA4F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4ED78-565E-49CA-9510-9DDCB7D5AAE4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3A0C-93E0-40AE-AF21-BC2050EA4F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9B4ED78-565E-49CA-9510-9DDCB7D5AAE4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3A0C-93E0-40AE-AF21-BC2050EA4F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9B4ED78-565E-49CA-9510-9DDCB7D5AAE4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0E03A0C-93E0-40AE-AF21-BC2050EA4F75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9B4ED78-565E-49CA-9510-9DDCB7D5AAE4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0E03A0C-93E0-40AE-AF21-BC2050EA4F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9B4ED78-565E-49CA-9510-9DDCB7D5AAE4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0E03A0C-93E0-40AE-AF21-BC2050EA4F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4ED78-565E-49CA-9510-9DDCB7D5AAE4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3A0C-93E0-40AE-AF21-BC2050EA4F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9B4ED78-565E-49CA-9510-9DDCB7D5AAE4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0E03A0C-93E0-40AE-AF21-BC2050EA4F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9B4ED78-565E-49CA-9510-9DDCB7D5AAE4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0E03A0C-93E0-40AE-AF21-BC2050EA4F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9B4ED78-565E-49CA-9510-9DDCB7D5AAE4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0E03A0C-93E0-40AE-AF21-BC2050EA4F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9B4ED78-565E-49CA-9510-9DDCB7D5AAE4}" type="datetimeFigureOut">
              <a:rPr lang="ru-RU" smtClean="0"/>
              <a:pPr/>
              <a:t>24.03.2022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0E03A0C-93E0-40AE-AF21-BC2050EA4F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15 февраля в истории Кубани.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/>
              <a:t>Аббасова</a:t>
            </a:r>
            <a:r>
              <a:rPr lang="ru-RU" dirty="0" smtClean="0"/>
              <a:t> Е.Ф.</a:t>
            </a:r>
          </a:p>
          <a:p>
            <a:r>
              <a:rPr lang="ru-RU" dirty="0" smtClean="0"/>
              <a:t>Учитель математики МБОУ СОШ № </a:t>
            </a:r>
            <a:r>
              <a:rPr lang="ru-RU" dirty="0"/>
              <a:t>3</a:t>
            </a:r>
            <a:endParaRPr lang="ru-RU" dirty="0" smtClean="0"/>
          </a:p>
          <a:p>
            <a:r>
              <a:rPr lang="ru-RU" dirty="0" smtClean="0"/>
              <a:t>«</a:t>
            </a:r>
            <a:r>
              <a:rPr lang="ru-RU" dirty="0" smtClean="0"/>
              <a:t>Сложение и вычитание десятичных дробей»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14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/>
                        <a:t>е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/>
                        <a:t>м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smtClean="0"/>
                        <a:t>у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err="1" smtClean="0"/>
                        <a:t>й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dirty="0" err="1" smtClean="0"/>
                        <a:t>з</a:t>
                      </a:r>
                      <a:endParaRPr lang="ru-RU" sz="4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18,32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22,75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10,85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28,623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27,726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Дом-музей Н.А.Островского в Сочи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6860" y="2000240"/>
            <a:ext cx="5900148" cy="3500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883328"/>
          </a:xfrm>
        </p:spPr>
        <p:txBody>
          <a:bodyPr>
            <a:normAutofit/>
          </a:bodyPr>
          <a:lstStyle/>
          <a:p>
            <a:r>
              <a:rPr lang="ru-RU" dirty="0" smtClean="0"/>
              <a:t>1937 год. В Сочи основан музей писателя Николая Островского.</a:t>
            </a:r>
          </a:p>
          <a:p>
            <a:r>
              <a:rPr lang="ru-RU" dirty="0" smtClean="0"/>
              <a:t> В этом городе Николай Алексеевич жил с 1928 по 1936 годы.</a:t>
            </a:r>
          </a:p>
          <a:p>
            <a:r>
              <a:rPr lang="ru-RU" dirty="0" smtClean="0"/>
              <a:t> У него было неизлечимое заболевание - окостенение суставов. Врачи предполагали, что мягкий сочинский климат приостановит развитие болезни. Однако писатель ослеп и оказался прикованным к постели.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97642"/>
          </a:xfrm>
        </p:spPr>
        <p:txBody>
          <a:bodyPr/>
          <a:lstStyle/>
          <a:p>
            <a:r>
              <a:rPr lang="ru-RU" dirty="0" smtClean="0"/>
              <a:t>23,6+6,15</a:t>
            </a:r>
          </a:p>
          <a:p>
            <a:r>
              <a:rPr lang="ru-RU" dirty="0" smtClean="0"/>
              <a:t>43,98-5,16</a:t>
            </a:r>
          </a:p>
          <a:p>
            <a:r>
              <a:rPr lang="ru-RU" dirty="0" smtClean="0"/>
              <a:t>20,7+9,05</a:t>
            </a:r>
          </a:p>
          <a:p>
            <a:r>
              <a:rPr lang="ru-RU" dirty="0" smtClean="0"/>
              <a:t>45,9-13,6</a:t>
            </a:r>
          </a:p>
          <a:p>
            <a:r>
              <a:rPr lang="ru-RU" dirty="0" smtClean="0"/>
              <a:t>30,02+8,8</a:t>
            </a:r>
          </a:p>
          <a:p>
            <a:r>
              <a:rPr lang="ru-RU" dirty="0" smtClean="0"/>
              <a:t>45,34-22,3</a:t>
            </a:r>
          </a:p>
          <a:p>
            <a:r>
              <a:rPr lang="ru-RU" dirty="0" smtClean="0"/>
              <a:t>4,8+67,3</a:t>
            </a:r>
          </a:p>
          <a:p>
            <a:r>
              <a:rPr lang="ru-RU" dirty="0" smtClean="0"/>
              <a:t>32,8-12,7</a:t>
            </a:r>
          </a:p>
          <a:p>
            <a:r>
              <a:rPr lang="ru-RU" dirty="0" smtClean="0"/>
              <a:t>46,78+0,15</a:t>
            </a:r>
          </a:p>
          <a:p>
            <a:r>
              <a:rPr lang="ru-RU" dirty="0" smtClean="0"/>
              <a:t>98,9-87,8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л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и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т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а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б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о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е</a:t>
                      </a:r>
                      <a:endParaRPr lang="ru-RU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dirty="0" smtClean="0"/>
                        <a:t>к</a:t>
                      </a:r>
                      <a:endParaRPr lang="ru-RU" sz="4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32,3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38,82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72,1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11,1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29,75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23,04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20,1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46,93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1943 год.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 На третий день после освобождения Краснодара от немецко-фашистских захватчиков - 15-го февраля в центре города в части здания, уцелевшего от пожара, начала работать краевая библиотека имени Александра Сергеевича Пушкина. Во время оккупации ее помещение использовалось под банк.</a:t>
            </a:r>
          </a:p>
          <a:p>
            <a:r>
              <a:rPr lang="ru-RU" dirty="0" smtClean="0"/>
              <a:t> Сильно пострадали инвентарь, мебель, каталоги, книжный фонд (по заданию немецкого командования была образована специальная комиссия по разборке книг, которая значительную часть книжного фонда выделила к уничтожению. В итоге библиотека потеряла около 60% книг, журналов, газет…)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Спасибо за внимание!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Вычисли устно: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23+0,65</a:t>
            </a:r>
          </a:p>
          <a:p>
            <a:r>
              <a:rPr lang="ru-RU" smtClean="0"/>
              <a:t>35,5-5,5</a:t>
            </a:r>
            <a:endParaRPr lang="ru-RU" dirty="0" smtClean="0"/>
          </a:p>
          <a:p>
            <a:r>
              <a:rPr lang="ru-RU" dirty="0" smtClean="0"/>
              <a:t>24,5+6,5</a:t>
            </a:r>
          </a:p>
          <a:p>
            <a:r>
              <a:rPr lang="ru-RU" dirty="0" smtClean="0"/>
              <a:t>56,7-6,7</a:t>
            </a:r>
          </a:p>
          <a:p>
            <a:r>
              <a:rPr lang="ru-RU" dirty="0" smtClean="0"/>
              <a:t>65,5-35,5</a:t>
            </a:r>
          </a:p>
          <a:p>
            <a:r>
              <a:rPr lang="ru-RU" dirty="0" smtClean="0"/>
              <a:t>55,6+4,4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г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б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err="1" smtClean="0"/>
                        <a:t>ц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л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е</a:t>
                      </a:r>
                      <a:endParaRPr lang="ru-R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31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23,65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60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50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30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1817 г.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15 февраля - Утверждено Положение Комитета министров, по которому все беглые, вошедшие в казачьи списки 1816 г., оставались в Черноморском казачьем войске.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Выполни действия: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0,25+0,45</a:t>
            </a:r>
          </a:p>
          <a:p>
            <a:r>
              <a:rPr lang="ru-RU" dirty="0" smtClean="0"/>
              <a:t>45,32+9,35</a:t>
            </a:r>
          </a:p>
          <a:p>
            <a:r>
              <a:rPr lang="ru-RU" dirty="0" smtClean="0"/>
              <a:t>35,67+65,3</a:t>
            </a:r>
          </a:p>
          <a:p>
            <a:r>
              <a:rPr lang="ru-RU" dirty="0" smtClean="0"/>
              <a:t>64,34+19,305</a:t>
            </a:r>
          </a:p>
          <a:p>
            <a:r>
              <a:rPr lang="ru-RU" dirty="0" smtClean="0"/>
              <a:t>18,5904+0,35</a:t>
            </a:r>
          </a:p>
          <a:p>
            <a:r>
              <a:rPr lang="ru-RU" dirty="0" smtClean="0"/>
              <a:t>37,9+63,07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468748"/>
                <a:gridCol w="1823092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6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lang="ru-RU" sz="6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6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600" dirty="0" smtClean="0"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6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600" dirty="0" smtClean="0"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6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600" dirty="0" smtClean="0"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6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0,7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100,97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18,9404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54,67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83,645</a:t>
                      </a:r>
                      <a:endParaRPr lang="ru-RU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Айседора</a:t>
            </a:r>
            <a:r>
              <a:rPr lang="ru-RU" dirty="0" smtClean="0"/>
              <a:t> </a:t>
            </a:r>
            <a:r>
              <a:rPr lang="ru-RU" dirty="0" err="1" smtClean="0"/>
              <a:t>Дункан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исполняет "Марсельезу"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1532483"/>
            <a:ext cx="3143272" cy="5272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9764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1924 год. В </a:t>
            </a:r>
            <a:r>
              <a:rPr lang="ru-RU" dirty="0" err="1" smtClean="0"/>
              <a:t>Екатеринодаре</a:t>
            </a:r>
            <a:r>
              <a:rPr lang="ru-RU" dirty="0" smtClean="0"/>
              <a:t> на сцене Зимнего театра танцевала </a:t>
            </a:r>
            <a:r>
              <a:rPr lang="ru-RU" dirty="0" err="1" smtClean="0"/>
              <a:t>Айседора</a:t>
            </a:r>
            <a:r>
              <a:rPr lang="ru-RU" dirty="0" smtClean="0"/>
              <a:t> </a:t>
            </a:r>
            <a:r>
              <a:rPr lang="ru-RU" dirty="0" err="1" smtClean="0"/>
              <a:t>Дункан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 В книге «Кубанские арабески» краевед Виталий </a:t>
            </a:r>
            <a:r>
              <a:rPr lang="ru-RU" dirty="0" err="1" smtClean="0"/>
              <a:t>Бардадым</a:t>
            </a:r>
            <a:r>
              <a:rPr lang="ru-RU" dirty="0" smtClean="0"/>
              <a:t> пишет: «Программа </a:t>
            </a:r>
            <a:r>
              <a:rPr lang="ru-RU" dirty="0" err="1" smtClean="0"/>
              <a:t>Айседоры</a:t>
            </a:r>
            <a:r>
              <a:rPr lang="ru-RU" dirty="0" smtClean="0"/>
              <a:t> </a:t>
            </a:r>
            <a:r>
              <a:rPr lang="ru-RU" dirty="0" err="1" smtClean="0"/>
              <a:t>Дункан</a:t>
            </a:r>
            <a:r>
              <a:rPr lang="ru-RU" dirty="0" smtClean="0"/>
              <a:t> обширна: Бетховен, Лист, Скрябин, Вагнер и в заключение главный номер – «Интернационал». Сцена изображала полушарие Земли, где в центре корчился окованный цепями раб, роль которого исполняла прославленная танцовщица.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23,05 - 0,3</a:t>
            </a:r>
          </a:p>
          <a:p>
            <a:r>
              <a:rPr lang="ru-RU" sz="4000" dirty="0" smtClean="0"/>
              <a:t>34,75 - 23,9</a:t>
            </a:r>
          </a:p>
          <a:p>
            <a:r>
              <a:rPr lang="ru-RU" sz="4000" dirty="0" smtClean="0"/>
              <a:t>28,09 - 0,364</a:t>
            </a:r>
          </a:p>
          <a:p>
            <a:r>
              <a:rPr lang="ru-RU" sz="4000" dirty="0" smtClean="0"/>
              <a:t>38,02 - 19,7</a:t>
            </a:r>
          </a:p>
          <a:p>
            <a:r>
              <a:rPr lang="ru-RU" sz="4000" dirty="0" smtClean="0"/>
              <a:t>78,003 - 49,38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99</TotalTime>
  <Words>362</Words>
  <Application>Microsoft Office PowerPoint</Application>
  <PresentationFormat>Экран (4:3)</PresentationFormat>
  <Paragraphs>92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Яркая</vt:lpstr>
      <vt:lpstr>15 февраля в истории Кубани.</vt:lpstr>
      <vt:lpstr>Вычисли устно:</vt:lpstr>
      <vt:lpstr>Презентация PowerPoint</vt:lpstr>
      <vt:lpstr>1817 г.</vt:lpstr>
      <vt:lpstr>Выполни действия:</vt:lpstr>
      <vt:lpstr>Презентация PowerPoint</vt:lpstr>
      <vt:lpstr>Айседора Дункан исполняет "Марсельезу"</vt:lpstr>
      <vt:lpstr>Презентация PowerPoint</vt:lpstr>
      <vt:lpstr>Презентация PowerPoint</vt:lpstr>
      <vt:lpstr>Презентация PowerPoint</vt:lpstr>
      <vt:lpstr>Дом-музей Н.А.Островского в Сочи</vt:lpstr>
      <vt:lpstr>Презентация PowerPoint</vt:lpstr>
      <vt:lpstr>Презентация PowerPoint</vt:lpstr>
      <vt:lpstr>Презентация PowerPoint</vt:lpstr>
      <vt:lpstr>1943 год.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 февраля в истории Кубани.</dc:title>
  <dc:creator>Лена</dc:creator>
  <cp:lastModifiedBy>Пользователь</cp:lastModifiedBy>
  <cp:revision>9</cp:revision>
  <dcterms:created xsi:type="dcterms:W3CDTF">2013-02-14T14:53:21Z</dcterms:created>
  <dcterms:modified xsi:type="dcterms:W3CDTF">2022-03-24T16:36:42Z</dcterms:modified>
</cp:coreProperties>
</file>