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</p:sldIdLst>
  <p:sldSz cx="12192000" cy="6858000"/>
  <p:notesSz cx="6670675" cy="9875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B502-9D83-4FA6-B73C-79FA3E683DCC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3941-E8F3-4565-9FA5-E97FC237A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B502-9D83-4FA6-B73C-79FA3E683DCC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3941-E8F3-4565-9FA5-E97FC237A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34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B502-9D83-4FA6-B73C-79FA3E683DCC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3941-E8F3-4565-9FA5-E97FC237A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27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B502-9D83-4FA6-B73C-79FA3E683DCC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3941-E8F3-4565-9FA5-E97FC237A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13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B502-9D83-4FA6-B73C-79FA3E683DCC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3941-E8F3-4565-9FA5-E97FC237A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32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B502-9D83-4FA6-B73C-79FA3E683DCC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3941-E8F3-4565-9FA5-E97FC237A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426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B502-9D83-4FA6-B73C-79FA3E683DCC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3941-E8F3-4565-9FA5-E97FC237A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14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B502-9D83-4FA6-B73C-79FA3E683DCC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3941-E8F3-4565-9FA5-E97FC237A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583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B502-9D83-4FA6-B73C-79FA3E683DCC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3941-E8F3-4565-9FA5-E97FC237A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02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B502-9D83-4FA6-B73C-79FA3E683DCC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3941-E8F3-4565-9FA5-E97FC237A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970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B502-9D83-4FA6-B73C-79FA3E683DCC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3941-E8F3-4565-9FA5-E97FC237A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23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EB502-9D83-4FA6-B73C-79FA3E683DCC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63941-E8F3-4565-9FA5-E97FC237A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04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21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63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54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3"/>
            <a:ext cx="12191998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48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42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7"/>
          <a:stretch/>
        </p:blipFill>
        <p:spPr>
          <a:xfrm>
            <a:off x="-1" y="0"/>
            <a:ext cx="12211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6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2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3"/>
            <a:ext cx="12191998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05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3"/>
            <a:ext cx="12191998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05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78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09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54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3"/>
            <a:ext cx="12191998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92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/>
          <a:stretch/>
        </p:blipFill>
        <p:spPr>
          <a:xfrm>
            <a:off x="1" y="-8509"/>
            <a:ext cx="12192000" cy="68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63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0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В. Кондрашова</dc:creator>
  <cp:lastModifiedBy>Татьяна В. Кондрашова</cp:lastModifiedBy>
  <cp:revision>22</cp:revision>
  <cp:lastPrinted>2022-08-23T11:12:35Z</cp:lastPrinted>
  <dcterms:created xsi:type="dcterms:W3CDTF">2022-08-23T09:18:45Z</dcterms:created>
  <dcterms:modified xsi:type="dcterms:W3CDTF">2022-08-24T14:37:21Z</dcterms:modified>
</cp:coreProperties>
</file>