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2" r:id="rId2"/>
    <p:sldId id="268" r:id="rId3"/>
    <p:sldId id="271" r:id="rId4"/>
    <p:sldId id="270" r:id="rId5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69"/>
    <a:srgbClr val="FF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2151" autoAdjust="0"/>
  </p:normalViewPr>
  <p:slideViewPr>
    <p:cSldViewPr snapToGrid="0">
      <p:cViewPr varScale="1">
        <p:scale>
          <a:sx n="116" d="100"/>
          <a:sy n="116" d="100"/>
        </p:scale>
        <p:origin x="21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1" cy="498055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1" cy="498055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CB99E615-DF13-4D65-BFDB-5CA37740E91B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77197"/>
            <a:ext cx="5486400" cy="3908613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1" cy="498054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1" cy="498054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32577929-6A83-410A-984D-AACC5E21E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98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obrkuban.ru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6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0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601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\Мероприятия\2018-12-21 Совещание с замглавами\Заголовок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/>
          <a:stretch/>
        </p:blipFill>
        <p:spPr bwMode="auto">
          <a:xfrm flipH="1">
            <a:off x="-2" y="-1"/>
            <a:ext cx="12172487" cy="81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" y="19854"/>
            <a:ext cx="12172493" cy="6817513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rtlCol="0" anchor="ctr"/>
          <a:lstStyle/>
          <a:p>
            <a:pPr algn="ctr" defTabSz="914180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458" y="2869"/>
            <a:ext cx="10753195" cy="833846"/>
          </a:xfrm>
        </p:spPr>
        <p:txBody>
          <a:bodyPr lIns="35997" tIns="35997" rIns="35997" bIns="35997" anchor="ctr">
            <a:normAutofit/>
          </a:bodyPr>
          <a:lstStyle>
            <a:lvl1pPr algn="ctr">
              <a:defRPr sz="2800" b="1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097493" y="6381331"/>
            <a:ext cx="3052064" cy="365760"/>
          </a:xfrm>
        </p:spPr>
        <p:txBody>
          <a:bodyPr/>
          <a:lstStyle>
            <a:lvl1pPr algn="r">
              <a:defRPr/>
            </a:lvl1pPr>
          </a:lstStyle>
          <a:p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/>
              <a:t>31.01.2023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200344" y="142728"/>
            <a:ext cx="866456" cy="789374"/>
            <a:chOff x="102373" y="65315"/>
            <a:chExt cx="866456" cy="789374"/>
          </a:xfrm>
        </p:grpSpPr>
        <p:pic>
          <p:nvPicPr>
            <p:cNvPr id="14" name="Picture 2" descr="http://www.minobrkuban.ru/bitrix/templates/adaptive/img/header_logo.png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73" y="116931"/>
              <a:ext cx="866456" cy="737758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ГербКубани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 bwMode="auto">
            <a:xfrm>
              <a:off x="311687" y="65315"/>
              <a:ext cx="449362" cy="540482"/>
            </a:xfrm>
            <a:prstGeom prst="rect">
              <a:avLst/>
            </a:prstGeom>
            <a:noFill/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2051" name="Picture 3" descr="D:\Doc\Мероприятия\2018-12-21 Совещание с замглавами\Подзаголовок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6674691"/>
            <a:ext cx="12172493" cy="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94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31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78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934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35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5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24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78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87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77C30-862E-4104-A5C3-4DAC3EAD9CDC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73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krasnodar.odo@mail.ru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096" y="1779374"/>
            <a:ext cx="10753195" cy="2594918"/>
          </a:xfrm>
        </p:spPr>
        <p:txBody>
          <a:bodyPr>
            <a:noAutofit/>
          </a:bodyPr>
          <a:lstStyle/>
          <a:p>
            <a:r>
              <a:rPr lang="ru-RU" sz="4400" dirty="0" smtClean="0"/>
              <a:t>Об особенностях организации </a:t>
            </a:r>
            <a:br>
              <a:rPr lang="ru-RU" sz="4400" dirty="0" smtClean="0"/>
            </a:br>
            <a:r>
              <a:rPr lang="ru-RU" sz="4400" dirty="0" smtClean="0"/>
              <a:t>региональной площадки </a:t>
            </a:r>
            <a:br>
              <a:rPr lang="ru-RU" sz="4400" dirty="0" smtClean="0"/>
            </a:br>
            <a:r>
              <a:rPr lang="ru-RU" sz="4400" dirty="0" smtClean="0"/>
              <a:t>для обмена опытом в 2023 году</a:t>
            </a:r>
            <a:endParaRPr lang="ru-RU" sz="44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743567" y="4885038"/>
            <a:ext cx="5016843" cy="1614617"/>
          </a:xfrm>
          <a:prstGeom prst="rect">
            <a:avLst/>
          </a:prstGeom>
        </p:spPr>
        <p:txBody>
          <a:bodyPr vert="horz" lIns="35997" tIns="35997" rIns="35997" bIns="35997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pPr algn="l"/>
            <a:r>
              <a:rPr lang="ru-RU" sz="2400" dirty="0" err="1" smtClean="0"/>
              <a:t>Стриха</a:t>
            </a:r>
            <a:r>
              <a:rPr lang="ru-RU" sz="2400" dirty="0" smtClean="0"/>
              <a:t> Яна Николаевна,</a:t>
            </a:r>
          </a:p>
          <a:p>
            <a:pPr algn="l"/>
            <a:r>
              <a:rPr lang="ru-RU" sz="1600" b="0" dirty="0"/>
              <a:t>з</a:t>
            </a:r>
            <a:r>
              <a:rPr lang="ru-RU" sz="1600" b="0" dirty="0" smtClean="0"/>
              <a:t>аместитель руководителя ГКУ  КК </a:t>
            </a:r>
          </a:p>
          <a:p>
            <a:pPr algn="l"/>
            <a:r>
              <a:rPr lang="ru-RU" sz="1600" b="0" dirty="0" smtClean="0"/>
              <a:t>«Центр оценки качества образования»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222351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Постпроектное</a:t>
            </a:r>
            <a:r>
              <a:rPr lang="ru-RU" dirty="0" smtClean="0"/>
              <a:t> сопровождение ОО проекта «500+» в 2023 году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09535" y="1631775"/>
            <a:ext cx="7767472" cy="45704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1. Проведение региональных совещаний с муниципальными координаторами 1 раз в квартал (реализация мероприятий)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endParaRPr lang="ru-RU" sz="2200" dirty="0" smtClean="0"/>
          </a:p>
          <a:p>
            <a:r>
              <a:rPr lang="ru-RU" sz="2200" dirty="0" smtClean="0"/>
              <a:t>2. Разработка </a:t>
            </a:r>
            <a:r>
              <a:rPr lang="ru-RU" sz="2200" dirty="0"/>
              <a:t>и </a:t>
            </a:r>
            <a:r>
              <a:rPr lang="ru-RU" sz="2200" dirty="0" smtClean="0"/>
              <a:t>утверждение </a:t>
            </a:r>
            <a:r>
              <a:rPr lang="ru-RU" sz="2200" dirty="0" err="1" smtClean="0"/>
              <a:t>антирисковых</a:t>
            </a:r>
            <a:r>
              <a:rPr lang="ru-RU" sz="2200" dirty="0" smtClean="0"/>
              <a:t> программ </a:t>
            </a:r>
            <a:r>
              <a:rPr lang="ru-RU" sz="2200" dirty="0"/>
              <a:t>по форме прошлого </a:t>
            </a:r>
            <a:r>
              <a:rPr lang="ru-RU" sz="2200" dirty="0" smtClean="0"/>
              <a:t>года (ОО с </a:t>
            </a:r>
            <a:r>
              <a:rPr lang="ru-RU" sz="2200" dirty="0"/>
              <a:t>учетом результатов 2022 года, </a:t>
            </a:r>
            <a:r>
              <a:rPr lang="ru-RU" sz="2200" dirty="0" smtClean="0"/>
              <a:t>согласно </a:t>
            </a:r>
            <a:r>
              <a:rPr lang="ru-RU" sz="2200" dirty="0"/>
              <a:t>концепции </a:t>
            </a:r>
            <a:r>
              <a:rPr lang="ru-RU" sz="2200" dirty="0" smtClean="0"/>
              <a:t>развития), </a:t>
            </a:r>
            <a:r>
              <a:rPr lang="ru-RU" sz="2200" dirty="0"/>
              <a:t>направить в срок </a:t>
            </a:r>
            <a:r>
              <a:rPr lang="ru-RU" sz="2200" b="1" dirty="0" smtClean="0"/>
              <a:t>до 6.02.2023 </a:t>
            </a:r>
            <a:r>
              <a:rPr lang="ru-RU" sz="2200" dirty="0" smtClean="0"/>
              <a:t>на </a:t>
            </a:r>
            <a:r>
              <a:rPr lang="ru-RU" sz="2200" dirty="0"/>
              <a:t>адрес электронной почты </a:t>
            </a:r>
            <a:r>
              <a:rPr lang="ru-RU" sz="2200" u="sng" dirty="0" smtClean="0">
                <a:hlinkClick r:id="rId2"/>
              </a:rPr>
              <a:t>krasnodar.odo@mail.ru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endParaRPr lang="ru-RU" sz="2200" dirty="0" smtClean="0"/>
          </a:p>
          <a:p>
            <a:r>
              <a:rPr lang="ru-RU" sz="2300" dirty="0" smtClean="0"/>
              <a:t>3. </a:t>
            </a:r>
            <a:r>
              <a:rPr lang="ru-RU" sz="2300" dirty="0"/>
              <a:t>Раз в квартал муниципальным координаторам необходимо заполнять и направлять форму отчёта по выполненным мероприятиям </a:t>
            </a:r>
            <a:r>
              <a:rPr lang="ru-RU" sz="2300" dirty="0" err="1"/>
              <a:t>антирисковых</a:t>
            </a:r>
            <a:r>
              <a:rPr lang="ru-RU" sz="2300" dirty="0"/>
              <a:t> программ </a:t>
            </a:r>
            <a:r>
              <a:rPr lang="ru-RU" sz="2300" dirty="0" smtClean="0"/>
              <a:t>89 школ-участниц </a:t>
            </a:r>
            <a:r>
              <a:rPr lang="ru-RU" sz="2300" dirty="0"/>
              <a:t>проекта «500+» в 2022 </a:t>
            </a:r>
            <a:r>
              <a:rPr lang="ru-RU" sz="2300" dirty="0" smtClean="0"/>
              <a:t>году. </a:t>
            </a:r>
          </a:p>
          <a:p>
            <a:r>
              <a:rPr lang="ru-RU" sz="2300" i="1" dirty="0" smtClean="0"/>
              <a:t>(форма будет направлена дополнительно)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9858" y="867296"/>
            <a:ext cx="10785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На сайте ГКУ КК ЦОКО и в группе </a:t>
            </a:r>
            <a:r>
              <a:rPr lang="ru-RU" sz="2000" b="1" dirty="0" err="1" smtClean="0"/>
              <a:t>Телеграм</a:t>
            </a:r>
            <a:r>
              <a:rPr lang="ru-RU" sz="2000" b="1" dirty="0" smtClean="0"/>
              <a:t> размещено письмо ЦОКО от 13.01.2023г. № 25 </a:t>
            </a:r>
          </a:p>
          <a:p>
            <a:pPr algn="ctr"/>
            <a:r>
              <a:rPr lang="ru-RU" sz="2000" b="1" dirty="0" smtClean="0"/>
              <a:t>«О продолжении работы по проекту «500+» в 2023 году».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0"/>
          <a:stretch/>
        </p:blipFill>
        <p:spPr bwMode="auto">
          <a:xfrm>
            <a:off x="97971" y="1534224"/>
            <a:ext cx="4033157" cy="508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154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199458" y="2869"/>
            <a:ext cx="10753195" cy="833846"/>
          </a:xfrm>
        </p:spPr>
        <p:txBody>
          <a:bodyPr>
            <a:normAutofit/>
          </a:bodyPr>
          <a:lstStyle/>
          <a:p>
            <a:r>
              <a:rPr lang="ru-RU" dirty="0" err="1" smtClean="0"/>
              <a:t>Постпроектное</a:t>
            </a:r>
            <a:r>
              <a:rPr lang="ru-RU" dirty="0" smtClean="0"/>
              <a:t> сопровождение ОО в проекте «500+» в 2023 году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25" y="1363713"/>
            <a:ext cx="9418894" cy="5014527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594179" y="915548"/>
            <a:ext cx="8804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Реализация мероприятий в соответствии с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антирисковыми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 программами на 2023 год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54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Мероприятия со ШНОР-2023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184" y="954872"/>
            <a:ext cx="5914768" cy="52322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Организация работы площадок по обмену опытом по переходу </a:t>
            </a:r>
            <a:endParaRPr lang="ru-RU" sz="14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эффективный режим работы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ШНОР (участники 2020-2022гг)</a:t>
            </a:r>
            <a:endParaRPr lang="ru-RU" sz="1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2396" t="1949" r="2213"/>
          <a:stretch/>
        </p:blipFill>
        <p:spPr>
          <a:xfrm>
            <a:off x="6400801" y="3046119"/>
            <a:ext cx="5675420" cy="306799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214184" y="3630345"/>
            <a:ext cx="5914768" cy="52322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Представление опыта управленческих команд школ,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вышедших</a:t>
            </a:r>
          </a:p>
          <a:p>
            <a:pPr algn="ct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 списка ШНОР, в рамках совещаний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Директорский четверг»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/>
          <a:srcRect b="18269"/>
          <a:stretch/>
        </p:blipFill>
        <p:spPr>
          <a:xfrm>
            <a:off x="771226" y="1564588"/>
            <a:ext cx="3957292" cy="19792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335" y="4281127"/>
            <a:ext cx="3793074" cy="2348662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6544513" y="1633365"/>
            <a:ext cx="5387996" cy="1200329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Подача заявки в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Google-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форме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https://docs.google.com/spreadsheets/d/1kqPxX7kxDzJBmXwn0VmdQcrSB_UdD4hyFe68Zm1zTVM/edit#gid=0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49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210</Words>
  <Application>Microsoft Office PowerPoint</Application>
  <PresentationFormat>Широкоэкранный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Verdana</vt:lpstr>
      <vt:lpstr>Тема Office</vt:lpstr>
      <vt:lpstr>Об особенностях организации  региональной площадки  для обмена опытом в 2023 году</vt:lpstr>
      <vt:lpstr>Постпроектное сопровождение ОО проекта «500+» в 2023 году</vt:lpstr>
      <vt:lpstr>Постпроектное сопровождение ОО в проекте «500+» в 2023 году</vt:lpstr>
      <vt:lpstr>Мероприятия со ШНОР-2023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Динамика изменения ШНОР по муниципалитетам</dc:title>
  <dc:creator>Бойкова Марина Евгеньевна</dc:creator>
  <cp:lastModifiedBy>Сычевая Арина Сергеевна</cp:lastModifiedBy>
  <cp:revision>71</cp:revision>
  <cp:lastPrinted>2023-01-31T06:59:33Z</cp:lastPrinted>
  <dcterms:created xsi:type="dcterms:W3CDTF">2022-12-20T15:15:01Z</dcterms:created>
  <dcterms:modified xsi:type="dcterms:W3CDTF">2023-01-31T07:02:16Z</dcterms:modified>
</cp:coreProperties>
</file>