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4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CCE"/>
    <a:srgbClr val="9DC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0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5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9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1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1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19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3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9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08AF-EB42-4089-911C-1ED14157CC6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47F9-9A74-47F2-A5D7-A0DC5097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80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42444" y="187236"/>
            <a:ext cx="75071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 w="1143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r>
              <a:rPr lang="ru-RU" sz="1600" b="1" dirty="0"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детский сад общеразвивающего вида №11 «Светлячок» </a:t>
            </a:r>
          </a:p>
          <a:p>
            <a:pPr algn="ctr"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600" b="1" dirty="0" err="1">
                <a:cs typeface="Times New Roman" panose="02020603050405020304" pitchFamily="18" charset="0"/>
              </a:rPr>
              <a:t>Тимашевский</a:t>
            </a:r>
            <a:r>
              <a:rPr lang="ru-RU" sz="1600" b="1" dirty="0">
                <a:cs typeface="Times New Roman" panose="02020603050405020304" pitchFamily="18" charset="0"/>
              </a:rPr>
              <a:t> район</a:t>
            </a:r>
            <a:endParaRPr lang="ru-RU" sz="1600" b="1" dirty="0">
              <a:ln w="1143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1377" y="1490008"/>
            <a:ext cx="8489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ПРАКТИКУМ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Тайм-менеджмент дошкольника: лаборатория мастера Минутки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https://libmir.com/i/21/252821/part2_fm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3275763" cy="32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94849" y="4744837"/>
            <a:ext cx="309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Подготовили: </a:t>
            </a:r>
          </a:p>
          <a:p>
            <a:r>
              <a:rPr lang="ru-RU" dirty="0" smtClean="0"/>
              <a:t>воспитатели МБДОУ д/с 11</a:t>
            </a:r>
          </a:p>
          <a:p>
            <a:r>
              <a:rPr lang="ru-RU" dirty="0" err="1" smtClean="0"/>
              <a:t>Бурлетова</a:t>
            </a:r>
            <a:r>
              <a:rPr lang="ru-RU" dirty="0" smtClean="0"/>
              <a:t> Ю.В.</a:t>
            </a:r>
          </a:p>
          <a:p>
            <a:r>
              <a:rPr lang="ru-RU" dirty="0" smtClean="0"/>
              <a:t>Волкова В.Б.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70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944" y="263185"/>
            <a:ext cx="114417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Игра-эксперимент «Узор из счетных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палочек»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формировать умения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осознанно относится к своему времени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выполнять задание не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отвлекаясь.</a:t>
            </a:r>
            <a:endParaRPr lang="ru-RU" sz="20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  <a:endParaRPr lang="ru-RU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каждого игрока по 10 счетных палочек. Необходимо выложить узор за 1 минуту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ru-RU" sz="20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например №1:                                                                        например №2</a:t>
            </a:r>
            <a:endParaRPr lang="ru-RU" sz="2000" i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4" cstate="print"/>
          <a:srcRect l="8962" t="22250" r="53945" b="40830"/>
          <a:stretch/>
        </p:blipFill>
        <p:spPr bwMode="auto">
          <a:xfrm>
            <a:off x="552283" y="1955956"/>
            <a:ext cx="4991435" cy="419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i.mycdn.me/i?r=AyH4iRPQ2q0otWIFepML2LxRXFZ_22ov90luKaMvUj86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5956"/>
            <a:ext cx="4605496" cy="404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-6096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openscience.academy/img/news/20222104080631013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55" y="505097"/>
            <a:ext cx="7454536" cy="62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1014" y="312596"/>
            <a:ext cx="6226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4">
                    <a:lumMod val="50000"/>
                  </a:schemeClr>
                </a:solidFill>
              </a:rPr>
              <a:t>ВРЕМЯ – ЦЕННОСТЬ?!</a:t>
            </a:r>
            <a:endParaRPr lang="ru-RU" sz="4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8" name="Picture 4" descr="https://catherineasquithgallery.com/uploads/posts/2021-03/1614587684_26-p-malchik-na-belom-fone-kartinka-3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508">
            <a:off x="8917760" y="454959"/>
            <a:ext cx="3288926" cy="25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.userapi.com/impg/yy8hoXUe99X037LS_sSiHzFYS8I_00t42Fg6tg/jIieounjchs.jpg?size=1080x810&amp;quality=95&amp;sign=ddde7e852260a80a6936ae4cf2dd5e68&amp;c_uniq_tag=VTc1sMcfqXjlFxL6wHrwraE75A0lRaFK-SyxDhAeKy4&amp;type=albu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382">
            <a:off x="21003" y="1725483"/>
            <a:ext cx="3268721" cy="24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993689">
            <a:off x="2104144" y="2479499"/>
            <a:ext cx="1450458" cy="914400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7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49422" y="3883378"/>
            <a:ext cx="1580445" cy="1851202"/>
          </a:xfrm>
          <a:prstGeom prst="rect">
            <a:avLst/>
          </a:prstGeom>
          <a:solidFill>
            <a:srgbClr val="EDEC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id-omsk.irooo.ru/images/2_MTEtMTg4X2MuanBn-Converted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5072"/>
          <a:stretch/>
        </p:blipFill>
        <p:spPr bwMode="auto">
          <a:xfrm>
            <a:off x="587020" y="169333"/>
            <a:ext cx="6310491" cy="6016978"/>
          </a:xfrm>
          <a:prstGeom prst="rect">
            <a:avLst/>
          </a:prstGeom>
          <a:solidFill>
            <a:srgbClr val="EDECCE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4" y="3883378"/>
            <a:ext cx="5192537" cy="2302933"/>
          </a:xfrm>
          <a:prstGeom prst="rect">
            <a:avLst/>
          </a:prstGeom>
          <a:solidFill>
            <a:srgbClr val="EDECCE"/>
          </a:solidFill>
        </p:spPr>
      </p:pic>
      <p:sp>
        <p:nvSpPr>
          <p:cNvPr id="5" name="TextBox 4"/>
          <p:cNvSpPr txBox="1"/>
          <p:nvPr/>
        </p:nvSpPr>
        <p:spPr>
          <a:xfrm>
            <a:off x="6897511" y="275757"/>
            <a:ext cx="5079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Формирование основ функциональной грамотности дошкольников невозможно реализовать без специально смоделированной развивающей предметно-пространственной среды детского сада.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3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67"/>
            <a:ext cx="12192000" cy="64120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35467"/>
            <a:ext cx="8412480" cy="953104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ЧИТАЙ-ГОРОД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541233"/>
            <a:ext cx="8412480" cy="953104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8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867"/>
            <a:ext cx="12192000" cy="60169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41867"/>
            <a:ext cx="8647611" cy="877630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РАСТИ-ГОРОД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"/>
          <p:cNvPicPr>
            <a:picLocks noChangeAspect="1"/>
          </p:cNvPicPr>
          <p:nvPr/>
        </p:nvPicPr>
        <p:blipFill rotWithShape="1">
          <a:blip r:embed="rId4"/>
          <a:srcRect t="14306" b="4913"/>
          <a:stretch/>
        </p:blipFill>
        <p:spPr>
          <a:xfrm>
            <a:off x="0" y="1236616"/>
            <a:ext cx="12192000" cy="5347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5850" y="383177"/>
            <a:ext cx="6871063" cy="853439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СЧИТАЙ - ГОРОД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3943" y="1236616"/>
            <a:ext cx="5138057" cy="1166950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194660"/>
            <a:ext cx="6566263" cy="1328059"/>
          </a:xfrm>
          <a:prstGeom prst="rect">
            <a:avLst/>
          </a:prstGeom>
          <a:solidFill>
            <a:srgbClr val="EDE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15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63864" y="612576"/>
            <a:ext cx="600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Игровая образовательная среда лаборатории мастера Минутки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21968" b="11238"/>
          <a:stretch/>
        </p:blipFill>
        <p:spPr>
          <a:xfrm rot="20987076">
            <a:off x="442592" y="702366"/>
            <a:ext cx="3146816" cy="290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www.maam.ru/upload/blogs/detsad-821842-14808538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5" b="8587"/>
          <a:stretch/>
        </p:blipFill>
        <p:spPr bwMode="auto">
          <a:xfrm rot="1159834">
            <a:off x="8488940" y="917791"/>
            <a:ext cx="3150814" cy="299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23" y="2480224"/>
            <a:ext cx="5215244" cy="365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12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3771" y="441849"/>
            <a:ext cx="10894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Т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айм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менеджмент в ДОУ</a:t>
            </a:r>
          </a:p>
          <a:p>
            <a:pPr algn="just"/>
            <a:r>
              <a:rPr lang="ru-RU" sz="2400" dirty="0" smtClean="0"/>
              <a:t>Процесс </a:t>
            </a:r>
            <a:r>
              <a:rPr lang="ru-RU" sz="2400" dirty="0"/>
              <a:t>управления временем у детей старшего дошкольного возраста </a:t>
            </a:r>
            <a:r>
              <a:rPr lang="ru-RU" sz="2400" dirty="0" smtClean="0"/>
              <a:t> формируется через ведущую образовательную деятельность - игру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53" y="2342606"/>
            <a:ext cx="5046142" cy="3897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r="11975"/>
          <a:stretch/>
        </p:blipFill>
        <p:spPr>
          <a:xfrm>
            <a:off x="426720" y="1946366"/>
            <a:ext cx="590053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0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540" y="331295"/>
            <a:ext cx="1121061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«Кто быстрее?»</a:t>
            </a: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ea typeface="Literaturnaya-Regular"/>
                <a:cs typeface="Times New Roman" panose="02020603050405020304" pitchFamily="18" charset="0"/>
              </a:rPr>
              <a:t> сформировать систему знаний о времени и навыки осознанного управления временем.</a:t>
            </a:r>
            <a:endParaRPr lang="ru-RU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Правило игры:</a:t>
            </a:r>
            <a:b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необходимо 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по сигналу таймера  за 1 минуту правильно разложить обозначения часов на первом будильнике и обозначение минут на 2 будильнике. </a:t>
            </a:r>
            <a:endParaRPr lang="ru-RU" sz="2000" dirty="0"/>
          </a:p>
        </p:txBody>
      </p:sp>
      <p:pic>
        <p:nvPicPr>
          <p:cNvPr id="4" name="Рисунок 3" descr="C:\Users\Шарпак\Desktop\Тайм-менеджмент\фото время\42b5323b498e4da4a83ff69fe20d3654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19235" y="2278415"/>
            <a:ext cx="2994409" cy="343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арпак\Desktop\Тайм-менеджмент\фото время\42b5323b498e4da4a83ff69fe20d3654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55771" y="2278415"/>
            <a:ext cx="3064748" cy="343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084854"/>
              </p:ext>
            </p:extLst>
          </p:nvPr>
        </p:nvGraphicFramePr>
        <p:xfrm>
          <a:off x="9022924" y="2329200"/>
          <a:ext cx="1708716" cy="3645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935">
                  <a:extLst>
                    <a:ext uri="{9D8B030D-6E8A-4147-A177-3AD203B41FA5}">
                      <a16:colId xmlns:a16="http://schemas.microsoft.com/office/drawing/2014/main" val="3854292220"/>
                    </a:ext>
                  </a:extLst>
                </a:gridCol>
                <a:gridCol w="854781">
                  <a:extLst>
                    <a:ext uri="{9D8B030D-6E8A-4147-A177-3AD203B41FA5}">
                      <a16:colId xmlns:a16="http://schemas.microsoft.com/office/drawing/2014/main" val="1308426579"/>
                    </a:ext>
                  </a:extLst>
                </a:gridCol>
              </a:tblGrid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00 (12)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124260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985861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42294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146218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933215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565152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1446035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021453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8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657591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892934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3588932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3165272"/>
                  </a:ext>
                </a:extLst>
              </a:tr>
              <a:tr h="260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12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085755"/>
                  </a:ext>
                </a:extLst>
              </a:tr>
            </a:tbl>
          </a:graphicData>
        </a:graphic>
      </p:graphicFrame>
      <p:sp>
        <p:nvSpPr>
          <p:cNvPr id="7" name="Стрелка вверх 6"/>
          <p:cNvSpPr/>
          <p:nvPr/>
        </p:nvSpPr>
        <p:spPr>
          <a:xfrm>
            <a:off x="3300397" y="3417336"/>
            <a:ext cx="232084" cy="7345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6790525" y="3417336"/>
            <a:ext cx="228584" cy="7345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463144" y="4027955"/>
            <a:ext cx="698879" cy="247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926320" y="4040224"/>
            <a:ext cx="698879" cy="247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3242749" y="3082834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3725290" y="3188736"/>
            <a:ext cx="388979" cy="4261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3242749" y="4835490"/>
            <a:ext cx="396142" cy="40135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2758186" y="4729742"/>
            <a:ext cx="380366" cy="3978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2434226" y="4474765"/>
            <a:ext cx="387112" cy="3607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2290353" y="4027955"/>
            <a:ext cx="403953" cy="3857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2434226" y="3534559"/>
            <a:ext cx="387112" cy="4114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2747280" y="3242468"/>
            <a:ext cx="415216" cy="4034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33363" y="3921102"/>
            <a:ext cx="370787" cy="3983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71391" y="4357846"/>
            <a:ext cx="396107" cy="390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3725290" y="4723892"/>
            <a:ext cx="418248" cy="42219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4085598" y="3534559"/>
            <a:ext cx="381900" cy="37524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6725175" y="308715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5702271" y="4018211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5889400" y="355918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6223750" y="3230345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699841" y="496033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6195951" y="476459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5889806" y="4435755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7573996" y="358660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705299" y="4040224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559453" y="4487876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7193764" y="4793100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190835" y="3250085"/>
            <a:ext cx="402289" cy="3345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4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702404_6-p-foni-vremeni-dlya-prezentatsii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 bwMode="auto">
          <a:xfrm>
            <a:off x="70338" y="0"/>
            <a:ext cx="121920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5913" y="263793"/>
            <a:ext cx="8135814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«Расставь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знание обозначений на циферблате часов</a:t>
            </a:r>
            <a:endParaRPr lang="ru-RU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Шарпак\Desktop\qGazuq9LVcI.jpg"/>
          <p:cNvPicPr/>
          <p:nvPr/>
        </p:nvPicPr>
        <p:blipFill>
          <a:blip r:embed="rId4" cstate="print"/>
          <a:srcRect l="3771" t="4822" r="4309" b="11754"/>
          <a:stretch>
            <a:fillRect/>
          </a:stretch>
        </p:blipFill>
        <p:spPr>
          <a:xfrm>
            <a:off x="1356528" y="1312672"/>
            <a:ext cx="8973178" cy="49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192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185</Words>
  <Application>Microsoft Office PowerPoint</Application>
  <PresentationFormat>Широкоэкранный</PresentationFormat>
  <Paragraphs>53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Literaturnaya-Regular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33</cp:revision>
  <dcterms:created xsi:type="dcterms:W3CDTF">2023-06-29T15:39:24Z</dcterms:created>
  <dcterms:modified xsi:type="dcterms:W3CDTF">2023-07-05T17:27:16Z</dcterms:modified>
</cp:coreProperties>
</file>