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301" r:id="rId4"/>
    <p:sldId id="281" r:id="rId5"/>
    <p:sldId id="283" r:id="rId6"/>
    <p:sldId id="289" r:id="rId7"/>
    <p:sldId id="288" r:id="rId8"/>
    <p:sldId id="287" r:id="rId9"/>
    <p:sldId id="286" r:id="rId10"/>
    <p:sldId id="291" r:id="rId11"/>
    <p:sldId id="295" r:id="rId12"/>
    <p:sldId id="296" r:id="rId13"/>
    <p:sldId id="297" r:id="rId14"/>
    <p:sldId id="298" r:id="rId15"/>
    <p:sldId id="299" r:id="rId16"/>
    <p:sldId id="300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 varScale="1">
        <p:scale>
          <a:sx n="68" d="100"/>
          <a:sy n="68" d="100"/>
        </p:scale>
        <p:origin x="-14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2" Type="http://schemas.openxmlformats.org/officeDocument/2006/relationships/image" Target="../media/image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5725641_42-p-fon-dlya-prezentatsii-v-delovom-stile-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524000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«КАК МЫ ИГРАЕМ В ЭКОНОМИКУ»</a:t>
            </a:r>
          </a:p>
        </p:txBody>
      </p:sp>
      <p:pic>
        <p:nvPicPr>
          <p:cNvPr id="22532" name="Picture 4" descr="https://x-lines.ru/letters/i/cyrillicscript/0223/68289a/30/0/4no7bfqouuejmwr74nxpbrso1yopbfgo1dekbwfc4nz1bwr14nz7bj6o1zekdwr54nepbrsou5ejfwr74nenyegouuejhego1cznbwr74nxpbrsou5ekbwr64no7beqoudejuwfb4npy.png"/>
          <p:cNvPicPr>
            <a:picLocks noChangeAspect="1" noChangeArrowheads="1"/>
          </p:cNvPicPr>
          <p:nvPr/>
        </p:nvPicPr>
        <p:blipFill>
          <a:blip r:embed="rId3" cstate="print"/>
          <a:srcRect r="38546"/>
          <a:stretch>
            <a:fillRect/>
          </a:stretch>
        </p:blipFill>
        <p:spPr bwMode="auto">
          <a:xfrm>
            <a:off x="1524000" y="4648200"/>
            <a:ext cx="6248400" cy="571842"/>
          </a:xfrm>
          <a:prstGeom prst="rect">
            <a:avLst/>
          </a:prstGeom>
          <a:noFill/>
        </p:spPr>
      </p:pic>
      <p:pic>
        <p:nvPicPr>
          <p:cNvPr id="22534" name="Picture 6" descr="https://x-lines.ru/letters/i/cyrillicscript/0223/68289a/30/0/4no7bfqouuejmwr74nxpbrso1yopbfgo1dekbwfc4nz1bwr14nz7bj6o1zekdwr54nepbrsou5ejfwr74nenyegouuejhego1cznbwr74nxpbrsou5ekbwr64no7beqoudejuwfb4npy.png"/>
          <p:cNvPicPr>
            <a:picLocks noChangeAspect="1" noChangeArrowheads="1"/>
          </p:cNvPicPr>
          <p:nvPr/>
        </p:nvPicPr>
        <p:blipFill>
          <a:blip r:embed="rId3" cstate="print"/>
          <a:srcRect l="61454"/>
          <a:stretch>
            <a:fillRect/>
          </a:stretch>
        </p:blipFill>
        <p:spPr bwMode="auto">
          <a:xfrm>
            <a:off x="3124200" y="5791200"/>
            <a:ext cx="2676525" cy="39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685800"/>
            <a:ext cx="10160001" cy="670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444153">
            <a:off x="1247489" y="2269319"/>
            <a:ext cx="60209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Наличие разнообразного материала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1437487">
            <a:off x="2536821" y="2881204"/>
            <a:ext cx="263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Какие риски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437487">
            <a:off x="1765487" y="1700709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Здорово, что есть: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pngegg (1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54000">
            <a:off x="5126419" y="2688019"/>
            <a:ext cx="766523" cy="766523"/>
          </a:xfrm>
          <a:prstGeom prst="rect">
            <a:avLst/>
          </a:prstGeom>
        </p:spPr>
      </p:pic>
      <p:pic>
        <p:nvPicPr>
          <p:cNvPr id="13" name="Рисунок 12" descr="pngegg (10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75461">
            <a:off x="5527054" y="2437219"/>
            <a:ext cx="816472" cy="1285995"/>
          </a:xfrm>
          <a:prstGeom prst="rect">
            <a:avLst/>
          </a:prstGeom>
        </p:spPr>
      </p:pic>
      <p:pic>
        <p:nvPicPr>
          <p:cNvPr id="14" name="Рисунок 13" descr="pngegg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1534">
            <a:off x="5208759" y="2989587"/>
            <a:ext cx="421181" cy="6193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444153">
            <a:off x="1296921" y="3553248"/>
            <a:ext cx="550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(перенасыщение, несоответствие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требованиям  гигиены и безопасности)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437487">
            <a:off x="2604334" y="4340366"/>
            <a:ext cx="3111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  решить 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444153">
            <a:off x="1331481" y="4848458"/>
            <a:ext cx="5502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(добавляем материалы по мере их расходования и следим за их гигиеническим  состоянием)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685800"/>
            <a:ext cx="10160001" cy="670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444153">
            <a:off x="770917" y="2269319"/>
            <a:ext cx="69740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Использование холлов и доп. помещений 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1437487">
            <a:off x="2536821" y="2881204"/>
            <a:ext cx="263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Какие риски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437487">
            <a:off x="1765487" y="1700709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Здорово, что есть: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pngegg (1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54000">
            <a:off x="5126419" y="2688019"/>
            <a:ext cx="766523" cy="766523"/>
          </a:xfrm>
          <a:prstGeom prst="rect">
            <a:avLst/>
          </a:prstGeom>
        </p:spPr>
      </p:pic>
      <p:pic>
        <p:nvPicPr>
          <p:cNvPr id="13" name="Рисунок 12" descr="pngegg (10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75461">
            <a:off x="5527054" y="2437219"/>
            <a:ext cx="816472" cy="1285995"/>
          </a:xfrm>
          <a:prstGeom prst="rect">
            <a:avLst/>
          </a:prstGeom>
        </p:spPr>
      </p:pic>
      <p:pic>
        <p:nvPicPr>
          <p:cNvPr id="14" name="Рисунок 13" descr="pngegg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1534">
            <a:off x="5208759" y="2989587"/>
            <a:ext cx="421181" cy="6193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444153">
            <a:off x="1296921" y="3553248"/>
            <a:ext cx="550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(недостаточное освещение, удаленность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труднодоступность)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437487">
            <a:off x="2604334" y="4340366"/>
            <a:ext cx="3111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  решить 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444153">
            <a:off x="1331481" y="5033124"/>
            <a:ext cx="550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(использовать только  помещения, соответствующие нормам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СанПин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685800"/>
            <a:ext cx="10160001" cy="670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444153">
            <a:off x="1016593" y="2269319"/>
            <a:ext cx="64827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Одновременный интерес многих детей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1437487">
            <a:off x="2536821" y="2881204"/>
            <a:ext cx="263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Какие риски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437487">
            <a:off x="1765487" y="1700709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Здорово, что есть: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pngegg (1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54000">
            <a:off x="5126419" y="2688019"/>
            <a:ext cx="766523" cy="766523"/>
          </a:xfrm>
          <a:prstGeom prst="rect">
            <a:avLst/>
          </a:prstGeom>
        </p:spPr>
      </p:pic>
      <p:pic>
        <p:nvPicPr>
          <p:cNvPr id="13" name="Рисунок 12" descr="pngegg (10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75461">
            <a:off x="5527054" y="2437219"/>
            <a:ext cx="816472" cy="1285995"/>
          </a:xfrm>
          <a:prstGeom prst="rect">
            <a:avLst/>
          </a:prstGeom>
        </p:spPr>
      </p:pic>
      <p:pic>
        <p:nvPicPr>
          <p:cNvPr id="14" name="Рисунок 13" descr="pngegg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1534">
            <a:off x="5208759" y="2989587"/>
            <a:ext cx="421181" cy="6193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444153">
            <a:off x="1319467" y="3490287"/>
            <a:ext cx="609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(сложности с соблюдением техники безопасности из-за большого количества, нехватка места )</a:t>
            </a:r>
          </a:p>
        </p:txBody>
      </p:sp>
      <p:sp>
        <p:nvSpPr>
          <p:cNvPr id="23" name="Прямоугольник 22"/>
          <p:cNvSpPr/>
          <p:nvPr/>
        </p:nvSpPr>
        <p:spPr>
          <a:xfrm rot="21437487">
            <a:off x="2604333" y="4645166"/>
            <a:ext cx="3111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  решить 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444153">
            <a:off x="1463804" y="5229648"/>
            <a:ext cx="550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(использовать правила работы мастерской)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685800"/>
            <a:ext cx="10160001" cy="670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444153">
            <a:off x="989471" y="2151727"/>
            <a:ext cx="65369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Взаимодействие детей с нарисованной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ими же валютой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1437487">
            <a:off x="2613021" y="3101865"/>
            <a:ext cx="263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Какие риски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437487">
            <a:off x="1765487" y="1700709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Здорово, что есть: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pngegg (1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54000">
            <a:off x="5126419" y="2870058"/>
            <a:ext cx="766523" cy="766523"/>
          </a:xfrm>
          <a:prstGeom prst="rect">
            <a:avLst/>
          </a:prstGeom>
        </p:spPr>
      </p:pic>
      <p:pic>
        <p:nvPicPr>
          <p:cNvPr id="13" name="Рисунок 12" descr="pngegg (10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75461">
            <a:off x="5527054" y="2437219"/>
            <a:ext cx="816472" cy="1285995"/>
          </a:xfrm>
          <a:prstGeom prst="rect">
            <a:avLst/>
          </a:prstGeom>
        </p:spPr>
      </p:pic>
      <p:pic>
        <p:nvPicPr>
          <p:cNvPr id="14" name="Рисунок 13" descr="pngegg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1534">
            <a:off x="5208759" y="3172898"/>
            <a:ext cx="421181" cy="6193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444153">
            <a:off x="1082498" y="3719077"/>
            <a:ext cx="609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(ложные представления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 реальном мире)</a:t>
            </a:r>
          </a:p>
        </p:txBody>
      </p:sp>
      <p:sp>
        <p:nvSpPr>
          <p:cNvPr id="23" name="Прямоугольник 22"/>
          <p:cNvSpPr/>
          <p:nvPr/>
        </p:nvSpPr>
        <p:spPr>
          <a:xfrm rot="21437487">
            <a:off x="2604333" y="4416566"/>
            <a:ext cx="3111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  решить 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444153">
            <a:off x="1118760" y="4868829"/>
            <a:ext cx="640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(формировать представление о взаимосвязи труда и зарплате, правильно расставленные акценты о реальной и игровой валюте)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81000" y="457200"/>
            <a:ext cx="5017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Задание для фокус-группы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6" name="组合 89"/>
          <p:cNvGrpSpPr/>
          <p:nvPr/>
        </p:nvGrpSpPr>
        <p:grpSpPr>
          <a:xfrm rot="21447647">
            <a:off x="2835185" y="1793108"/>
            <a:ext cx="3549830" cy="4231203"/>
            <a:chOff x="1249092" y="1220655"/>
            <a:chExt cx="2827683" cy="3548678"/>
          </a:xfrm>
        </p:grpSpPr>
        <p:sp>
          <p:nvSpPr>
            <p:cNvPr id="87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9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120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48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1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46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2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44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42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40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5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38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6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36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7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34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8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32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9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30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0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118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116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114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3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112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4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110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5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108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6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106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7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104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8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102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9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100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1" name="组合 8281"/>
          <p:cNvGrpSpPr/>
          <p:nvPr/>
        </p:nvGrpSpPr>
        <p:grpSpPr>
          <a:xfrm rot="21331410">
            <a:off x="4237399" y="4149134"/>
            <a:ext cx="927684" cy="1225218"/>
            <a:chOff x="5341729" y="1419093"/>
            <a:chExt cx="2311782" cy="3534219"/>
          </a:xfrm>
        </p:grpSpPr>
        <p:sp>
          <p:nvSpPr>
            <p:cNvPr id="152" name="同侧圆角矩形 8280"/>
            <p:cNvSpPr/>
            <p:nvPr/>
          </p:nvSpPr>
          <p:spPr>
            <a:xfrm rot="10800000">
              <a:off x="6069336" y="4184931"/>
              <a:ext cx="843147" cy="583522"/>
            </a:xfrm>
            <a:prstGeom prst="round2SameRect">
              <a:avLst>
                <a:gd name="adj1" fmla="val 39053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3" name="组合 8279"/>
            <p:cNvGrpSpPr/>
            <p:nvPr/>
          </p:nvGrpSpPr>
          <p:grpSpPr>
            <a:xfrm>
              <a:off x="5341729" y="1419093"/>
              <a:ext cx="2311782" cy="2841856"/>
              <a:chOff x="18022888" y="-16209963"/>
              <a:chExt cx="11077574" cy="13617576"/>
            </a:xfrm>
          </p:grpSpPr>
          <p:sp>
            <p:nvSpPr>
              <p:cNvPr id="155" name="Rectangle 120"/>
              <p:cNvSpPr>
                <a:spLocks noChangeArrowheads="1"/>
              </p:cNvSpPr>
              <p:nvPr/>
            </p:nvSpPr>
            <p:spPr bwMode="auto">
              <a:xfrm>
                <a:off x="19715163" y="-14490700"/>
                <a:ext cx="3819525" cy="3867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Rectangle 121"/>
              <p:cNvSpPr>
                <a:spLocks noChangeArrowheads="1"/>
              </p:cNvSpPr>
              <p:nvPr/>
            </p:nvSpPr>
            <p:spPr bwMode="auto">
              <a:xfrm>
                <a:off x="23534687" y="-14490700"/>
                <a:ext cx="3771900" cy="3867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Rectangle 122"/>
              <p:cNvSpPr>
                <a:spLocks noChangeArrowheads="1"/>
              </p:cNvSpPr>
              <p:nvPr/>
            </p:nvSpPr>
            <p:spPr bwMode="auto">
              <a:xfrm>
                <a:off x="19715163" y="-10671175"/>
                <a:ext cx="3819525" cy="38195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Rectangle 123"/>
              <p:cNvSpPr>
                <a:spLocks noChangeArrowheads="1"/>
              </p:cNvSpPr>
              <p:nvPr/>
            </p:nvSpPr>
            <p:spPr bwMode="auto">
              <a:xfrm>
                <a:off x="23534687" y="-10671175"/>
                <a:ext cx="3771900" cy="38195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24"/>
              <p:cNvSpPr>
                <a:spLocks/>
              </p:cNvSpPr>
              <p:nvPr/>
            </p:nvSpPr>
            <p:spPr bwMode="auto">
              <a:xfrm>
                <a:off x="24876125" y="-15387638"/>
                <a:ext cx="1143000" cy="1270000"/>
              </a:xfrm>
              <a:custGeom>
                <a:avLst/>
                <a:gdLst>
                  <a:gd name="T0" fmla="*/ 118 w 707"/>
                  <a:gd name="T1" fmla="*/ 437 h 785"/>
                  <a:gd name="T2" fmla="*/ 0 w 707"/>
                  <a:gd name="T3" fmla="*/ 785 h 785"/>
                  <a:gd name="T4" fmla="*/ 698 w 707"/>
                  <a:gd name="T5" fmla="*/ 785 h 785"/>
                  <a:gd name="T6" fmla="*/ 591 w 707"/>
                  <a:gd name="T7" fmla="*/ 437 h 785"/>
                  <a:gd name="T8" fmla="*/ 707 w 707"/>
                  <a:gd name="T9" fmla="*/ 260 h 785"/>
                  <a:gd name="T10" fmla="*/ 357 w 707"/>
                  <a:gd name="T11" fmla="*/ 0 h 785"/>
                  <a:gd name="T12" fmla="*/ 7 w 707"/>
                  <a:gd name="T13" fmla="*/ 259 h 785"/>
                  <a:gd name="T14" fmla="*/ 118 w 707"/>
                  <a:gd name="T15" fmla="*/ 437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7" h="785">
                    <a:moveTo>
                      <a:pt x="118" y="437"/>
                    </a:moveTo>
                    <a:cubicBezTo>
                      <a:pt x="278" y="589"/>
                      <a:pt x="0" y="785"/>
                      <a:pt x="0" y="785"/>
                    </a:cubicBezTo>
                    <a:cubicBezTo>
                      <a:pt x="698" y="785"/>
                      <a:pt x="698" y="785"/>
                      <a:pt x="698" y="785"/>
                    </a:cubicBezTo>
                    <a:cubicBezTo>
                      <a:pt x="544" y="785"/>
                      <a:pt x="468" y="517"/>
                      <a:pt x="591" y="437"/>
                    </a:cubicBezTo>
                    <a:cubicBezTo>
                      <a:pt x="630" y="394"/>
                      <a:pt x="707" y="364"/>
                      <a:pt x="707" y="260"/>
                    </a:cubicBezTo>
                    <a:cubicBezTo>
                      <a:pt x="707" y="115"/>
                      <a:pt x="551" y="0"/>
                      <a:pt x="357" y="0"/>
                    </a:cubicBezTo>
                    <a:cubicBezTo>
                      <a:pt x="164" y="0"/>
                      <a:pt x="7" y="115"/>
                      <a:pt x="7" y="259"/>
                    </a:cubicBezTo>
                    <a:cubicBezTo>
                      <a:pt x="7" y="326"/>
                      <a:pt x="64" y="390"/>
                      <a:pt x="118" y="437"/>
                    </a:cubicBezTo>
                    <a:close/>
                  </a:path>
                </a:pathLst>
              </a:custGeom>
              <a:solidFill>
                <a:srgbClr val="E61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25"/>
              <p:cNvSpPr>
                <a:spLocks/>
              </p:cNvSpPr>
              <p:nvPr/>
            </p:nvSpPr>
            <p:spPr bwMode="auto">
              <a:xfrm>
                <a:off x="23163212" y="-13157200"/>
                <a:ext cx="1255712" cy="1144588"/>
              </a:xfrm>
              <a:custGeom>
                <a:avLst/>
                <a:gdLst>
                  <a:gd name="T0" fmla="*/ 0 w 777"/>
                  <a:gd name="T1" fmla="*/ 0 h 708"/>
                  <a:gd name="T2" fmla="*/ 0 w 777"/>
                  <a:gd name="T3" fmla="*/ 698 h 708"/>
                  <a:gd name="T4" fmla="*/ 344 w 777"/>
                  <a:gd name="T5" fmla="*/ 591 h 708"/>
                  <a:gd name="T6" fmla="*/ 518 w 777"/>
                  <a:gd name="T7" fmla="*/ 708 h 708"/>
                  <a:gd name="T8" fmla="*/ 777 w 777"/>
                  <a:gd name="T9" fmla="*/ 358 h 708"/>
                  <a:gd name="T10" fmla="*/ 517 w 777"/>
                  <a:gd name="T11" fmla="*/ 8 h 708"/>
                  <a:gd name="T12" fmla="*/ 344 w 777"/>
                  <a:gd name="T13" fmla="*/ 119 h 708"/>
                  <a:gd name="T14" fmla="*/ 0 w 777"/>
                  <a:gd name="T15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7" h="708">
                    <a:moveTo>
                      <a:pt x="0" y="0"/>
                    </a:moveTo>
                    <a:cubicBezTo>
                      <a:pt x="0" y="698"/>
                      <a:pt x="0" y="698"/>
                      <a:pt x="0" y="698"/>
                    </a:cubicBezTo>
                    <a:cubicBezTo>
                      <a:pt x="0" y="544"/>
                      <a:pt x="264" y="468"/>
                      <a:pt x="344" y="591"/>
                    </a:cubicBezTo>
                    <a:cubicBezTo>
                      <a:pt x="386" y="631"/>
                      <a:pt x="414" y="708"/>
                      <a:pt x="518" y="708"/>
                    </a:cubicBezTo>
                    <a:cubicBezTo>
                      <a:pt x="663" y="708"/>
                      <a:pt x="777" y="551"/>
                      <a:pt x="777" y="358"/>
                    </a:cubicBezTo>
                    <a:cubicBezTo>
                      <a:pt x="777" y="164"/>
                      <a:pt x="662" y="8"/>
                      <a:pt x="517" y="8"/>
                    </a:cubicBezTo>
                    <a:cubicBezTo>
                      <a:pt x="451" y="8"/>
                      <a:pt x="390" y="64"/>
                      <a:pt x="344" y="119"/>
                    </a:cubicBezTo>
                    <a:cubicBezTo>
                      <a:pt x="191" y="2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26"/>
              <p:cNvSpPr>
                <a:spLocks/>
              </p:cNvSpPr>
              <p:nvPr/>
            </p:nvSpPr>
            <p:spPr bwMode="auto">
              <a:xfrm>
                <a:off x="23207662" y="-9345613"/>
                <a:ext cx="1274762" cy="1144588"/>
              </a:xfrm>
              <a:custGeom>
                <a:avLst/>
                <a:gdLst>
                  <a:gd name="T0" fmla="*/ 350 w 788"/>
                  <a:gd name="T1" fmla="*/ 119 h 708"/>
                  <a:gd name="T2" fmla="*/ 0 w 788"/>
                  <a:gd name="T3" fmla="*/ 0 h 708"/>
                  <a:gd name="T4" fmla="*/ 0 w 788"/>
                  <a:gd name="T5" fmla="*/ 698 h 708"/>
                  <a:gd name="T6" fmla="*/ 350 w 788"/>
                  <a:gd name="T7" fmla="*/ 591 h 708"/>
                  <a:gd name="T8" fmla="*/ 527 w 788"/>
                  <a:gd name="T9" fmla="*/ 708 h 708"/>
                  <a:gd name="T10" fmla="*/ 788 w 788"/>
                  <a:gd name="T11" fmla="*/ 358 h 708"/>
                  <a:gd name="T12" fmla="*/ 528 w 788"/>
                  <a:gd name="T13" fmla="*/ 8 h 708"/>
                  <a:gd name="T14" fmla="*/ 350 w 788"/>
                  <a:gd name="T15" fmla="*/ 1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8" h="708">
                    <a:moveTo>
                      <a:pt x="350" y="119"/>
                    </a:moveTo>
                    <a:cubicBezTo>
                      <a:pt x="197" y="279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0" y="544"/>
                      <a:pt x="270" y="468"/>
                      <a:pt x="350" y="591"/>
                    </a:cubicBezTo>
                    <a:cubicBezTo>
                      <a:pt x="392" y="631"/>
                      <a:pt x="423" y="708"/>
                      <a:pt x="527" y="708"/>
                    </a:cubicBezTo>
                    <a:cubicBezTo>
                      <a:pt x="672" y="708"/>
                      <a:pt x="788" y="551"/>
                      <a:pt x="788" y="358"/>
                    </a:cubicBezTo>
                    <a:cubicBezTo>
                      <a:pt x="788" y="164"/>
                      <a:pt x="672" y="8"/>
                      <a:pt x="528" y="8"/>
                    </a:cubicBezTo>
                    <a:cubicBezTo>
                      <a:pt x="461" y="8"/>
                      <a:pt x="396" y="64"/>
                      <a:pt x="350" y="1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27"/>
              <p:cNvSpPr>
                <a:spLocks/>
              </p:cNvSpPr>
              <p:nvPr/>
            </p:nvSpPr>
            <p:spPr bwMode="auto">
              <a:xfrm>
                <a:off x="21431250" y="-7721600"/>
                <a:ext cx="1146175" cy="1289050"/>
              </a:xfrm>
              <a:custGeom>
                <a:avLst/>
                <a:gdLst>
                  <a:gd name="T0" fmla="*/ 119 w 708"/>
                  <a:gd name="T1" fmla="*/ 442 h 797"/>
                  <a:gd name="T2" fmla="*/ 0 w 708"/>
                  <a:gd name="T3" fmla="*/ 797 h 797"/>
                  <a:gd name="T4" fmla="*/ 698 w 708"/>
                  <a:gd name="T5" fmla="*/ 797 h 797"/>
                  <a:gd name="T6" fmla="*/ 591 w 708"/>
                  <a:gd name="T7" fmla="*/ 442 h 797"/>
                  <a:gd name="T8" fmla="*/ 708 w 708"/>
                  <a:gd name="T9" fmla="*/ 262 h 797"/>
                  <a:gd name="T10" fmla="*/ 358 w 708"/>
                  <a:gd name="T11" fmla="*/ 0 h 797"/>
                  <a:gd name="T12" fmla="*/ 8 w 708"/>
                  <a:gd name="T13" fmla="*/ 263 h 797"/>
                  <a:gd name="T14" fmla="*/ 119 w 708"/>
                  <a:gd name="T15" fmla="*/ 442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8" h="797">
                    <a:moveTo>
                      <a:pt x="119" y="442"/>
                    </a:moveTo>
                    <a:cubicBezTo>
                      <a:pt x="279" y="595"/>
                      <a:pt x="0" y="797"/>
                      <a:pt x="0" y="797"/>
                    </a:cubicBezTo>
                    <a:cubicBezTo>
                      <a:pt x="698" y="797"/>
                      <a:pt x="698" y="797"/>
                      <a:pt x="698" y="797"/>
                    </a:cubicBezTo>
                    <a:cubicBezTo>
                      <a:pt x="544" y="797"/>
                      <a:pt x="468" y="522"/>
                      <a:pt x="591" y="442"/>
                    </a:cubicBezTo>
                    <a:cubicBezTo>
                      <a:pt x="631" y="400"/>
                      <a:pt x="708" y="367"/>
                      <a:pt x="708" y="262"/>
                    </a:cubicBezTo>
                    <a:cubicBezTo>
                      <a:pt x="708" y="118"/>
                      <a:pt x="551" y="0"/>
                      <a:pt x="358" y="0"/>
                    </a:cubicBezTo>
                    <a:cubicBezTo>
                      <a:pt x="164" y="0"/>
                      <a:pt x="8" y="118"/>
                      <a:pt x="8" y="263"/>
                    </a:cubicBezTo>
                    <a:cubicBezTo>
                      <a:pt x="8" y="329"/>
                      <a:pt x="64" y="396"/>
                      <a:pt x="119" y="442"/>
                    </a:cubicBezTo>
                    <a:close/>
                  </a:path>
                </a:pathLst>
              </a:custGeom>
              <a:solidFill>
                <a:srgbClr val="F5A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28"/>
              <p:cNvSpPr>
                <a:spLocks/>
              </p:cNvSpPr>
              <p:nvPr/>
            </p:nvSpPr>
            <p:spPr bwMode="auto">
              <a:xfrm>
                <a:off x="24961850" y="-7175500"/>
                <a:ext cx="1143000" cy="1260475"/>
              </a:xfrm>
              <a:custGeom>
                <a:avLst/>
                <a:gdLst>
                  <a:gd name="T0" fmla="*/ 589 w 707"/>
                  <a:gd name="T1" fmla="*/ 345 h 779"/>
                  <a:gd name="T2" fmla="*/ 707 w 707"/>
                  <a:gd name="T3" fmla="*/ 0 h 779"/>
                  <a:gd name="T4" fmla="*/ 9 w 707"/>
                  <a:gd name="T5" fmla="*/ 0 h 779"/>
                  <a:gd name="T6" fmla="*/ 116 w 707"/>
                  <a:gd name="T7" fmla="*/ 345 h 779"/>
                  <a:gd name="T8" fmla="*/ 0 w 707"/>
                  <a:gd name="T9" fmla="*/ 519 h 779"/>
                  <a:gd name="T10" fmla="*/ 350 w 707"/>
                  <a:gd name="T11" fmla="*/ 779 h 779"/>
                  <a:gd name="T12" fmla="*/ 700 w 707"/>
                  <a:gd name="T13" fmla="*/ 521 h 779"/>
                  <a:gd name="T14" fmla="*/ 589 w 707"/>
                  <a:gd name="T15" fmla="*/ 345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7" h="779">
                    <a:moveTo>
                      <a:pt x="589" y="345"/>
                    </a:moveTo>
                    <a:cubicBezTo>
                      <a:pt x="429" y="192"/>
                      <a:pt x="707" y="0"/>
                      <a:pt x="70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63" y="0"/>
                      <a:pt x="239" y="265"/>
                      <a:pt x="116" y="345"/>
                    </a:cubicBezTo>
                    <a:cubicBezTo>
                      <a:pt x="76" y="387"/>
                      <a:pt x="0" y="415"/>
                      <a:pt x="0" y="519"/>
                    </a:cubicBezTo>
                    <a:cubicBezTo>
                      <a:pt x="0" y="664"/>
                      <a:pt x="156" y="779"/>
                      <a:pt x="350" y="779"/>
                    </a:cubicBezTo>
                    <a:cubicBezTo>
                      <a:pt x="543" y="779"/>
                      <a:pt x="700" y="665"/>
                      <a:pt x="700" y="521"/>
                    </a:cubicBezTo>
                    <a:cubicBezTo>
                      <a:pt x="700" y="454"/>
                      <a:pt x="643" y="391"/>
                      <a:pt x="589" y="345"/>
                    </a:cubicBezTo>
                    <a:close/>
                  </a:path>
                </a:pathLst>
              </a:custGeom>
              <a:solidFill>
                <a:srgbClr val="593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29"/>
              <p:cNvSpPr>
                <a:spLocks/>
              </p:cNvSpPr>
              <p:nvPr/>
            </p:nvSpPr>
            <p:spPr bwMode="auto">
              <a:xfrm>
                <a:off x="25249187" y="-13317538"/>
                <a:ext cx="587375" cy="317500"/>
              </a:xfrm>
              <a:custGeom>
                <a:avLst/>
                <a:gdLst>
                  <a:gd name="T0" fmla="*/ 178 w 363"/>
                  <a:gd name="T1" fmla="*/ 73 h 197"/>
                  <a:gd name="T2" fmla="*/ 323 w 363"/>
                  <a:gd name="T3" fmla="*/ 197 h 197"/>
                  <a:gd name="T4" fmla="*/ 362 w 363"/>
                  <a:gd name="T5" fmla="*/ 197 h 197"/>
                  <a:gd name="T6" fmla="*/ 188 w 363"/>
                  <a:gd name="T7" fmla="*/ 0 h 197"/>
                  <a:gd name="T8" fmla="*/ 0 w 363"/>
                  <a:gd name="T9" fmla="*/ 197 h 197"/>
                  <a:gd name="T10" fmla="*/ 32 w 363"/>
                  <a:gd name="T11" fmla="*/ 197 h 197"/>
                  <a:gd name="T12" fmla="*/ 178 w 363"/>
                  <a:gd name="T13" fmla="*/ 7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197">
                    <a:moveTo>
                      <a:pt x="178" y="73"/>
                    </a:moveTo>
                    <a:cubicBezTo>
                      <a:pt x="306" y="73"/>
                      <a:pt x="321" y="170"/>
                      <a:pt x="323" y="197"/>
                    </a:cubicBezTo>
                    <a:cubicBezTo>
                      <a:pt x="362" y="197"/>
                      <a:pt x="362" y="197"/>
                      <a:pt x="362" y="197"/>
                    </a:cubicBezTo>
                    <a:cubicBezTo>
                      <a:pt x="363" y="162"/>
                      <a:pt x="358" y="0"/>
                      <a:pt x="188" y="0"/>
                    </a:cubicBezTo>
                    <a:cubicBezTo>
                      <a:pt x="8" y="0"/>
                      <a:pt x="0" y="162"/>
                      <a:pt x="0" y="197"/>
                    </a:cubicBezTo>
                    <a:cubicBezTo>
                      <a:pt x="32" y="197"/>
                      <a:pt x="32" y="197"/>
                      <a:pt x="32" y="197"/>
                    </a:cubicBezTo>
                    <a:cubicBezTo>
                      <a:pt x="34" y="170"/>
                      <a:pt x="49" y="73"/>
                      <a:pt x="178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30"/>
              <p:cNvSpPr>
                <a:spLocks/>
              </p:cNvSpPr>
              <p:nvPr/>
            </p:nvSpPr>
            <p:spPr bwMode="auto">
              <a:xfrm>
                <a:off x="24741187" y="-13000038"/>
                <a:ext cx="1639887" cy="271463"/>
              </a:xfrm>
              <a:custGeom>
                <a:avLst/>
                <a:gdLst>
                  <a:gd name="T0" fmla="*/ 811 w 1014"/>
                  <a:gd name="T1" fmla="*/ 65 h 167"/>
                  <a:gd name="T2" fmla="*/ 1014 w 1014"/>
                  <a:gd name="T3" fmla="*/ 138 h 167"/>
                  <a:gd name="T4" fmla="*/ 1014 w 1014"/>
                  <a:gd name="T5" fmla="*/ 119 h 167"/>
                  <a:gd name="T6" fmla="*/ 896 w 1014"/>
                  <a:gd name="T7" fmla="*/ 0 h 167"/>
                  <a:gd name="T8" fmla="*/ 676 w 1014"/>
                  <a:gd name="T9" fmla="*/ 0 h 167"/>
                  <a:gd name="T10" fmla="*/ 676 w 1014"/>
                  <a:gd name="T11" fmla="*/ 8 h 167"/>
                  <a:gd name="T12" fmla="*/ 637 w 1014"/>
                  <a:gd name="T13" fmla="*/ 8 h 167"/>
                  <a:gd name="T14" fmla="*/ 637 w 1014"/>
                  <a:gd name="T15" fmla="*/ 0 h 167"/>
                  <a:gd name="T16" fmla="*/ 346 w 1014"/>
                  <a:gd name="T17" fmla="*/ 0 h 167"/>
                  <a:gd name="T18" fmla="*/ 346 w 1014"/>
                  <a:gd name="T19" fmla="*/ 8 h 167"/>
                  <a:gd name="T20" fmla="*/ 315 w 1014"/>
                  <a:gd name="T21" fmla="*/ 8 h 167"/>
                  <a:gd name="T22" fmla="*/ 314 w 1014"/>
                  <a:gd name="T23" fmla="*/ 0 h 167"/>
                  <a:gd name="T24" fmla="*/ 118 w 1014"/>
                  <a:gd name="T25" fmla="*/ 0 h 167"/>
                  <a:gd name="T26" fmla="*/ 0 w 1014"/>
                  <a:gd name="T27" fmla="*/ 119 h 167"/>
                  <a:gd name="T28" fmla="*/ 0 w 1014"/>
                  <a:gd name="T29" fmla="*/ 167 h 167"/>
                  <a:gd name="T30" fmla="*/ 578 w 1014"/>
                  <a:gd name="T31" fmla="*/ 167 h 167"/>
                  <a:gd name="T32" fmla="*/ 811 w 1014"/>
                  <a:gd name="T33" fmla="*/ 6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4" h="167">
                    <a:moveTo>
                      <a:pt x="811" y="65"/>
                    </a:moveTo>
                    <a:cubicBezTo>
                      <a:pt x="888" y="65"/>
                      <a:pt x="959" y="92"/>
                      <a:pt x="1014" y="138"/>
                    </a:cubicBezTo>
                    <a:cubicBezTo>
                      <a:pt x="1014" y="119"/>
                      <a:pt x="1014" y="119"/>
                      <a:pt x="1014" y="119"/>
                    </a:cubicBezTo>
                    <a:cubicBezTo>
                      <a:pt x="1014" y="53"/>
                      <a:pt x="961" y="0"/>
                      <a:pt x="896" y="0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676" y="5"/>
                      <a:pt x="676" y="8"/>
                      <a:pt x="676" y="8"/>
                    </a:cubicBezTo>
                    <a:cubicBezTo>
                      <a:pt x="637" y="8"/>
                      <a:pt x="637" y="8"/>
                      <a:pt x="637" y="8"/>
                    </a:cubicBezTo>
                    <a:cubicBezTo>
                      <a:pt x="637" y="8"/>
                      <a:pt x="638" y="5"/>
                      <a:pt x="637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5"/>
                      <a:pt x="346" y="8"/>
                      <a:pt x="346" y="8"/>
                    </a:cubicBezTo>
                    <a:cubicBezTo>
                      <a:pt x="315" y="8"/>
                      <a:pt x="315" y="8"/>
                      <a:pt x="315" y="8"/>
                    </a:cubicBezTo>
                    <a:cubicBezTo>
                      <a:pt x="315" y="8"/>
                      <a:pt x="314" y="5"/>
                      <a:pt x="3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53" y="0"/>
                      <a:pt x="0" y="53"/>
                      <a:pt x="0" y="119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578" y="167"/>
                      <a:pt x="578" y="167"/>
                      <a:pt x="578" y="167"/>
                    </a:cubicBezTo>
                    <a:cubicBezTo>
                      <a:pt x="636" y="104"/>
                      <a:pt x="719" y="65"/>
                      <a:pt x="811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31"/>
              <p:cNvSpPr>
                <a:spLocks/>
              </p:cNvSpPr>
              <p:nvPr/>
            </p:nvSpPr>
            <p:spPr bwMode="auto">
              <a:xfrm>
                <a:off x="24741187" y="-12569825"/>
                <a:ext cx="1152525" cy="679450"/>
              </a:xfrm>
              <a:custGeom>
                <a:avLst/>
                <a:gdLst>
                  <a:gd name="T0" fmla="*/ 493 w 712"/>
                  <a:gd name="T1" fmla="*/ 118 h 420"/>
                  <a:gd name="T2" fmla="*/ 516 w 712"/>
                  <a:gd name="T3" fmla="*/ 0 h 420"/>
                  <a:gd name="T4" fmla="*/ 262 w 712"/>
                  <a:gd name="T5" fmla="*/ 0 h 420"/>
                  <a:gd name="T6" fmla="*/ 262 w 712"/>
                  <a:gd name="T7" fmla="*/ 59 h 420"/>
                  <a:gd name="T8" fmla="*/ 186 w 712"/>
                  <a:gd name="T9" fmla="*/ 59 h 420"/>
                  <a:gd name="T10" fmla="*/ 186 w 712"/>
                  <a:gd name="T11" fmla="*/ 0 h 420"/>
                  <a:gd name="T12" fmla="*/ 0 w 712"/>
                  <a:gd name="T13" fmla="*/ 0 h 420"/>
                  <a:gd name="T14" fmla="*/ 0 w 712"/>
                  <a:gd name="T15" fmla="*/ 302 h 420"/>
                  <a:gd name="T16" fmla="*/ 118 w 712"/>
                  <a:gd name="T17" fmla="*/ 420 h 420"/>
                  <a:gd name="T18" fmla="*/ 712 w 712"/>
                  <a:gd name="T19" fmla="*/ 420 h 420"/>
                  <a:gd name="T20" fmla="*/ 493 w 712"/>
                  <a:gd name="T21" fmla="*/ 11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2" h="420">
                    <a:moveTo>
                      <a:pt x="493" y="118"/>
                    </a:moveTo>
                    <a:cubicBezTo>
                      <a:pt x="493" y="76"/>
                      <a:pt x="501" y="37"/>
                      <a:pt x="516" y="0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62" y="59"/>
                      <a:pt x="262" y="59"/>
                      <a:pt x="262" y="59"/>
                    </a:cubicBezTo>
                    <a:cubicBezTo>
                      <a:pt x="186" y="59"/>
                      <a:pt x="186" y="59"/>
                      <a:pt x="186" y="59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67"/>
                      <a:pt x="53" y="420"/>
                      <a:pt x="118" y="420"/>
                    </a:cubicBezTo>
                    <a:cubicBezTo>
                      <a:pt x="712" y="420"/>
                      <a:pt x="712" y="420"/>
                      <a:pt x="712" y="420"/>
                    </a:cubicBezTo>
                    <a:cubicBezTo>
                      <a:pt x="585" y="378"/>
                      <a:pt x="493" y="259"/>
                      <a:pt x="49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32"/>
              <p:cNvSpPr>
                <a:spLocks/>
              </p:cNvSpPr>
              <p:nvPr/>
            </p:nvSpPr>
            <p:spPr bwMode="auto">
              <a:xfrm>
                <a:off x="25771475" y="-13000038"/>
                <a:ext cx="63500" cy="14288"/>
              </a:xfrm>
              <a:custGeom>
                <a:avLst/>
                <a:gdLst>
                  <a:gd name="T0" fmla="*/ 0 w 39"/>
                  <a:gd name="T1" fmla="*/ 8 h 8"/>
                  <a:gd name="T2" fmla="*/ 39 w 39"/>
                  <a:gd name="T3" fmla="*/ 8 h 8"/>
                  <a:gd name="T4" fmla="*/ 39 w 39"/>
                  <a:gd name="T5" fmla="*/ 0 h 8"/>
                  <a:gd name="T6" fmla="*/ 0 w 39"/>
                  <a:gd name="T7" fmla="*/ 0 h 8"/>
                  <a:gd name="T8" fmla="*/ 0 w 3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8">
                    <a:moveTo>
                      <a:pt x="0" y="8"/>
                    </a:move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5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33"/>
              <p:cNvSpPr>
                <a:spLocks/>
              </p:cNvSpPr>
              <p:nvPr/>
            </p:nvSpPr>
            <p:spPr bwMode="auto">
              <a:xfrm>
                <a:off x="25249187" y="-13000038"/>
                <a:ext cx="52387" cy="14288"/>
              </a:xfrm>
              <a:custGeom>
                <a:avLst/>
                <a:gdLst>
                  <a:gd name="T0" fmla="*/ 32 w 32"/>
                  <a:gd name="T1" fmla="*/ 8 h 8"/>
                  <a:gd name="T2" fmla="*/ 32 w 32"/>
                  <a:gd name="T3" fmla="*/ 0 h 8"/>
                  <a:gd name="T4" fmla="*/ 0 w 32"/>
                  <a:gd name="T5" fmla="*/ 0 h 8"/>
                  <a:gd name="T6" fmla="*/ 1 w 32"/>
                  <a:gd name="T7" fmla="*/ 8 h 8"/>
                  <a:gd name="T8" fmla="*/ 32 w 3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32" y="8"/>
                    </a:moveTo>
                    <a:cubicBezTo>
                      <a:pt x="32" y="8"/>
                      <a:pt x="32" y="5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8"/>
                      <a:pt x="1" y="8"/>
                    </a:cubicBez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Rectangle 134"/>
              <p:cNvSpPr>
                <a:spLocks noChangeArrowheads="1"/>
              </p:cNvSpPr>
              <p:nvPr/>
            </p:nvSpPr>
            <p:spPr bwMode="auto">
              <a:xfrm>
                <a:off x="25042812" y="-12626975"/>
                <a:ext cx="122237" cy="57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35"/>
              <p:cNvSpPr>
                <a:spLocks noEditPoints="1"/>
              </p:cNvSpPr>
              <p:nvPr/>
            </p:nvSpPr>
            <p:spPr bwMode="auto">
              <a:xfrm>
                <a:off x="25506362" y="-12920663"/>
                <a:ext cx="1074737" cy="1076325"/>
              </a:xfrm>
              <a:custGeom>
                <a:avLst/>
                <a:gdLst>
                  <a:gd name="T0" fmla="*/ 332 w 664"/>
                  <a:gd name="T1" fmla="*/ 665 h 665"/>
                  <a:gd name="T2" fmla="*/ 0 w 664"/>
                  <a:gd name="T3" fmla="*/ 333 h 665"/>
                  <a:gd name="T4" fmla="*/ 332 w 664"/>
                  <a:gd name="T5" fmla="*/ 0 h 665"/>
                  <a:gd name="T6" fmla="*/ 664 w 664"/>
                  <a:gd name="T7" fmla="*/ 333 h 665"/>
                  <a:gd name="T8" fmla="*/ 332 w 664"/>
                  <a:gd name="T9" fmla="*/ 665 h 665"/>
                  <a:gd name="T10" fmla="*/ 332 w 664"/>
                  <a:gd name="T11" fmla="*/ 34 h 665"/>
                  <a:gd name="T12" fmla="*/ 33 w 664"/>
                  <a:gd name="T13" fmla="*/ 333 h 665"/>
                  <a:gd name="T14" fmla="*/ 332 w 664"/>
                  <a:gd name="T15" fmla="*/ 632 h 665"/>
                  <a:gd name="T16" fmla="*/ 631 w 664"/>
                  <a:gd name="T17" fmla="*/ 333 h 665"/>
                  <a:gd name="T18" fmla="*/ 332 w 664"/>
                  <a:gd name="T19" fmla="*/ 34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4" h="665">
                    <a:moveTo>
                      <a:pt x="332" y="665"/>
                    </a:moveTo>
                    <a:cubicBezTo>
                      <a:pt x="149" y="665"/>
                      <a:pt x="0" y="516"/>
                      <a:pt x="0" y="333"/>
                    </a:cubicBezTo>
                    <a:cubicBezTo>
                      <a:pt x="0" y="150"/>
                      <a:pt x="149" y="0"/>
                      <a:pt x="332" y="0"/>
                    </a:cubicBezTo>
                    <a:cubicBezTo>
                      <a:pt x="515" y="0"/>
                      <a:pt x="664" y="150"/>
                      <a:pt x="664" y="333"/>
                    </a:cubicBezTo>
                    <a:cubicBezTo>
                      <a:pt x="664" y="516"/>
                      <a:pt x="515" y="665"/>
                      <a:pt x="332" y="665"/>
                    </a:cubicBezTo>
                    <a:close/>
                    <a:moveTo>
                      <a:pt x="332" y="34"/>
                    </a:moveTo>
                    <a:cubicBezTo>
                      <a:pt x="167" y="34"/>
                      <a:pt x="33" y="168"/>
                      <a:pt x="33" y="333"/>
                    </a:cubicBezTo>
                    <a:cubicBezTo>
                      <a:pt x="33" y="498"/>
                      <a:pt x="167" y="632"/>
                      <a:pt x="332" y="632"/>
                    </a:cubicBezTo>
                    <a:cubicBezTo>
                      <a:pt x="497" y="632"/>
                      <a:pt x="631" y="498"/>
                      <a:pt x="631" y="333"/>
                    </a:cubicBezTo>
                    <a:cubicBezTo>
                      <a:pt x="631" y="168"/>
                      <a:pt x="497" y="34"/>
                      <a:pt x="33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36"/>
              <p:cNvSpPr>
                <a:spLocks noEditPoints="1"/>
              </p:cNvSpPr>
              <p:nvPr/>
            </p:nvSpPr>
            <p:spPr bwMode="auto">
              <a:xfrm>
                <a:off x="25833387" y="-12734925"/>
                <a:ext cx="404812" cy="660400"/>
              </a:xfrm>
              <a:custGeom>
                <a:avLst/>
                <a:gdLst>
                  <a:gd name="T0" fmla="*/ 250 w 250"/>
                  <a:gd name="T1" fmla="*/ 278 h 409"/>
                  <a:gd name="T2" fmla="*/ 213 w 250"/>
                  <a:gd name="T3" fmla="*/ 349 h 409"/>
                  <a:gd name="T4" fmla="*/ 138 w 250"/>
                  <a:gd name="T5" fmla="*/ 372 h 409"/>
                  <a:gd name="T6" fmla="*/ 138 w 250"/>
                  <a:gd name="T7" fmla="*/ 409 h 409"/>
                  <a:gd name="T8" fmla="*/ 112 w 250"/>
                  <a:gd name="T9" fmla="*/ 409 h 409"/>
                  <a:gd name="T10" fmla="*/ 112 w 250"/>
                  <a:gd name="T11" fmla="*/ 372 h 409"/>
                  <a:gd name="T12" fmla="*/ 0 w 250"/>
                  <a:gd name="T13" fmla="*/ 261 h 409"/>
                  <a:gd name="T14" fmla="*/ 64 w 250"/>
                  <a:gd name="T15" fmla="*/ 261 h 409"/>
                  <a:gd name="T16" fmla="*/ 76 w 250"/>
                  <a:gd name="T17" fmla="*/ 300 h 409"/>
                  <a:gd name="T18" fmla="*/ 112 w 250"/>
                  <a:gd name="T19" fmla="*/ 320 h 409"/>
                  <a:gd name="T20" fmla="*/ 112 w 250"/>
                  <a:gd name="T21" fmla="*/ 226 h 409"/>
                  <a:gd name="T22" fmla="*/ 98 w 250"/>
                  <a:gd name="T23" fmla="*/ 222 h 409"/>
                  <a:gd name="T24" fmla="*/ 35 w 250"/>
                  <a:gd name="T25" fmla="*/ 194 h 409"/>
                  <a:gd name="T26" fmla="*/ 9 w 250"/>
                  <a:gd name="T27" fmla="*/ 134 h 409"/>
                  <a:gd name="T28" fmla="*/ 39 w 250"/>
                  <a:gd name="T29" fmla="*/ 64 h 409"/>
                  <a:gd name="T30" fmla="*/ 112 w 250"/>
                  <a:gd name="T31" fmla="*/ 38 h 409"/>
                  <a:gd name="T32" fmla="*/ 112 w 250"/>
                  <a:gd name="T33" fmla="*/ 0 h 409"/>
                  <a:gd name="T34" fmla="*/ 138 w 250"/>
                  <a:gd name="T35" fmla="*/ 0 h 409"/>
                  <a:gd name="T36" fmla="*/ 138 w 250"/>
                  <a:gd name="T37" fmla="*/ 38 h 409"/>
                  <a:gd name="T38" fmla="*/ 209 w 250"/>
                  <a:gd name="T39" fmla="*/ 65 h 409"/>
                  <a:gd name="T40" fmla="*/ 238 w 250"/>
                  <a:gd name="T41" fmla="*/ 133 h 409"/>
                  <a:gd name="T42" fmla="*/ 175 w 250"/>
                  <a:gd name="T43" fmla="*/ 133 h 409"/>
                  <a:gd name="T44" fmla="*/ 164 w 250"/>
                  <a:gd name="T45" fmla="*/ 103 h 409"/>
                  <a:gd name="T46" fmla="*/ 138 w 250"/>
                  <a:gd name="T47" fmla="*/ 91 h 409"/>
                  <a:gd name="T48" fmla="*/ 138 w 250"/>
                  <a:gd name="T49" fmla="*/ 169 h 409"/>
                  <a:gd name="T50" fmla="*/ 161 w 250"/>
                  <a:gd name="T51" fmla="*/ 175 h 409"/>
                  <a:gd name="T52" fmla="*/ 238 w 250"/>
                  <a:gd name="T53" fmla="*/ 224 h 409"/>
                  <a:gd name="T54" fmla="*/ 250 w 250"/>
                  <a:gd name="T55" fmla="*/ 278 h 409"/>
                  <a:gd name="T56" fmla="*/ 112 w 250"/>
                  <a:gd name="T57" fmla="*/ 163 h 409"/>
                  <a:gd name="T58" fmla="*/ 112 w 250"/>
                  <a:gd name="T59" fmla="*/ 91 h 409"/>
                  <a:gd name="T60" fmla="*/ 83 w 250"/>
                  <a:gd name="T61" fmla="*/ 100 h 409"/>
                  <a:gd name="T62" fmla="*/ 71 w 250"/>
                  <a:gd name="T63" fmla="*/ 128 h 409"/>
                  <a:gd name="T64" fmla="*/ 80 w 250"/>
                  <a:gd name="T65" fmla="*/ 150 h 409"/>
                  <a:gd name="T66" fmla="*/ 112 w 250"/>
                  <a:gd name="T67" fmla="*/ 163 h 409"/>
                  <a:gd name="T68" fmla="*/ 186 w 250"/>
                  <a:gd name="T69" fmla="*/ 276 h 409"/>
                  <a:gd name="T70" fmla="*/ 171 w 250"/>
                  <a:gd name="T71" fmla="*/ 247 h 409"/>
                  <a:gd name="T72" fmla="*/ 138 w 250"/>
                  <a:gd name="T73" fmla="*/ 234 h 409"/>
                  <a:gd name="T74" fmla="*/ 138 w 250"/>
                  <a:gd name="T75" fmla="*/ 320 h 409"/>
                  <a:gd name="T76" fmla="*/ 170 w 250"/>
                  <a:gd name="T77" fmla="*/ 308 h 409"/>
                  <a:gd name="T78" fmla="*/ 186 w 250"/>
                  <a:gd name="T79" fmla="*/ 2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" h="409">
                    <a:moveTo>
                      <a:pt x="250" y="278"/>
                    </a:moveTo>
                    <a:cubicBezTo>
                      <a:pt x="250" y="306"/>
                      <a:pt x="238" y="329"/>
                      <a:pt x="213" y="349"/>
                    </a:cubicBezTo>
                    <a:cubicBezTo>
                      <a:pt x="193" y="364"/>
                      <a:pt x="168" y="372"/>
                      <a:pt x="138" y="372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12" y="409"/>
                      <a:pt x="112" y="409"/>
                      <a:pt x="112" y="409"/>
                    </a:cubicBezTo>
                    <a:cubicBezTo>
                      <a:pt x="112" y="372"/>
                      <a:pt x="112" y="372"/>
                      <a:pt x="112" y="372"/>
                    </a:cubicBezTo>
                    <a:cubicBezTo>
                      <a:pt x="46" y="372"/>
                      <a:pt x="9" y="335"/>
                      <a:pt x="0" y="261"/>
                    </a:cubicBezTo>
                    <a:cubicBezTo>
                      <a:pt x="64" y="261"/>
                      <a:pt x="64" y="261"/>
                      <a:pt x="64" y="261"/>
                    </a:cubicBezTo>
                    <a:cubicBezTo>
                      <a:pt x="64" y="277"/>
                      <a:pt x="68" y="290"/>
                      <a:pt x="76" y="300"/>
                    </a:cubicBezTo>
                    <a:cubicBezTo>
                      <a:pt x="85" y="310"/>
                      <a:pt x="97" y="316"/>
                      <a:pt x="112" y="320"/>
                    </a:cubicBezTo>
                    <a:cubicBezTo>
                      <a:pt x="112" y="226"/>
                      <a:pt x="112" y="226"/>
                      <a:pt x="112" y="226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68" y="214"/>
                      <a:pt x="47" y="205"/>
                      <a:pt x="35" y="194"/>
                    </a:cubicBezTo>
                    <a:cubicBezTo>
                      <a:pt x="17" y="180"/>
                      <a:pt x="9" y="160"/>
                      <a:pt x="9" y="134"/>
                    </a:cubicBezTo>
                    <a:cubicBezTo>
                      <a:pt x="9" y="104"/>
                      <a:pt x="19" y="81"/>
                      <a:pt x="39" y="64"/>
                    </a:cubicBezTo>
                    <a:cubicBezTo>
                      <a:pt x="58" y="47"/>
                      <a:pt x="83" y="38"/>
                      <a:pt x="112" y="38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68" y="41"/>
                      <a:pt x="192" y="50"/>
                      <a:pt x="209" y="65"/>
                    </a:cubicBezTo>
                    <a:cubicBezTo>
                      <a:pt x="229" y="82"/>
                      <a:pt x="238" y="105"/>
                      <a:pt x="238" y="133"/>
                    </a:cubicBezTo>
                    <a:cubicBezTo>
                      <a:pt x="175" y="133"/>
                      <a:pt x="175" y="133"/>
                      <a:pt x="175" y="133"/>
                    </a:cubicBezTo>
                    <a:cubicBezTo>
                      <a:pt x="175" y="121"/>
                      <a:pt x="171" y="111"/>
                      <a:pt x="164" y="103"/>
                    </a:cubicBezTo>
                    <a:cubicBezTo>
                      <a:pt x="157" y="95"/>
                      <a:pt x="149" y="91"/>
                      <a:pt x="138" y="91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61" y="175"/>
                      <a:pt x="161" y="175"/>
                      <a:pt x="161" y="175"/>
                    </a:cubicBezTo>
                    <a:cubicBezTo>
                      <a:pt x="198" y="185"/>
                      <a:pt x="224" y="201"/>
                      <a:pt x="238" y="224"/>
                    </a:cubicBezTo>
                    <a:cubicBezTo>
                      <a:pt x="246" y="238"/>
                      <a:pt x="250" y="256"/>
                      <a:pt x="250" y="278"/>
                    </a:cubicBezTo>
                    <a:close/>
                    <a:moveTo>
                      <a:pt x="112" y="163"/>
                    </a:moveTo>
                    <a:cubicBezTo>
                      <a:pt x="112" y="91"/>
                      <a:pt x="112" y="91"/>
                      <a:pt x="112" y="91"/>
                    </a:cubicBezTo>
                    <a:cubicBezTo>
                      <a:pt x="100" y="91"/>
                      <a:pt x="91" y="94"/>
                      <a:pt x="83" y="100"/>
                    </a:cubicBezTo>
                    <a:cubicBezTo>
                      <a:pt x="75" y="106"/>
                      <a:pt x="71" y="115"/>
                      <a:pt x="71" y="128"/>
                    </a:cubicBezTo>
                    <a:cubicBezTo>
                      <a:pt x="71" y="137"/>
                      <a:pt x="74" y="145"/>
                      <a:pt x="80" y="150"/>
                    </a:cubicBezTo>
                    <a:cubicBezTo>
                      <a:pt x="85" y="154"/>
                      <a:pt x="95" y="158"/>
                      <a:pt x="112" y="163"/>
                    </a:cubicBezTo>
                    <a:close/>
                    <a:moveTo>
                      <a:pt x="186" y="276"/>
                    </a:moveTo>
                    <a:cubicBezTo>
                      <a:pt x="186" y="264"/>
                      <a:pt x="181" y="254"/>
                      <a:pt x="171" y="247"/>
                    </a:cubicBezTo>
                    <a:cubicBezTo>
                      <a:pt x="165" y="244"/>
                      <a:pt x="154" y="239"/>
                      <a:pt x="138" y="234"/>
                    </a:cubicBezTo>
                    <a:cubicBezTo>
                      <a:pt x="138" y="320"/>
                      <a:pt x="138" y="320"/>
                      <a:pt x="138" y="320"/>
                    </a:cubicBezTo>
                    <a:cubicBezTo>
                      <a:pt x="151" y="318"/>
                      <a:pt x="161" y="315"/>
                      <a:pt x="170" y="308"/>
                    </a:cubicBezTo>
                    <a:cubicBezTo>
                      <a:pt x="181" y="300"/>
                      <a:pt x="186" y="289"/>
                      <a:pt x="186" y="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37"/>
              <p:cNvSpPr>
                <a:spLocks/>
              </p:cNvSpPr>
              <p:nvPr/>
            </p:nvSpPr>
            <p:spPr bwMode="auto">
              <a:xfrm>
                <a:off x="21913850" y="-12512675"/>
                <a:ext cx="401637" cy="1362075"/>
              </a:xfrm>
              <a:custGeom>
                <a:avLst/>
                <a:gdLst>
                  <a:gd name="T0" fmla="*/ 248 w 248"/>
                  <a:gd name="T1" fmla="*/ 830 h 842"/>
                  <a:gd name="T2" fmla="*/ 237 w 248"/>
                  <a:gd name="T3" fmla="*/ 842 h 842"/>
                  <a:gd name="T4" fmla="*/ 12 w 248"/>
                  <a:gd name="T5" fmla="*/ 842 h 842"/>
                  <a:gd name="T6" fmla="*/ 0 w 248"/>
                  <a:gd name="T7" fmla="*/ 830 h 842"/>
                  <a:gd name="T8" fmla="*/ 0 w 248"/>
                  <a:gd name="T9" fmla="*/ 12 h 842"/>
                  <a:gd name="T10" fmla="*/ 12 w 248"/>
                  <a:gd name="T11" fmla="*/ 0 h 842"/>
                  <a:gd name="T12" fmla="*/ 237 w 248"/>
                  <a:gd name="T13" fmla="*/ 0 h 842"/>
                  <a:gd name="T14" fmla="*/ 248 w 248"/>
                  <a:gd name="T15" fmla="*/ 12 h 842"/>
                  <a:gd name="T16" fmla="*/ 248 w 248"/>
                  <a:gd name="T17" fmla="*/ 83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842">
                    <a:moveTo>
                      <a:pt x="248" y="830"/>
                    </a:moveTo>
                    <a:cubicBezTo>
                      <a:pt x="248" y="837"/>
                      <a:pt x="243" y="842"/>
                      <a:pt x="237" y="842"/>
                    </a:cubicBezTo>
                    <a:cubicBezTo>
                      <a:pt x="12" y="842"/>
                      <a:pt x="12" y="842"/>
                      <a:pt x="12" y="842"/>
                    </a:cubicBezTo>
                    <a:cubicBezTo>
                      <a:pt x="5" y="842"/>
                      <a:pt x="0" y="837"/>
                      <a:pt x="0" y="83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3" y="0"/>
                      <a:pt x="248" y="5"/>
                      <a:pt x="248" y="12"/>
                    </a:cubicBezTo>
                    <a:lnTo>
                      <a:pt x="248" y="8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38"/>
              <p:cNvSpPr>
                <a:spLocks/>
              </p:cNvSpPr>
              <p:nvPr/>
            </p:nvSpPr>
            <p:spPr bwMode="auto">
              <a:xfrm>
                <a:off x="21404263" y="-12006263"/>
                <a:ext cx="401637" cy="855663"/>
              </a:xfrm>
              <a:custGeom>
                <a:avLst/>
                <a:gdLst>
                  <a:gd name="T0" fmla="*/ 248 w 248"/>
                  <a:gd name="T1" fmla="*/ 517 h 529"/>
                  <a:gd name="T2" fmla="*/ 237 w 248"/>
                  <a:gd name="T3" fmla="*/ 529 h 529"/>
                  <a:gd name="T4" fmla="*/ 12 w 248"/>
                  <a:gd name="T5" fmla="*/ 529 h 529"/>
                  <a:gd name="T6" fmla="*/ 0 w 248"/>
                  <a:gd name="T7" fmla="*/ 517 h 529"/>
                  <a:gd name="T8" fmla="*/ 0 w 248"/>
                  <a:gd name="T9" fmla="*/ 11 h 529"/>
                  <a:gd name="T10" fmla="*/ 12 w 248"/>
                  <a:gd name="T11" fmla="*/ 0 h 529"/>
                  <a:gd name="T12" fmla="*/ 237 w 248"/>
                  <a:gd name="T13" fmla="*/ 0 h 529"/>
                  <a:gd name="T14" fmla="*/ 248 w 248"/>
                  <a:gd name="T15" fmla="*/ 11 h 529"/>
                  <a:gd name="T16" fmla="*/ 248 w 248"/>
                  <a:gd name="T17" fmla="*/ 5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529">
                    <a:moveTo>
                      <a:pt x="248" y="517"/>
                    </a:moveTo>
                    <a:cubicBezTo>
                      <a:pt x="248" y="524"/>
                      <a:pt x="243" y="529"/>
                      <a:pt x="237" y="529"/>
                    </a:cubicBezTo>
                    <a:cubicBezTo>
                      <a:pt x="12" y="529"/>
                      <a:pt x="12" y="529"/>
                      <a:pt x="12" y="529"/>
                    </a:cubicBezTo>
                    <a:cubicBezTo>
                      <a:pt x="5" y="529"/>
                      <a:pt x="0" y="524"/>
                      <a:pt x="0" y="5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3" y="0"/>
                      <a:pt x="248" y="5"/>
                      <a:pt x="248" y="11"/>
                    </a:cubicBezTo>
                    <a:lnTo>
                      <a:pt x="248" y="5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39"/>
              <p:cNvSpPr>
                <a:spLocks/>
              </p:cNvSpPr>
              <p:nvPr/>
            </p:nvSpPr>
            <p:spPr bwMode="auto">
              <a:xfrm>
                <a:off x="20924838" y="-11691938"/>
                <a:ext cx="403225" cy="541338"/>
              </a:xfrm>
              <a:custGeom>
                <a:avLst/>
                <a:gdLst>
                  <a:gd name="T0" fmla="*/ 249 w 249"/>
                  <a:gd name="T1" fmla="*/ 323 h 335"/>
                  <a:gd name="T2" fmla="*/ 237 w 249"/>
                  <a:gd name="T3" fmla="*/ 335 h 335"/>
                  <a:gd name="T4" fmla="*/ 12 w 249"/>
                  <a:gd name="T5" fmla="*/ 335 h 335"/>
                  <a:gd name="T6" fmla="*/ 0 w 249"/>
                  <a:gd name="T7" fmla="*/ 323 h 335"/>
                  <a:gd name="T8" fmla="*/ 0 w 249"/>
                  <a:gd name="T9" fmla="*/ 12 h 335"/>
                  <a:gd name="T10" fmla="*/ 12 w 249"/>
                  <a:gd name="T11" fmla="*/ 0 h 335"/>
                  <a:gd name="T12" fmla="*/ 237 w 249"/>
                  <a:gd name="T13" fmla="*/ 0 h 335"/>
                  <a:gd name="T14" fmla="*/ 249 w 249"/>
                  <a:gd name="T15" fmla="*/ 12 h 335"/>
                  <a:gd name="T16" fmla="*/ 249 w 249"/>
                  <a:gd name="T17" fmla="*/ 323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335">
                    <a:moveTo>
                      <a:pt x="249" y="323"/>
                    </a:moveTo>
                    <a:cubicBezTo>
                      <a:pt x="249" y="330"/>
                      <a:pt x="243" y="335"/>
                      <a:pt x="237" y="335"/>
                    </a:cubicBezTo>
                    <a:cubicBezTo>
                      <a:pt x="12" y="335"/>
                      <a:pt x="12" y="335"/>
                      <a:pt x="12" y="335"/>
                    </a:cubicBezTo>
                    <a:cubicBezTo>
                      <a:pt x="5" y="335"/>
                      <a:pt x="0" y="330"/>
                      <a:pt x="0" y="32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3" y="0"/>
                      <a:pt x="249" y="5"/>
                      <a:pt x="249" y="12"/>
                    </a:cubicBezTo>
                    <a:lnTo>
                      <a:pt x="249" y="3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40"/>
              <p:cNvSpPr>
                <a:spLocks/>
              </p:cNvSpPr>
              <p:nvPr/>
            </p:nvSpPr>
            <p:spPr bwMode="auto">
              <a:xfrm>
                <a:off x="20981988" y="-12925425"/>
                <a:ext cx="1076325" cy="1023938"/>
              </a:xfrm>
              <a:custGeom>
                <a:avLst/>
                <a:gdLst>
                  <a:gd name="T0" fmla="*/ 0 w 678"/>
                  <a:gd name="T1" fmla="*/ 645 h 645"/>
                  <a:gd name="T2" fmla="*/ 678 w 678"/>
                  <a:gd name="T3" fmla="*/ 106 h 645"/>
                  <a:gd name="T4" fmla="*/ 627 w 678"/>
                  <a:gd name="T5" fmla="*/ 0 h 645"/>
                  <a:gd name="T6" fmla="*/ 5 w 678"/>
                  <a:gd name="T7" fmla="*/ 506 h 645"/>
                  <a:gd name="T8" fmla="*/ 0 w 678"/>
                  <a:gd name="T9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645">
                    <a:moveTo>
                      <a:pt x="0" y="645"/>
                    </a:moveTo>
                    <a:lnTo>
                      <a:pt x="678" y="106"/>
                    </a:lnTo>
                    <a:lnTo>
                      <a:pt x="627" y="0"/>
                    </a:lnTo>
                    <a:lnTo>
                      <a:pt x="5" y="506"/>
                    </a:lnTo>
                    <a:lnTo>
                      <a:pt x="0" y="6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41"/>
              <p:cNvSpPr>
                <a:spLocks/>
              </p:cNvSpPr>
              <p:nvPr/>
            </p:nvSpPr>
            <p:spPr bwMode="auto">
              <a:xfrm>
                <a:off x="21710650" y="-13123863"/>
                <a:ext cx="636587" cy="590550"/>
              </a:xfrm>
              <a:custGeom>
                <a:avLst/>
                <a:gdLst>
                  <a:gd name="T0" fmla="*/ 0 w 401"/>
                  <a:gd name="T1" fmla="*/ 49 h 372"/>
                  <a:gd name="T2" fmla="*/ 401 w 401"/>
                  <a:gd name="T3" fmla="*/ 0 h 372"/>
                  <a:gd name="T4" fmla="*/ 243 w 401"/>
                  <a:gd name="T5" fmla="*/ 372 h 372"/>
                  <a:gd name="T6" fmla="*/ 0 w 401"/>
                  <a:gd name="T7" fmla="*/ 4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1" h="372">
                    <a:moveTo>
                      <a:pt x="0" y="49"/>
                    </a:moveTo>
                    <a:lnTo>
                      <a:pt x="401" y="0"/>
                    </a:lnTo>
                    <a:lnTo>
                      <a:pt x="243" y="37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42"/>
              <p:cNvSpPr>
                <a:spLocks noEditPoints="1"/>
              </p:cNvSpPr>
              <p:nvPr/>
            </p:nvSpPr>
            <p:spPr bwMode="auto">
              <a:xfrm>
                <a:off x="24804687" y="-9839325"/>
                <a:ext cx="1346200" cy="1660525"/>
              </a:xfrm>
              <a:custGeom>
                <a:avLst/>
                <a:gdLst>
                  <a:gd name="T0" fmla="*/ 587 w 832"/>
                  <a:gd name="T1" fmla="*/ 1026 h 1026"/>
                  <a:gd name="T2" fmla="*/ 238 w 832"/>
                  <a:gd name="T3" fmla="*/ 1026 h 1026"/>
                  <a:gd name="T4" fmla="*/ 228 w 832"/>
                  <a:gd name="T5" fmla="*/ 1021 h 1026"/>
                  <a:gd name="T6" fmla="*/ 224 w 832"/>
                  <a:gd name="T7" fmla="*/ 1011 h 1026"/>
                  <a:gd name="T8" fmla="*/ 138 w 832"/>
                  <a:gd name="T9" fmla="*/ 796 h 1026"/>
                  <a:gd name="T10" fmla="*/ 6 w 832"/>
                  <a:gd name="T11" fmla="*/ 409 h 1026"/>
                  <a:gd name="T12" fmla="*/ 415 w 832"/>
                  <a:gd name="T13" fmla="*/ 0 h 1026"/>
                  <a:gd name="T14" fmla="*/ 825 w 832"/>
                  <a:gd name="T15" fmla="*/ 409 h 1026"/>
                  <a:gd name="T16" fmla="*/ 666 w 832"/>
                  <a:gd name="T17" fmla="*/ 861 h 1026"/>
                  <a:gd name="T18" fmla="*/ 601 w 832"/>
                  <a:gd name="T19" fmla="*/ 1006 h 1026"/>
                  <a:gd name="T20" fmla="*/ 599 w 832"/>
                  <a:gd name="T21" fmla="*/ 1019 h 1026"/>
                  <a:gd name="T22" fmla="*/ 587 w 832"/>
                  <a:gd name="T23" fmla="*/ 1026 h 1026"/>
                  <a:gd name="T24" fmla="*/ 252 w 832"/>
                  <a:gd name="T25" fmla="*/ 997 h 1026"/>
                  <a:gd name="T26" fmla="*/ 573 w 832"/>
                  <a:gd name="T27" fmla="*/ 997 h 1026"/>
                  <a:gd name="T28" fmla="*/ 640 w 832"/>
                  <a:gd name="T29" fmla="*/ 847 h 1026"/>
                  <a:gd name="T30" fmla="*/ 796 w 832"/>
                  <a:gd name="T31" fmla="*/ 410 h 1026"/>
                  <a:gd name="T32" fmla="*/ 415 w 832"/>
                  <a:gd name="T33" fmla="*/ 29 h 1026"/>
                  <a:gd name="T34" fmla="*/ 35 w 832"/>
                  <a:gd name="T35" fmla="*/ 409 h 1026"/>
                  <a:gd name="T36" fmla="*/ 164 w 832"/>
                  <a:gd name="T37" fmla="*/ 782 h 1026"/>
                  <a:gd name="T38" fmla="*/ 252 w 832"/>
                  <a:gd name="T39" fmla="*/ 997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2" h="1026">
                    <a:moveTo>
                      <a:pt x="587" y="1026"/>
                    </a:moveTo>
                    <a:cubicBezTo>
                      <a:pt x="238" y="1026"/>
                      <a:pt x="238" y="1026"/>
                      <a:pt x="238" y="1026"/>
                    </a:cubicBezTo>
                    <a:cubicBezTo>
                      <a:pt x="234" y="1026"/>
                      <a:pt x="230" y="1024"/>
                      <a:pt x="228" y="1021"/>
                    </a:cubicBezTo>
                    <a:cubicBezTo>
                      <a:pt x="225" y="1018"/>
                      <a:pt x="224" y="1015"/>
                      <a:pt x="224" y="1011"/>
                    </a:cubicBezTo>
                    <a:cubicBezTo>
                      <a:pt x="225" y="960"/>
                      <a:pt x="183" y="880"/>
                      <a:pt x="138" y="796"/>
                    </a:cubicBezTo>
                    <a:cubicBezTo>
                      <a:pt x="73" y="675"/>
                      <a:pt x="0" y="538"/>
                      <a:pt x="6" y="409"/>
                    </a:cubicBezTo>
                    <a:cubicBezTo>
                      <a:pt x="6" y="183"/>
                      <a:pt x="189" y="0"/>
                      <a:pt x="415" y="0"/>
                    </a:cubicBezTo>
                    <a:cubicBezTo>
                      <a:pt x="641" y="0"/>
                      <a:pt x="825" y="183"/>
                      <a:pt x="825" y="409"/>
                    </a:cubicBezTo>
                    <a:cubicBezTo>
                      <a:pt x="832" y="546"/>
                      <a:pt x="736" y="728"/>
                      <a:pt x="666" y="861"/>
                    </a:cubicBezTo>
                    <a:cubicBezTo>
                      <a:pt x="634" y="922"/>
                      <a:pt x="597" y="992"/>
                      <a:pt x="601" y="1006"/>
                    </a:cubicBezTo>
                    <a:cubicBezTo>
                      <a:pt x="602" y="1011"/>
                      <a:pt x="601" y="1016"/>
                      <a:pt x="599" y="1019"/>
                    </a:cubicBezTo>
                    <a:cubicBezTo>
                      <a:pt x="596" y="1023"/>
                      <a:pt x="592" y="1026"/>
                      <a:pt x="587" y="1026"/>
                    </a:cubicBezTo>
                    <a:close/>
                    <a:moveTo>
                      <a:pt x="252" y="997"/>
                    </a:moveTo>
                    <a:cubicBezTo>
                      <a:pt x="573" y="997"/>
                      <a:pt x="573" y="997"/>
                      <a:pt x="573" y="997"/>
                    </a:cubicBezTo>
                    <a:cubicBezTo>
                      <a:pt x="577" y="969"/>
                      <a:pt x="600" y="923"/>
                      <a:pt x="640" y="847"/>
                    </a:cubicBezTo>
                    <a:cubicBezTo>
                      <a:pt x="709" y="717"/>
                      <a:pt x="803" y="540"/>
                      <a:pt x="796" y="410"/>
                    </a:cubicBezTo>
                    <a:cubicBezTo>
                      <a:pt x="796" y="199"/>
                      <a:pt x="625" y="29"/>
                      <a:pt x="415" y="29"/>
                    </a:cubicBezTo>
                    <a:cubicBezTo>
                      <a:pt x="205" y="29"/>
                      <a:pt x="35" y="199"/>
                      <a:pt x="35" y="409"/>
                    </a:cubicBezTo>
                    <a:cubicBezTo>
                      <a:pt x="30" y="531"/>
                      <a:pt x="101" y="665"/>
                      <a:pt x="164" y="782"/>
                    </a:cubicBezTo>
                    <a:cubicBezTo>
                      <a:pt x="208" y="866"/>
                      <a:pt x="247" y="940"/>
                      <a:pt x="252" y="9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43"/>
              <p:cNvSpPr>
                <a:spLocks/>
              </p:cNvSpPr>
              <p:nvPr/>
            </p:nvSpPr>
            <p:spPr bwMode="auto">
              <a:xfrm>
                <a:off x="25203150" y="-8154988"/>
                <a:ext cx="547687" cy="49213"/>
              </a:xfrm>
              <a:custGeom>
                <a:avLst/>
                <a:gdLst>
                  <a:gd name="T0" fmla="*/ 324 w 339"/>
                  <a:gd name="T1" fmla="*/ 30 h 30"/>
                  <a:gd name="T2" fmla="*/ 15 w 339"/>
                  <a:gd name="T3" fmla="*/ 30 h 30"/>
                  <a:gd name="T4" fmla="*/ 0 w 339"/>
                  <a:gd name="T5" fmla="*/ 15 h 30"/>
                  <a:gd name="T6" fmla="*/ 15 w 339"/>
                  <a:gd name="T7" fmla="*/ 0 h 30"/>
                  <a:gd name="T8" fmla="*/ 324 w 339"/>
                  <a:gd name="T9" fmla="*/ 0 h 30"/>
                  <a:gd name="T10" fmla="*/ 339 w 339"/>
                  <a:gd name="T11" fmla="*/ 15 h 30"/>
                  <a:gd name="T12" fmla="*/ 324 w 33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0">
                    <a:moveTo>
                      <a:pt x="324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32" y="0"/>
                      <a:pt x="339" y="6"/>
                      <a:pt x="339" y="15"/>
                    </a:cubicBezTo>
                    <a:cubicBezTo>
                      <a:pt x="339" y="23"/>
                      <a:pt x="332" y="30"/>
                      <a:pt x="324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44"/>
              <p:cNvSpPr>
                <a:spLocks/>
              </p:cNvSpPr>
              <p:nvPr/>
            </p:nvSpPr>
            <p:spPr bwMode="auto">
              <a:xfrm>
                <a:off x="25228550" y="-8091488"/>
                <a:ext cx="495300" cy="46038"/>
              </a:xfrm>
              <a:custGeom>
                <a:avLst/>
                <a:gdLst>
                  <a:gd name="T0" fmla="*/ 292 w 306"/>
                  <a:gd name="T1" fmla="*/ 29 h 29"/>
                  <a:gd name="T2" fmla="*/ 15 w 306"/>
                  <a:gd name="T3" fmla="*/ 29 h 29"/>
                  <a:gd name="T4" fmla="*/ 0 w 306"/>
                  <a:gd name="T5" fmla="*/ 15 h 29"/>
                  <a:gd name="T6" fmla="*/ 15 w 306"/>
                  <a:gd name="T7" fmla="*/ 0 h 29"/>
                  <a:gd name="T8" fmla="*/ 292 w 306"/>
                  <a:gd name="T9" fmla="*/ 0 h 29"/>
                  <a:gd name="T10" fmla="*/ 306 w 306"/>
                  <a:gd name="T11" fmla="*/ 15 h 29"/>
                  <a:gd name="T12" fmla="*/ 292 w 306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29">
                    <a:moveTo>
                      <a:pt x="292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300" y="0"/>
                      <a:pt x="306" y="7"/>
                      <a:pt x="306" y="15"/>
                    </a:cubicBezTo>
                    <a:cubicBezTo>
                      <a:pt x="306" y="23"/>
                      <a:pt x="300" y="29"/>
                      <a:pt x="292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45"/>
              <p:cNvSpPr>
                <a:spLocks/>
              </p:cNvSpPr>
              <p:nvPr/>
            </p:nvSpPr>
            <p:spPr bwMode="auto">
              <a:xfrm>
                <a:off x="25231725" y="-8029575"/>
                <a:ext cx="488950" cy="47625"/>
              </a:xfrm>
              <a:custGeom>
                <a:avLst/>
                <a:gdLst>
                  <a:gd name="T0" fmla="*/ 288 w 302"/>
                  <a:gd name="T1" fmla="*/ 29 h 29"/>
                  <a:gd name="T2" fmla="*/ 15 w 302"/>
                  <a:gd name="T3" fmla="*/ 29 h 29"/>
                  <a:gd name="T4" fmla="*/ 0 w 302"/>
                  <a:gd name="T5" fmla="*/ 14 h 29"/>
                  <a:gd name="T6" fmla="*/ 15 w 302"/>
                  <a:gd name="T7" fmla="*/ 0 h 29"/>
                  <a:gd name="T8" fmla="*/ 288 w 302"/>
                  <a:gd name="T9" fmla="*/ 0 h 29"/>
                  <a:gd name="T10" fmla="*/ 302 w 302"/>
                  <a:gd name="T11" fmla="*/ 14 h 29"/>
                  <a:gd name="T12" fmla="*/ 288 w 30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29">
                    <a:moveTo>
                      <a:pt x="288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296" y="0"/>
                      <a:pt x="302" y="7"/>
                      <a:pt x="302" y="14"/>
                    </a:cubicBezTo>
                    <a:cubicBezTo>
                      <a:pt x="302" y="22"/>
                      <a:pt x="296" y="29"/>
                      <a:pt x="28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46"/>
              <p:cNvSpPr>
                <a:spLocks/>
              </p:cNvSpPr>
              <p:nvPr/>
            </p:nvSpPr>
            <p:spPr bwMode="auto">
              <a:xfrm>
                <a:off x="25246012" y="-7966075"/>
                <a:ext cx="458787" cy="46038"/>
              </a:xfrm>
              <a:custGeom>
                <a:avLst/>
                <a:gdLst>
                  <a:gd name="T0" fmla="*/ 270 w 284"/>
                  <a:gd name="T1" fmla="*/ 28 h 28"/>
                  <a:gd name="T2" fmla="*/ 14 w 284"/>
                  <a:gd name="T3" fmla="*/ 28 h 28"/>
                  <a:gd name="T4" fmla="*/ 0 w 284"/>
                  <a:gd name="T5" fmla="*/ 14 h 28"/>
                  <a:gd name="T6" fmla="*/ 14 w 284"/>
                  <a:gd name="T7" fmla="*/ 0 h 28"/>
                  <a:gd name="T8" fmla="*/ 270 w 284"/>
                  <a:gd name="T9" fmla="*/ 0 h 28"/>
                  <a:gd name="T10" fmla="*/ 284 w 284"/>
                  <a:gd name="T11" fmla="*/ 14 h 28"/>
                  <a:gd name="T12" fmla="*/ 270 w 28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8">
                    <a:moveTo>
                      <a:pt x="270" y="28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7" y="28"/>
                      <a:pt x="0" y="22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8" y="0"/>
                      <a:pt x="284" y="7"/>
                      <a:pt x="284" y="14"/>
                    </a:cubicBezTo>
                    <a:cubicBezTo>
                      <a:pt x="284" y="22"/>
                      <a:pt x="278" y="28"/>
                      <a:pt x="27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47"/>
              <p:cNvSpPr>
                <a:spLocks/>
              </p:cNvSpPr>
              <p:nvPr/>
            </p:nvSpPr>
            <p:spPr bwMode="auto">
              <a:xfrm>
                <a:off x="24974550" y="-9217025"/>
                <a:ext cx="1023937" cy="1012825"/>
              </a:xfrm>
              <a:custGeom>
                <a:avLst/>
                <a:gdLst>
                  <a:gd name="T0" fmla="*/ 0 w 633"/>
                  <a:gd name="T1" fmla="*/ 316 h 626"/>
                  <a:gd name="T2" fmla="*/ 93 w 633"/>
                  <a:gd name="T3" fmla="*/ 102 h 626"/>
                  <a:gd name="T4" fmla="*/ 226 w 633"/>
                  <a:gd name="T5" fmla="*/ 49 h 626"/>
                  <a:gd name="T6" fmla="*/ 264 w 633"/>
                  <a:gd name="T7" fmla="*/ 6 h 626"/>
                  <a:gd name="T8" fmla="*/ 323 w 633"/>
                  <a:gd name="T9" fmla="*/ 69 h 626"/>
                  <a:gd name="T10" fmla="*/ 387 w 633"/>
                  <a:gd name="T11" fmla="*/ 11 h 626"/>
                  <a:gd name="T12" fmla="*/ 431 w 633"/>
                  <a:gd name="T13" fmla="*/ 56 h 626"/>
                  <a:gd name="T14" fmla="*/ 573 w 633"/>
                  <a:gd name="T15" fmla="*/ 142 h 626"/>
                  <a:gd name="T16" fmla="*/ 633 w 633"/>
                  <a:gd name="T17" fmla="*/ 300 h 626"/>
                  <a:gd name="T18" fmla="*/ 465 w 633"/>
                  <a:gd name="T19" fmla="*/ 626 h 626"/>
                  <a:gd name="T20" fmla="*/ 133 w 633"/>
                  <a:gd name="T21" fmla="*/ 626 h 626"/>
                  <a:gd name="T22" fmla="*/ 0 w 633"/>
                  <a:gd name="T23" fmla="*/ 31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626">
                    <a:moveTo>
                      <a:pt x="0" y="316"/>
                    </a:move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155" y="47"/>
                      <a:pt x="226" y="49"/>
                    </a:cubicBezTo>
                    <a:cubicBezTo>
                      <a:pt x="226" y="49"/>
                      <a:pt x="241" y="11"/>
                      <a:pt x="264" y="6"/>
                    </a:cubicBezTo>
                    <a:cubicBezTo>
                      <a:pt x="288" y="0"/>
                      <a:pt x="243" y="34"/>
                      <a:pt x="323" y="69"/>
                    </a:cubicBezTo>
                    <a:cubicBezTo>
                      <a:pt x="323" y="69"/>
                      <a:pt x="389" y="42"/>
                      <a:pt x="387" y="11"/>
                    </a:cubicBezTo>
                    <a:cubicBezTo>
                      <a:pt x="431" y="56"/>
                      <a:pt x="431" y="56"/>
                      <a:pt x="431" y="56"/>
                    </a:cubicBezTo>
                    <a:cubicBezTo>
                      <a:pt x="431" y="56"/>
                      <a:pt x="561" y="76"/>
                      <a:pt x="573" y="142"/>
                    </a:cubicBezTo>
                    <a:cubicBezTo>
                      <a:pt x="586" y="207"/>
                      <a:pt x="633" y="300"/>
                      <a:pt x="633" y="300"/>
                    </a:cubicBezTo>
                    <a:cubicBezTo>
                      <a:pt x="465" y="626"/>
                      <a:pt x="465" y="626"/>
                      <a:pt x="465" y="626"/>
                    </a:cubicBezTo>
                    <a:cubicBezTo>
                      <a:pt x="133" y="626"/>
                      <a:pt x="133" y="626"/>
                      <a:pt x="133" y="626"/>
                    </a:cubicBez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48"/>
              <p:cNvSpPr>
                <a:spLocks/>
              </p:cNvSpPr>
              <p:nvPr/>
            </p:nvSpPr>
            <p:spPr bwMode="auto">
              <a:xfrm>
                <a:off x="25344437" y="-9620250"/>
                <a:ext cx="338137" cy="520700"/>
              </a:xfrm>
              <a:custGeom>
                <a:avLst/>
                <a:gdLst>
                  <a:gd name="T0" fmla="*/ 16 w 209"/>
                  <a:gd name="T1" fmla="*/ 136 h 322"/>
                  <a:gd name="T2" fmla="*/ 38 w 209"/>
                  <a:gd name="T3" fmla="*/ 30 h 322"/>
                  <a:gd name="T4" fmla="*/ 51 w 209"/>
                  <a:gd name="T5" fmla="*/ 19 h 322"/>
                  <a:gd name="T6" fmla="*/ 101 w 209"/>
                  <a:gd name="T7" fmla="*/ 8 h 322"/>
                  <a:gd name="T8" fmla="*/ 187 w 209"/>
                  <a:gd name="T9" fmla="*/ 131 h 322"/>
                  <a:gd name="T10" fmla="*/ 173 w 209"/>
                  <a:gd name="T11" fmla="*/ 193 h 322"/>
                  <a:gd name="T12" fmla="*/ 157 w 209"/>
                  <a:gd name="T13" fmla="*/ 235 h 322"/>
                  <a:gd name="T14" fmla="*/ 160 w 209"/>
                  <a:gd name="T15" fmla="*/ 265 h 322"/>
                  <a:gd name="T16" fmla="*/ 97 w 209"/>
                  <a:gd name="T17" fmla="*/ 322 h 322"/>
                  <a:gd name="T18" fmla="*/ 95 w 209"/>
                  <a:gd name="T19" fmla="*/ 322 h 322"/>
                  <a:gd name="T20" fmla="*/ 38 w 209"/>
                  <a:gd name="T21" fmla="*/ 259 h 322"/>
                  <a:gd name="T22" fmla="*/ 35 w 209"/>
                  <a:gd name="T23" fmla="*/ 223 h 322"/>
                  <a:gd name="T24" fmla="*/ 25 w 209"/>
                  <a:gd name="T25" fmla="*/ 186 h 322"/>
                  <a:gd name="T26" fmla="*/ 16 w 209"/>
                  <a:gd name="T27" fmla="*/ 13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9" h="322">
                    <a:moveTo>
                      <a:pt x="16" y="136"/>
                    </a:moveTo>
                    <a:cubicBezTo>
                      <a:pt x="16" y="136"/>
                      <a:pt x="0" y="66"/>
                      <a:pt x="38" y="30"/>
                    </a:cubicBezTo>
                    <a:cubicBezTo>
                      <a:pt x="42" y="26"/>
                      <a:pt x="46" y="22"/>
                      <a:pt x="51" y="19"/>
                    </a:cubicBezTo>
                    <a:cubicBezTo>
                      <a:pt x="64" y="12"/>
                      <a:pt x="80" y="8"/>
                      <a:pt x="101" y="8"/>
                    </a:cubicBezTo>
                    <a:cubicBezTo>
                      <a:pt x="101" y="8"/>
                      <a:pt x="209" y="0"/>
                      <a:pt x="187" y="131"/>
                    </a:cubicBezTo>
                    <a:cubicBezTo>
                      <a:pt x="187" y="131"/>
                      <a:pt x="195" y="161"/>
                      <a:pt x="173" y="193"/>
                    </a:cubicBezTo>
                    <a:cubicBezTo>
                      <a:pt x="166" y="221"/>
                      <a:pt x="157" y="235"/>
                      <a:pt x="157" y="235"/>
                    </a:cubicBezTo>
                    <a:cubicBezTo>
                      <a:pt x="157" y="235"/>
                      <a:pt x="151" y="256"/>
                      <a:pt x="160" y="265"/>
                    </a:cubicBezTo>
                    <a:cubicBezTo>
                      <a:pt x="169" y="274"/>
                      <a:pt x="149" y="305"/>
                      <a:pt x="97" y="322"/>
                    </a:cubicBezTo>
                    <a:cubicBezTo>
                      <a:pt x="95" y="322"/>
                      <a:pt x="95" y="322"/>
                      <a:pt x="95" y="322"/>
                    </a:cubicBezTo>
                    <a:cubicBezTo>
                      <a:pt x="95" y="322"/>
                      <a:pt x="32" y="301"/>
                      <a:pt x="38" y="259"/>
                    </a:cubicBezTo>
                    <a:cubicBezTo>
                      <a:pt x="35" y="223"/>
                      <a:pt x="35" y="223"/>
                      <a:pt x="35" y="223"/>
                    </a:cubicBezTo>
                    <a:cubicBezTo>
                      <a:pt x="35" y="223"/>
                      <a:pt x="19" y="196"/>
                      <a:pt x="25" y="186"/>
                    </a:cubicBezTo>
                    <a:cubicBezTo>
                      <a:pt x="25" y="186"/>
                      <a:pt x="5" y="141"/>
                      <a:pt x="1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49"/>
              <p:cNvSpPr>
                <a:spLocks/>
              </p:cNvSpPr>
              <p:nvPr/>
            </p:nvSpPr>
            <p:spPr bwMode="auto">
              <a:xfrm>
                <a:off x="25377775" y="-9207500"/>
                <a:ext cx="250825" cy="228600"/>
              </a:xfrm>
              <a:custGeom>
                <a:avLst/>
                <a:gdLst>
                  <a:gd name="T0" fmla="*/ 15 w 155"/>
                  <a:gd name="T1" fmla="*/ 0 h 141"/>
                  <a:gd name="T2" fmla="*/ 77 w 155"/>
                  <a:gd name="T3" fmla="*/ 73 h 141"/>
                  <a:gd name="T4" fmla="*/ 140 w 155"/>
                  <a:gd name="T5" fmla="*/ 9 h 141"/>
                  <a:gd name="T6" fmla="*/ 154 w 155"/>
                  <a:gd name="T7" fmla="*/ 33 h 141"/>
                  <a:gd name="T8" fmla="*/ 114 w 155"/>
                  <a:gd name="T9" fmla="*/ 141 h 141"/>
                  <a:gd name="T10" fmla="*/ 74 w 155"/>
                  <a:gd name="T11" fmla="*/ 99 h 141"/>
                  <a:gd name="T12" fmla="*/ 32 w 155"/>
                  <a:gd name="T13" fmla="*/ 141 h 141"/>
                  <a:gd name="T14" fmla="*/ 1 w 155"/>
                  <a:gd name="T15" fmla="*/ 15 h 141"/>
                  <a:gd name="T16" fmla="*/ 15 w 155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141">
                    <a:moveTo>
                      <a:pt x="15" y="0"/>
                    </a:moveTo>
                    <a:cubicBezTo>
                      <a:pt x="15" y="0"/>
                      <a:pt x="36" y="66"/>
                      <a:pt x="77" y="73"/>
                    </a:cubicBezTo>
                    <a:cubicBezTo>
                      <a:pt x="115" y="70"/>
                      <a:pt x="140" y="9"/>
                      <a:pt x="140" y="9"/>
                    </a:cubicBezTo>
                    <a:cubicBezTo>
                      <a:pt x="143" y="10"/>
                      <a:pt x="155" y="22"/>
                      <a:pt x="154" y="33"/>
                    </a:cubicBezTo>
                    <a:cubicBezTo>
                      <a:pt x="149" y="70"/>
                      <a:pt x="114" y="141"/>
                      <a:pt x="114" y="141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2" y="141"/>
                      <a:pt x="2" y="58"/>
                      <a:pt x="1" y="15"/>
                    </a:cubicBezTo>
                    <a:cubicBezTo>
                      <a:pt x="0" y="5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rgbClr val="5D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50"/>
              <p:cNvSpPr>
                <a:spLocks/>
              </p:cNvSpPr>
              <p:nvPr/>
            </p:nvSpPr>
            <p:spPr bwMode="auto">
              <a:xfrm>
                <a:off x="25442862" y="-9037638"/>
                <a:ext cx="107950" cy="265113"/>
              </a:xfrm>
              <a:custGeom>
                <a:avLst/>
                <a:gdLst>
                  <a:gd name="T0" fmla="*/ 50 w 68"/>
                  <a:gd name="T1" fmla="*/ 0 h 167"/>
                  <a:gd name="T2" fmla="*/ 68 w 68"/>
                  <a:gd name="T3" fmla="*/ 129 h 167"/>
                  <a:gd name="T4" fmla="*/ 33 w 68"/>
                  <a:gd name="T5" fmla="*/ 167 h 167"/>
                  <a:gd name="T6" fmla="*/ 0 w 68"/>
                  <a:gd name="T7" fmla="*/ 129 h 167"/>
                  <a:gd name="T8" fmla="*/ 21 w 68"/>
                  <a:gd name="T9" fmla="*/ 4 h 167"/>
                  <a:gd name="T10" fmla="*/ 50 w 68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67">
                    <a:moveTo>
                      <a:pt x="50" y="0"/>
                    </a:moveTo>
                    <a:lnTo>
                      <a:pt x="68" y="129"/>
                    </a:lnTo>
                    <a:lnTo>
                      <a:pt x="33" y="167"/>
                    </a:lnTo>
                    <a:lnTo>
                      <a:pt x="0" y="129"/>
                    </a:lnTo>
                    <a:lnTo>
                      <a:pt x="21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51"/>
              <p:cNvSpPr>
                <a:spLocks/>
              </p:cNvSpPr>
              <p:nvPr/>
            </p:nvSpPr>
            <p:spPr bwMode="auto">
              <a:xfrm>
                <a:off x="25465087" y="-9088438"/>
                <a:ext cx="69850" cy="77788"/>
              </a:xfrm>
              <a:custGeom>
                <a:avLst/>
                <a:gdLst>
                  <a:gd name="T0" fmla="*/ 7 w 44"/>
                  <a:gd name="T1" fmla="*/ 7 h 48"/>
                  <a:gd name="T2" fmla="*/ 39 w 44"/>
                  <a:gd name="T3" fmla="*/ 7 h 48"/>
                  <a:gd name="T4" fmla="*/ 42 w 44"/>
                  <a:gd name="T5" fmla="*/ 34 h 48"/>
                  <a:gd name="T6" fmla="*/ 22 w 44"/>
                  <a:gd name="T7" fmla="*/ 48 h 48"/>
                  <a:gd name="T8" fmla="*/ 2 w 44"/>
                  <a:gd name="T9" fmla="*/ 34 h 48"/>
                  <a:gd name="T10" fmla="*/ 7 w 44"/>
                  <a:gd name="T1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8">
                    <a:moveTo>
                      <a:pt x="7" y="7"/>
                    </a:moveTo>
                    <a:cubicBezTo>
                      <a:pt x="15" y="0"/>
                      <a:pt x="33" y="7"/>
                      <a:pt x="39" y="7"/>
                    </a:cubicBezTo>
                    <a:cubicBezTo>
                      <a:pt x="44" y="7"/>
                      <a:pt x="42" y="34"/>
                      <a:pt x="42" y="34"/>
                    </a:cubicBezTo>
                    <a:cubicBezTo>
                      <a:pt x="42" y="34"/>
                      <a:pt x="35" y="48"/>
                      <a:pt x="22" y="48"/>
                    </a:cubicBezTo>
                    <a:cubicBezTo>
                      <a:pt x="10" y="48"/>
                      <a:pt x="2" y="34"/>
                      <a:pt x="2" y="34"/>
                    </a:cubicBezTo>
                    <a:cubicBezTo>
                      <a:pt x="2" y="34"/>
                      <a:pt x="0" y="14"/>
                      <a:pt x="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52"/>
              <p:cNvSpPr>
                <a:spLocks/>
              </p:cNvSpPr>
              <p:nvPr/>
            </p:nvSpPr>
            <p:spPr bwMode="auto">
              <a:xfrm>
                <a:off x="25446037" y="-9621838"/>
                <a:ext cx="58737" cy="52388"/>
              </a:xfrm>
              <a:custGeom>
                <a:avLst/>
                <a:gdLst>
                  <a:gd name="T0" fmla="*/ 0 w 36"/>
                  <a:gd name="T1" fmla="*/ 2 h 33"/>
                  <a:gd name="T2" fmla="*/ 36 w 36"/>
                  <a:gd name="T3" fmla="*/ 33 h 33"/>
                  <a:gd name="T4" fmla="*/ 0 w 36"/>
                  <a:gd name="T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0" y="2"/>
                      <a:pt x="31" y="7"/>
                      <a:pt x="36" y="33"/>
                    </a:cubicBezTo>
                    <a:cubicBezTo>
                      <a:pt x="36" y="33"/>
                      <a:pt x="36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3"/>
              <p:cNvSpPr>
                <a:spLocks/>
              </p:cNvSpPr>
              <p:nvPr/>
            </p:nvSpPr>
            <p:spPr bwMode="auto">
              <a:xfrm>
                <a:off x="25476200" y="-9626600"/>
                <a:ext cx="58737" cy="52388"/>
              </a:xfrm>
              <a:custGeom>
                <a:avLst/>
                <a:gdLst>
                  <a:gd name="T0" fmla="*/ 37 w 37"/>
                  <a:gd name="T1" fmla="*/ 1 h 32"/>
                  <a:gd name="T2" fmla="*/ 2 w 37"/>
                  <a:gd name="T3" fmla="*/ 32 h 32"/>
                  <a:gd name="T4" fmla="*/ 37 w 37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2">
                    <a:moveTo>
                      <a:pt x="37" y="1"/>
                    </a:moveTo>
                    <a:cubicBezTo>
                      <a:pt x="37" y="1"/>
                      <a:pt x="6" y="7"/>
                      <a:pt x="2" y="32"/>
                    </a:cubicBezTo>
                    <a:cubicBezTo>
                      <a:pt x="2" y="32"/>
                      <a:pt x="0" y="0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54"/>
              <p:cNvSpPr>
                <a:spLocks noEditPoints="1"/>
              </p:cNvSpPr>
              <p:nvPr/>
            </p:nvSpPr>
            <p:spPr bwMode="auto">
              <a:xfrm>
                <a:off x="21077238" y="-9567863"/>
                <a:ext cx="1309687" cy="1311275"/>
              </a:xfrm>
              <a:custGeom>
                <a:avLst/>
                <a:gdLst>
                  <a:gd name="T0" fmla="*/ 389 w 810"/>
                  <a:gd name="T1" fmla="*/ 9 h 810"/>
                  <a:gd name="T2" fmla="*/ 10 w 810"/>
                  <a:gd name="T3" fmla="*/ 422 h 810"/>
                  <a:gd name="T4" fmla="*/ 422 w 810"/>
                  <a:gd name="T5" fmla="*/ 801 h 810"/>
                  <a:gd name="T6" fmla="*/ 801 w 810"/>
                  <a:gd name="T7" fmla="*/ 389 h 810"/>
                  <a:gd name="T8" fmla="*/ 389 w 810"/>
                  <a:gd name="T9" fmla="*/ 9 h 810"/>
                  <a:gd name="T10" fmla="*/ 419 w 810"/>
                  <a:gd name="T11" fmla="*/ 732 h 810"/>
                  <a:gd name="T12" fmla="*/ 78 w 810"/>
                  <a:gd name="T13" fmla="*/ 419 h 810"/>
                  <a:gd name="T14" fmla="*/ 392 w 810"/>
                  <a:gd name="T15" fmla="*/ 78 h 810"/>
                  <a:gd name="T16" fmla="*/ 733 w 810"/>
                  <a:gd name="T17" fmla="*/ 391 h 810"/>
                  <a:gd name="T18" fmla="*/ 419 w 810"/>
                  <a:gd name="T19" fmla="*/ 732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0" h="810">
                    <a:moveTo>
                      <a:pt x="389" y="9"/>
                    </a:moveTo>
                    <a:cubicBezTo>
                      <a:pt x="170" y="18"/>
                      <a:pt x="0" y="203"/>
                      <a:pt x="10" y="422"/>
                    </a:cubicBezTo>
                    <a:cubicBezTo>
                      <a:pt x="19" y="640"/>
                      <a:pt x="203" y="810"/>
                      <a:pt x="422" y="801"/>
                    </a:cubicBezTo>
                    <a:cubicBezTo>
                      <a:pt x="641" y="792"/>
                      <a:pt x="810" y="607"/>
                      <a:pt x="801" y="389"/>
                    </a:cubicBezTo>
                    <a:cubicBezTo>
                      <a:pt x="792" y="170"/>
                      <a:pt x="607" y="0"/>
                      <a:pt x="389" y="9"/>
                    </a:cubicBezTo>
                    <a:close/>
                    <a:moveTo>
                      <a:pt x="419" y="732"/>
                    </a:moveTo>
                    <a:cubicBezTo>
                      <a:pt x="238" y="740"/>
                      <a:pt x="86" y="600"/>
                      <a:pt x="78" y="419"/>
                    </a:cubicBezTo>
                    <a:cubicBezTo>
                      <a:pt x="70" y="238"/>
                      <a:pt x="211" y="85"/>
                      <a:pt x="392" y="78"/>
                    </a:cubicBezTo>
                    <a:cubicBezTo>
                      <a:pt x="572" y="70"/>
                      <a:pt x="725" y="211"/>
                      <a:pt x="733" y="391"/>
                    </a:cubicBezTo>
                    <a:cubicBezTo>
                      <a:pt x="740" y="572"/>
                      <a:pt x="600" y="725"/>
                      <a:pt x="419" y="7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55"/>
              <p:cNvSpPr>
                <a:spLocks noEditPoints="1"/>
              </p:cNvSpPr>
              <p:nvPr/>
            </p:nvSpPr>
            <p:spPr bwMode="auto">
              <a:xfrm>
                <a:off x="21380450" y="-9264650"/>
                <a:ext cx="704850" cy="704850"/>
              </a:xfrm>
              <a:custGeom>
                <a:avLst/>
                <a:gdLst>
                  <a:gd name="T0" fmla="*/ 209 w 436"/>
                  <a:gd name="T1" fmla="*/ 5 h 436"/>
                  <a:gd name="T2" fmla="*/ 5 w 436"/>
                  <a:gd name="T3" fmla="*/ 227 h 436"/>
                  <a:gd name="T4" fmla="*/ 227 w 436"/>
                  <a:gd name="T5" fmla="*/ 431 h 436"/>
                  <a:gd name="T6" fmla="*/ 432 w 436"/>
                  <a:gd name="T7" fmla="*/ 209 h 436"/>
                  <a:gd name="T8" fmla="*/ 209 w 436"/>
                  <a:gd name="T9" fmla="*/ 5 h 436"/>
                  <a:gd name="T10" fmla="*/ 224 w 436"/>
                  <a:gd name="T11" fmla="*/ 352 h 436"/>
                  <a:gd name="T12" fmla="*/ 85 w 436"/>
                  <a:gd name="T13" fmla="*/ 224 h 436"/>
                  <a:gd name="T14" fmla="*/ 213 w 436"/>
                  <a:gd name="T15" fmla="*/ 85 h 436"/>
                  <a:gd name="T16" fmla="*/ 352 w 436"/>
                  <a:gd name="T17" fmla="*/ 213 h 436"/>
                  <a:gd name="T18" fmla="*/ 224 w 436"/>
                  <a:gd name="T19" fmla="*/ 35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6" h="436">
                    <a:moveTo>
                      <a:pt x="209" y="5"/>
                    </a:moveTo>
                    <a:cubicBezTo>
                      <a:pt x="92" y="10"/>
                      <a:pt x="0" y="109"/>
                      <a:pt x="5" y="227"/>
                    </a:cubicBezTo>
                    <a:cubicBezTo>
                      <a:pt x="10" y="345"/>
                      <a:pt x="110" y="436"/>
                      <a:pt x="227" y="431"/>
                    </a:cubicBezTo>
                    <a:cubicBezTo>
                      <a:pt x="345" y="426"/>
                      <a:pt x="436" y="327"/>
                      <a:pt x="432" y="209"/>
                    </a:cubicBezTo>
                    <a:cubicBezTo>
                      <a:pt x="427" y="91"/>
                      <a:pt x="327" y="0"/>
                      <a:pt x="209" y="5"/>
                    </a:cubicBezTo>
                    <a:close/>
                    <a:moveTo>
                      <a:pt x="224" y="352"/>
                    </a:moveTo>
                    <a:cubicBezTo>
                      <a:pt x="150" y="355"/>
                      <a:pt x="88" y="297"/>
                      <a:pt x="85" y="224"/>
                    </a:cubicBezTo>
                    <a:cubicBezTo>
                      <a:pt x="82" y="150"/>
                      <a:pt x="139" y="88"/>
                      <a:pt x="213" y="85"/>
                    </a:cubicBezTo>
                    <a:cubicBezTo>
                      <a:pt x="287" y="81"/>
                      <a:pt x="349" y="139"/>
                      <a:pt x="352" y="213"/>
                    </a:cubicBezTo>
                    <a:cubicBezTo>
                      <a:pt x="355" y="286"/>
                      <a:pt x="298" y="349"/>
                      <a:pt x="224" y="3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56"/>
              <p:cNvSpPr>
                <a:spLocks/>
              </p:cNvSpPr>
              <p:nvPr/>
            </p:nvSpPr>
            <p:spPr bwMode="auto">
              <a:xfrm>
                <a:off x="21732875" y="-9939338"/>
                <a:ext cx="627062" cy="1058863"/>
              </a:xfrm>
              <a:custGeom>
                <a:avLst/>
                <a:gdLst>
                  <a:gd name="T0" fmla="*/ 395 w 395"/>
                  <a:gd name="T1" fmla="*/ 95 h 667"/>
                  <a:gd name="T2" fmla="*/ 275 w 395"/>
                  <a:gd name="T3" fmla="*/ 119 h 667"/>
                  <a:gd name="T4" fmla="*/ 311 w 395"/>
                  <a:gd name="T5" fmla="*/ 44 h 667"/>
                  <a:gd name="T6" fmla="*/ 283 w 395"/>
                  <a:gd name="T7" fmla="*/ 30 h 667"/>
                  <a:gd name="T8" fmla="*/ 248 w 395"/>
                  <a:gd name="T9" fmla="*/ 103 h 667"/>
                  <a:gd name="T10" fmla="*/ 193 w 395"/>
                  <a:gd name="T11" fmla="*/ 0 h 667"/>
                  <a:gd name="T12" fmla="*/ 124 w 395"/>
                  <a:gd name="T13" fmla="*/ 147 h 667"/>
                  <a:gd name="T14" fmla="*/ 158 w 395"/>
                  <a:gd name="T15" fmla="*/ 254 h 667"/>
                  <a:gd name="T16" fmla="*/ 5 w 395"/>
                  <a:gd name="T17" fmla="*/ 581 h 667"/>
                  <a:gd name="T18" fmla="*/ 0 w 395"/>
                  <a:gd name="T19" fmla="*/ 667 h 667"/>
                  <a:gd name="T20" fmla="*/ 66 w 395"/>
                  <a:gd name="T21" fmla="*/ 609 h 667"/>
                  <a:gd name="T22" fmla="*/ 217 w 395"/>
                  <a:gd name="T23" fmla="*/ 287 h 667"/>
                  <a:gd name="T24" fmla="*/ 327 w 395"/>
                  <a:gd name="T25" fmla="*/ 241 h 667"/>
                  <a:gd name="T26" fmla="*/ 395 w 395"/>
                  <a:gd name="T27" fmla="*/ 95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667">
                    <a:moveTo>
                      <a:pt x="395" y="95"/>
                    </a:moveTo>
                    <a:lnTo>
                      <a:pt x="275" y="119"/>
                    </a:lnTo>
                    <a:lnTo>
                      <a:pt x="311" y="44"/>
                    </a:lnTo>
                    <a:lnTo>
                      <a:pt x="283" y="30"/>
                    </a:lnTo>
                    <a:lnTo>
                      <a:pt x="248" y="103"/>
                    </a:lnTo>
                    <a:lnTo>
                      <a:pt x="193" y="0"/>
                    </a:lnTo>
                    <a:lnTo>
                      <a:pt x="124" y="147"/>
                    </a:lnTo>
                    <a:lnTo>
                      <a:pt x="158" y="254"/>
                    </a:lnTo>
                    <a:lnTo>
                      <a:pt x="5" y="581"/>
                    </a:lnTo>
                    <a:lnTo>
                      <a:pt x="0" y="667"/>
                    </a:lnTo>
                    <a:lnTo>
                      <a:pt x="66" y="609"/>
                    </a:lnTo>
                    <a:lnTo>
                      <a:pt x="217" y="287"/>
                    </a:lnTo>
                    <a:lnTo>
                      <a:pt x="327" y="241"/>
                    </a:lnTo>
                    <a:lnTo>
                      <a:pt x="395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57"/>
              <p:cNvSpPr>
                <a:spLocks/>
              </p:cNvSpPr>
              <p:nvPr/>
            </p:nvSpPr>
            <p:spPr bwMode="auto">
              <a:xfrm>
                <a:off x="19751675" y="-6851650"/>
                <a:ext cx="7554912" cy="4259263"/>
              </a:xfrm>
              <a:custGeom>
                <a:avLst/>
                <a:gdLst>
                  <a:gd name="T0" fmla="*/ 0 w 4670"/>
                  <a:gd name="T1" fmla="*/ 0 h 2632"/>
                  <a:gd name="T2" fmla="*/ 455 w 4670"/>
                  <a:gd name="T3" fmla="*/ 1427 h 2632"/>
                  <a:gd name="T4" fmla="*/ 823 w 4670"/>
                  <a:gd name="T5" fmla="*/ 2239 h 2632"/>
                  <a:gd name="T6" fmla="*/ 825 w 4670"/>
                  <a:gd name="T7" fmla="*/ 2240 h 2632"/>
                  <a:gd name="T8" fmla="*/ 2345 w 4670"/>
                  <a:gd name="T9" fmla="*/ 2612 h 2632"/>
                  <a:gd name="T10" fmla="*/ 3829 w 4670"/>
                  <a:gd name="T11" fmla="*/ 2403 h 2632"/>
                  <a:gd name="T12" fmla="*/ 3833 w 4670"/>
                  <a:gd name="T13" fmla="*/ 2400 h 2632"/>
                  <a:gd name="T14" fmla="*/ 4272 w 4670"/>
                  <a:gd name="T15" fmla="*/ 1422 h 2632"/>
                  <a:gd name="T16" fmla="*/ 4275 w 4670"/>
                  <a:gd name="T17" fmla="*/ 1235 h 2632"/>
                  <a:gd name="T18" fmla="*/ 4670 w 4670"/>
                  <a:gd name="T19" fmla="*/ 26 h 2632"/>
                  <a:gd name="T20" fmla="*/ 4670 w 4670"/>
                  <a:gd name="T21" fmla="*/ 0 h 2632"/>
                  <a:gd name="T22" fmla="*/ 0 w 4670"/>
                  <a:gd name="T2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70" h="2632">
                    <a:moveTo>
                      <a:pt x="0" y="0"/>
                    </a:moveTo>
                    <a:cubicBezTo>
                      <a:pt x="339" y="662"/>
                      <a:pt x="422" y="1070"/>
                      <a:pt x="455" y="1427"/>
                    </a:cubicBezTo>
                    <a:cubicBezTo>
                      <a:pt x="487" y="1777"/>
                      <a:pt x="611" y="2049"/>
                      <a:pt x="823" y="2239"/>
                    </a:cubicBezTo>
                    <a:cubicBezTo>
                      <a:pt x="825" y="2240"/>
                      <a:pt x="825" y="2240"/>
                      <a:pt x="825" y="2240"/>
                    </a:cubicBezTo>
                    <a:cubicBezTo>
                      <a:pt x="827" y="2244"/>
                      <a:pt x="1074" y="2591"/>
                      <a:pt x="2345" y="2612"/>
                    </a:cubicBezTo>
                    <a:cubicBezTo>
                      <a:pt x="3615" y="2632"/>
                      <a:pt x="3828" y="2405"/>
                      <a:pt x="3829" y="2403"/>
                    </a:cubicBezTo>
                    <a:cubicBezTo>
                      <a:pt x="3833" y="2400"/>
                      <a:pt x="3833" y="2400"/>
                      <a:pt x="3833" y="2400"/>
                    </a:cubicBezTo>
                    <a:cubicBezTo>
                      <a:pt x="4172" y="2231"/>
                      <a:pt x="4255" y="1608"/>
                      <a:pt x="4272" y="1422"/>
                    </a:cubicBezTo>
                    <a:cubicBezTo>
                      <a:pt x="4278" y="1358"/>
                      <a:pt x="4271" y="1296"/>
                      <a:pt x="4275" y="1235"/>
                    </a:cubicBezTo>
                    <a:cubicBezTo>
                      <a:pt x="4292" y="919"/>
                      <a:pt x="4296" y="593"/>
                      <a:pt x="4670" y="26"/>
                    </a:cubicBezTo>
                    <a:cubicBezTo>
                      <a:pt x="4670" y="0"/>
                      <a:pt x="4670" y="0"/>
                      <a:pt x="46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A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58"/>
              <p:cNvSpPr>
                <a:spLocks/>
              </p:cNvSpPr>
              <p:nvPr/>
            </p:nvSpPr>
            <p:spPr bwMode="auto">
              <a:xfrm>
                <a:off x="18022888" y="-14490700"/>
                <a:ext cx="2586037" cy="7604125"/>
              </a:xfrm>
              <a:custGeom>
                <a:avLst/>
                <a:gdLst>
                  <a:gd name="T0" fmla="*/ 1340 w 1599"/>
                  <a:gd name="T1" fmla="*/ 3188 h 4700"/>
                  <a:gd name="T2" fmla="*/ 1163 w 1599"/>
                  <a:gd name="T3" fmla="*/ 3299 h 4700"/>
                  <a:gd name="T4" fmla="*/ 1046 w 1599"/>
                  <a:gd name="T5" fmla="*/ 3343 h 4700"/>
                  <a:gd name="T6" fmla="*/ 1046 w 1599"/>
                  <a:gd name="T7" fmla="*/ 0 h 4700"/>
                  <a:gd name="T8" fmla="*/ 1017 w 1599"/>
                  <a:gd name="T9" fmla="*/ 0 h 4700"/>
                  <a:gd name="T10" fmla="*/ 135 w 1599"/>
                  <a:gd name="T11" fmla="*/ 2030 h 4700"/>
                  <a:gd name="T12" fmla="*/ 917 w 1599"/>
                  <a:gd name="T13" fmla="*/ 4499 h 4700"/>
                  <a:gd name="T14" fmla="*/ 1046 w 1599"/>
                  <a:gd name="T15" fmla="*/ 4700 h 4700"/>
                  <a:gd name="T16" fmla="*/ 1046 w 1599"/>
                  <a:gd name="T17" fmla="*/ 3710 h 4700"/>
                  <a:gd name="T18" fmla="*/ 1163 w 1599"/>
                  <a:gd name="T19" fmla="*/ 3771 h 4700"/>
                  <a:gd name="T20" fmla="*/ 1339 w 1599"/>
                  <a:gd name="T21" fmla="*/ 3888 h 4700"/>
                  <a:gd name="T22" fmla="*/ 1599 w 1599"/>
                  <a:gd name="T23" fmla="*/ 3538 h 4700"/>
                  <a:gd name="T24" fmla="*/ 1340 w 1599"/>
                  <a:gd name="T25" fmla="*/ 3188 h 4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9" h="4700">
                    <a:moveTo>
                      <a:pt x="1340" y="3188"/>
                    </a:moveTo>
                    <a:cubicBezTo>
                      <a:pt x="1273" y="3188"/>
                      <a:pt x="1209" y="3244"/>
                      <a:pt x="1163" y="3299"/>
                    </a:cubicBezTo>
                    <a:cubicBezTo>
                      <a:pt x="1116" y="3348"/>
                      <a:pt x="1065" y="3355"/>
                      <a:pt x="1046" y="3343"/>
                    </a:cubicBezTo>
                    <a:cubicBezTo>
                      <a:pt x="1046" y="0"/>
                      <a:pt x="1046" y="0"/>
                      <a:pt x="1046" y="0"/>
                    </a:cubicBezTo>
                    <a:cubicBezTo>
                      <a:pt x="1017" y="0"/>
                      <a:pt x="1017" y="0"/>
                      <a:pt x="1017" y="0"/>
                    </a:cubicBezTo>
                    <a:cubicBezTo>
                      <a:pt x="603" y="461"/>
                      <a:pt x="252" y="1092"/>
                      <a:pt x="135" y="2030"/>
                    </a:cubicBezTo>
                    <a:cubicBezTo>
                      <a:pt x="134" y="2042"/>
                      <a:pt x="0" y="3245"/>
                      <a:pt x="917" y="4499"/>
                    </a:cubicBezTo>
                    <a:cubicBezTo>
                      <a:pt x="958" y="4568"/>
                      <a:pt x="989" y="4635"/>
                      <a:pt x="1046" y="4700"/>
                    </a:cubicBezTo>
                    <a:cubicBezTo>
                      <a:pt x="1046" y="3710"/>
                      <a:pt x="1046" y="3710"/>
                      <a:pt x="1046" y="3710"/>
                    </a:cubicBezTo>
                    <a:cubicBezTo>
                      <a:pt x="1076" y="3707"/>
                      <a:pt x="1133" y="3725"/>
                      <a:pt x="1163" y="3771"/>
                    </a:cubicBezTo>
                    <a:cubicBezTo>
                      <a:pt x="1205" y="3811"/>
                      <a:pt x="1235" y="3888"/>
                      <a:pt x="1339" y="3888"/>
                    </a:cubicBezTo>
                    <a:cubicBezTo>
                      <a:pt x="1483" y="3888"/>
                      <a:pt x="1599" y="3731"/>
                      <a:pt x="1599" y="3538"/>
                    </a:cubicBezTo>
                    <a:cubicBezTo>
                      <a:pt x="1599" y="3344"/>
                      <a:pt x="1484" y="3188"/>
                      <a:pt x="1340" y="3188"/>
                    </a:cubicBezTo>
                    <a:close/>
                  </a:path>
                </a:pathLst>
              </a:custGeom>
              <a:solidFill>
                <a:srgbClr val="88B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59"/>
              <p:cNvSpPr>
                <a:spLocks/>
              </p:cNvSpPr>
              <p:nvPr/>
            </p:nvSpPr>
            <p:spPr bwMode="auto">
              <a:xfrm>
                <a:off x="26438225" y="-14490700"/>
                <a:ext cx="2662237" cy="7686675"/>
              </a:xfrm>
              <a:custGeom>
                <a:avLst/>
                <a:gdLst>
                  <a:gd name="T0" fmla="*/ 1521 w 1646"/>
                  <a:gd name="T1" fmla="*/ 2030 h 4751"/>
                  <a:gd name="T2" fmla="*/ 720 w 1646"/>
                  <a:gd name="T3" fmla="*/ 0 h 4751"/>
                  <a:gd name="T4" fmla="*/ 537 w 1646"/>
                  <a:gd name="T5" fmla="*/ 0 h 4751"/>
                  <a:gd name="T6" fmla="*/ 537 w 1646"/>
                  <a:gd name="T7" fmla="*/ 3357 h 4751"/>
                  <a:gd name="T8" fmla="*/ 430 w 1646"/>
                  <a:gd name="T9" fmla="*/ 3296 h 4751"/>
                  <a:gd name="T10" fmla="*/ 258 w 1646"/>
                  <a:gd name="T11" fmla="*/ 3180 h 4751"/>
                  <a:gd name="T12" fmla="*/ 0 w 1646"/>
                  <a:gd name="T13" fmla="*/ 3530 h 4751"/>
                  <a:gd name="T14" fmla="*/ 261 w 1646"/>
                  <a:gd name="T15" fmla="*/ 3880 h 4751"/>
                  <a:gd name="T16" fmla="*/ 430 w 1646"/>
                  <a:gd name="T17" fmla="*/ 3769 h 4751"/>
                  <a:gd name="T18" fmla="*/ 537 w 1646"/>
                  <a:gd name="T19" fmla="*/ 3720 h 4751"/>
                  <a:gd name="T20" fmla="*/ 537 w 1646"/>
                  <a:gd name="T21" fmla="*/ 4751 h 4751"/>
                  <a:gd name="T22" fmla="*/ 560 w 1646"/>
                  <a:gd name="T23" fmla="*/ 4751 h 4751"/>
                  <a:gd name="T24" fmla="*/ 730 w 1646"/>
                  <a:gd name="T25" fmla="*/ 4504 h 4751"/>
                  <a:gd name="T26" fmla="*/ 1521 w 1646"/>
                  <a:gd name="T27" fmla="*/ 2030 h 4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6" h="4751">
                    <a:moveTo>
                      <a:pt x="1521" y="2030"/>
                    </a:moveTo>
                    <a:cubicBezTo>
                      <a:pt x="1437" y="1189"/>
                      <a:pt x="1169" y="519"/>
                      <a:pt x="720" y="0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537" y="3357"/>
                      <a:pt x="537" y="3357"/>
                      <a:pt x="537" y="3357"/>
                    </a:cubicBezTo>
                    <a:cubicBezTo>
                      <a:pt x="508" y="3354"/>
                      <a:pt x="455" y="3335"/>
                      <a:pt x="430" y="3296"/>
                    </a:cubicBezTo>
                    <a:cubicBezTo>
                      <a:pt x="388" y="3257"/>
                      <a:pt x="362" y="3180"/>
                      <a:pt x="258" y="3180"/>
                    </a:cubicBezTo>
                    <a:cubicBezTo>
                      <a:pt x="113" y="3180"/>
                      <a:pt x="0" y="3337"/>
                      <a:pt x="0" y="3530"/>
                    </a:cubicBezTo>
                    <a:cubicBezTo>
                      <a:pt x="0" y="3723"/>
                      <a:pt x="116" y="3880"/>
                      <a:pt x="261" y="3880"/>
                    </a:cubicBezTo>
                    <a:cubicBezTo>
                      <a:pt x="327" y="3880"/>
                      <a:pt x="384" y="3824"/>
                      <a:pt x="430" y="3769"/>
                    </a:cubicBezTo>
                    <a:cubicBezTo>
                      <a:pt x="467" y="3730"/>
                      <a:pt x="537" y="3717"/>
                      <a:pt x="537" y="3720"/>
                    </a:cubicBezTo>
                    <a:cubicBezTo>
                      <a:pt x="537" y="4751"/>
                      <a:pt x="537" y="4751"/>
                      <a:pt x="537" y="4751"/>
                    </a:cubicBezTo>
                    <a:cubicBezTo>
                      <a:pt x="560" y="4751"/>
                      <a:pt x="560" y="4751"/>
                      <a:pt x="560" y="4751"/>
                    </a:cubicBezTo>
                    <a:cubicBezTo>
                      <a:pt x="610" y="4693"/>
                      <a:pt x="666" y="4590"/>
                      <a:pt x="730" y="4504"/>
                    </a:cubicBezTo>
                    <a:cubicBezTo>
                      <a:pt x="1646" y="3250"/>
                      <a:pt x="1523" y="2042"/>
                      <a:pt x="1521" y="2030"/>
                    </a:cubicBezTo>
                    <a:close/>
                  </a:path>
                </a:pathLst>
              </a:custGeom>
              <a:solidFill>
                <a:srgbClr val="1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60"/>
              <p:cNvSpPr>
                <a:spLocks noEditPoints="1"/>
              </p:cNvSpPr>
              <p:nvPr/>
            </p:nvSpPr>
            <p:spPr bwMode="auto">
              <a:xfrm>
                <a:off x="19715163" y="-16198850"/>
                <a:ext cx="7888287" cy="1706563"/>
              </a:xfrm>
              <a:custGeom>
                <a:avLst/>
                <a:gdLst>
                  <a:gd name="T0" fmla="*/ 4088 w 4876"/>
                  <a:gd name="T1" fmla="*/ 435 h 1054"/>
                  <a:gd name="T2" fmla="*/ 2419 w 4876"/>
                  <a:gd name="T3" fmla="*/ 7 h 1054"/>
                  <a:gd name="T4" fmla="*/ 2358 w 4876"/>
                  <a:gd name="T5" fmla="*/ 8 h 1054"/>
                  <a:gd name="T6" fmla="*/ 2355 w 4876"/>
                  <a:gd name="T7" fmla="*/ 8 h 1054"/>
                  <a:gd name="T8" fmla="*/ 872 w 4876"/>
                  <a:gd name="T9" fmla="*/ 393 h 1054"/>
                  <a:gd name="T10" fmla="*/ 7 w 4876"/>
                  <a:gd name="T11" fmla="*/ 1026 h 1054"/>
                  <a:gd name="T12" fmla="*/ 7 w 4876"/>
                  <a:gd name="T13" fmla="*/ 1047 h 1054"/>
                  <a:gd name="T14" fmla="*/ 4860 w 4876"/>
                  <a:gd name="T15" fmla="*/ 1047 h 1054"/>
                  <a:gd name="T16" fmla="*/ 4088 w 4876"/>
                  <a:gd name="T17" fmla="*/ 435 h 1054"/>
                  <a:gd name="T18" fmla="*/ 2419 w 4876"/>
                  <a:gd name="T19" fmla="*/ 0 h 1054"/>
                  <a:gd name="T20" fmla="*/ 4091 w 4876"/>
                  <a:gd name="T21" fmla="*/ 428 h 1054"/>
                  <a:gd name="T22" fmla="*/ 4876 w 4876"/>
                  <a:gd name="T23" fmla="*/ 1054 h 1054"/>
                  <a:gd name="T24" fmla="*/ 4712 w 4876"/>
                  <a:gd name="T25" fmla="*/ 1054 h 1054"/>
                  <a:gd name="T26" fmla="*/ 0 w 4876"/>
                  <a:gd name="T27" fmla="*/ 1054 h 1054"/>
                  <a:gd name="T28" fmla="*/ 0 w 4876"/>
                  <a:gd name="T29" fmla="*/ 1024 h 1054"/>
                  <a:gd name="T30" fmla="*/ 869 w 4876"/>
                  <a:gd name="T31" fmla="*/ 387 h 1054"/>
                  <a:gd name="T32" fmla="*/ 2355 w 4876"/>
                  <a:gd name="T33" fmla="*/ 1 h 1054"/>
                  <a:gd name="T34" fmla="*/ 2355 w 4876"/>
                  <a:gd name="T35" fmla="*/ 1 h 1054"/>
                  <a:gd name="T36" fmla="*/ 2419 w 4876"/>
                  <a:gd name="T37" fmla="*/ 0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76" h="1054">
                    <a:moveTo>
                      <a:pt x="4088" y="435"/>
                    </a:moveTo>
                    <a:cubicBezTo>
                      <a:pt x="3369" y="38"/>
                      <a:pt x="2629" y="7"/>
                      <a:pt x="2419" y="7"/>
                    </a:cubicBezTo>
                    <a:cubicBezTo>
                      <a:pt x="2397" y="7"/>
                      <a:pt x="2365" y="8"/>
                      <a:pt x="2358" y="8"/>
                    </a:cubicBezTo>
                    <a:cubicBezTo>
                      <a:pt x="2357" y="8"/>
                      <a:pt x="2356" y="8"/>
                      <a:pt x="2355" y="8"/>
                    </a:cubicBezTo>
                    <a:cubicBezTo>
                      <a:pt x="2348" y="8"/>
                      <a:pt x="1629" y="17"/>
                      <a:pt x="872" y="393"/>
                    </a:cubicBezTo>
                    <a:cubicBezTo>
                      <a:pt x="545" y="556"/>
                      <a:pt x="254" y="769"/>
                      <a:pt x="7" y="1026"/>
                    </a:cubicBezTo>
                    <a:cubicBezTo>
                      <a:pt x="7" y="1047"/>
                      <a:pt x="7" y="1047"/>
                      <a:pt x="7" y="1047"/>
                    </a:cubicBezTo>
                    <a:cubicBezTo>
                      <a:pt x="4860" y="1047"/>
                      <a:pt x="4860" y="1047"/>
                      <a:pt x="4860" y="1047"/>
                    </a:cubicBezTo>
                    <a:cubicBezTo>
                      <a:pt x="4644" y="804"/>
                      <a:pt x="4385" y="598"/>
                      <a:pt x="4088" y="435"/>
                    </a:cubicBezTo>
                    <a:close/>
                    <a:moveTo>
                      <a:pt x="2419" y="0"/>
                    </a:moveTo>
                    <a:cubicBezTo>
                      <a:pt x="2625" y="0"/>
                      <a:pt x="3371" y="31"/>
                      <a:pt x="4091" y="428"/>
                    </a:cubicBezTo>
                    <a:cubicBezTo>
                      <a:pt x="4396" y="596"/>
                      <a:pt x="4657" y="805"/>
                      <a:pt x="4876" y="1054"/>
                    </a:cubicBezTo>
                    <a:cubicBezTo>
                      <a:pt x="4712" y="1054"/>
                      <a:pt x="4712" y="1054"/>
                      <a:pt x="4712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0" y="1024"/>
                      <a:pt x="0" y="1024"/>
                      <a:pt x="0" y="1024"/>
                    </a:cubicBezTo>
                    <a:cubicBezTo>
                      <a:pt x="281" y="730"/>
                      <a:pt x="588" y="526"/>
                      <a:pt x="869" y="387"/>
                    </a:cubicBezTo>
                    <a:cubicBezTo>
                      <a:pt x="1636" y="5"/>
                      <a:pt x="2355" y="1"/>
                      <a:pt x="2355" y="1"/>
                    </a:cubicBezTo>
                    <a:cubicBezTo>
                      <a:pt x="2355" y="1"/>
                      <a:pt x="2355" y="1"/>
                      <a:pt x="2355" y="1"/>
                    </a:cubicBezTo>
                    <a:cubicBezTo>
                      <a:pt x="2355" y="0"/>
                      <a:pt x="2395" y="0"/>
                      <a:pt x="2419" y="0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61"/>
              <p:cNvSpPr>
                <a:spLocks noEditPoints="1"/>
              </p:cNvSpPr>
              <p:nvPr/>
            </p:nvSpPr>
            <p:spPr bwMode="auto">
              <a:xfrm>
                <a:off x="19704050" y="-16209963"/>
                <a:ext cx="7912100" cy="1730375"/>
              </a:xfrm>
              <a:custGeom>
                <a:avLst/>
                <a:gdLst>
                  <a:gd name="T0" fmla="*/ 4098 w 4891"/>
                  <a:gd name="T1" fmla="*/ 435 h 1069"/>
                  <a:gd name="T2" fmla="*/ 2426 w 4891"/>
                  <a:gd name="T3" fmla="*/ 7 h 1069"/>
                  <a:gd name="T4" fmla="*/ 2362 w 4891"/>
                  <a:gd name="T5" fmla="*/ 8 h 1069"/>
                  <a:gd name="T6" fmla="*/ 2362 w 4891"/>
                  <a:gd name="T7" fmla="*/ 8 h 1069"/>
                  <a:gd name="T8" fmla="*/ 876 w 4891"/>
                  <a:gd name="T9" fmla="*/ 394 h 1069"/>
                  <a:gd name="T10" fmla="*/ 7 w 4891"/>
                  <a:gd name="T11" fmla="*/ 1031 h 1069"/>
                  <a:gd name="T12" fmla="*/ 7 w 4891"/>
                  <a:gd name="T13" fmla="*/ 1061 h 1069"/>
                  <a:gd name="T14" fmla="*/ 4719 w 4891"/>
                  <a:gd name="T15" fmla="*/ 1061 h 1069"/>
                  <a:gd name="T16" fmla="*/ 4883 w 4891"/>
                  <a:gd name="T17" fmla="*/ 1061 h 1069"/>
                  <a:gd name="T18" fmla="*/ 4098 w 4891"/>
                  <a:gd name="T19" fmla="*/ 435 h 1069"/>
                  <a:gd name="T20" fmla="*/ 2426 w 4891"/>
                  <a:gd name="T21" fmla="*/ 0 h 1069"/>
                  <a:gd name="T22" fmla="*/ 4102 w 4891"/>
                  <a:gd name="T23" fmla="*/ 429 h 1069"/>
                  <a:gd name="T24" fmla="*/ 4889 w 4891"/>
                  <a:gd name="T25" fmla="*/ 1057 h 1069"/>
                  <a:gd name="T26" fmla="*/ 4890 w 4891"/>
                  <a:gd name="T27" fmla="*/ 1064 h 1069"/>
                  <a:gd name="T28" fmla="*/ 4883 w 4891"/>
                  <a:gd name="T29" fmla="*/ 1069 h 1069"/>
                  <a:gd name="T30" fmla="*/ 7 w 4891"/>
                  <a:gd name="T31" fmla="*/ 1069 h 1069"/>
                  <a:gd name="T32" fmla="*/ 0 w 4891"/>
                  <a:gd name="T33" fmla="*/ 1061 h 1069"/>
                  <a:gd name="T34" fmla="*/ 0 w 4891"/>
                  <a:gd name="T35" fmla="*/ 1031 h 1069"/>
                  <a:gd name="T36" fmla="*/ 2 w 4891"/>
                  <a:gd name="T37" fmla="*/ 1026 h 1069"/>
                  <a:gd name="T38" fmla="*/ 873 w 4891"/>
                  <a:gd name="T39" fmla="*/ 387 h 1069"/>
                  <a:gd name="T40" fmla="*/ 2362 w 4891"/>
                  <a:gd name="T41" fmla="*/ 1 h 1069"/>
                  <a:gd name="T42" fmla="*/ 2362 w 4891"/>
                  <a:gd name="T43" fmla="*/ 1 h 1069"/>
                  <a:gd name="T44" fmla="*/ 2426 w 4891"/>
                  <a:gd name="T45" fmla="*/ 0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91" h="1069">
                    <a:moveTo>
                      <a:pt x="4098" y="435"/>
                    </a:moveTo>
                    <a:cubicBezTo>
                      <a:pt x="3378" y="38"/>
                      <a:pt x="2632" y="7"/>
                      <a:pt x="2426" y="7"/>
                    </a:cubicBezTo>
                    <a:cubicBezTo>
                      <a:pt x="2402" y="7"/>
                      <a:pt x="2362" y="7"/>
                      <a:pt x="2362" y="8"/>
                    </a:cubicBezTo>
                    <a:cubicBezTo>
                      <a:pt x="2362" y="8"/>
                      <a:pt x="2362" y="8"/>
                      <a:pt x="2362" y="8"/>
                    </a:cubicBezTo>
                    <a:cubicBezTo>
                      <a:pt x="2362" y="8"/>
                      <a:pt x="1643" y="12"/>
                      <a:pt x="876" y="394"/>
                    </a:cubicBezTo>
                    <a:cubicBezTo>
                      <a:pt x="595" y="533"/>
                      <a:pt x="288" y="737"/>
                      <a:pt x="7" y="1031"/>
                    </a:cubicBezTo>
                    <a:cubicBezTo>
                      <a:pt x="7" y="1061"/>
                      <a:pt x="7" y="1061"/>
                      <a:pt x="7" y="1061"/>
                    </a:cubicBezTo>
                    <a:cubicBezTo>
                      <a:pt x="4719" y="1061"/>
                      <a:pt x="4719" y="1061"/>
                      <a:pt x="4719" y="1061"/>
                    </a:cubicBezTo>
                    <a:cubicBezTo>
                      <a:pt x="4883" y="1061"/>
                      <a:pt x="4883" y="1061"/>
                      <a:pt x="4883" y="1061"/>
                    </a:cubicBezTo>
                    <a:cubicBezTo>
                      <a:pt x="4664" y="812"/>
                      <a:pt x="4403" y="603"/>
                      <a:pt x="4098" y="435"/>
                    </a:cubicBezTo>
                    <a:close/>
                    <a:moveTo>
                      <a:pt x="2426" y="0"/>
                    </a:moveTo>
                    <a:cubicBezTo>
                      <a:pt x="2637" y="0"/>
                      <a:pt x="3381" y="31"/>
                      <a:pt x="4102" y="429"/>
                    </a:cubicBezTo>
                    <a:cubicBezTo>
                      <a:pt x="4405" y="596"/>
                      <a:pt x="4670" y="807"/>
                      <a:pt x="4889" y="1057"/>
                    </a:cubicBezTo>
                    <a:cubicBezTo>
                      <a:pt x="4891" y="1059"/>
                      <a:pt x="4891" y="1062"/>
                      <a:pt x="4890" y="1064"/>
                    </a:cubicBezTo>
                    <a:cubicBezTo>
                      <a:pt x="4889" y="1067"/>
                      <a:pt x="4886" y="1069"/>
                      <a:pt x="4883" y="1069"/>
                    </a:cubicBezTo>
                    <a:cubicBezTo>
                      <a:pt x="7" y="1069"/>
                      <a:pt x="7" y="1069"/>
                      <a:pt x="7" y="1069"/>
                    </a:cubicBezTo>
                    <a:cubicBezTo>
                      <a:pt x="3" y="1069"/>
                      <a:pt x="0" y="1065"/>
                      <a:pt x="0" y="1061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29"/>
                      <a:pt x="0" y="1027"/>
                      <a:pt x="2" y="1026"/>
                    </a:cubicBezTo>
                    <a:cubicBezTo>
                      <a:pt x="250" y="766"/>
                      <a:pt x="543" y="551"/>
                      <a:pt x="873" y="387"/>
                    </a:cubicBezTo>
                    <a:cubicBezTo>
                      <a:pt x="1633" y="9"/>
                      <a:pt x="2355" y="1"/>
                      <a:pt x="2362" y="1"/>
                    </a:cubicBezTo>
                    <a:cubicBezTo>
                      <a:pt x="2362" y="1"/>
                      <a:pt x="2362" y="1"/>
                      <a:pt x="2362" y="1"/>
                    </a:cubicBezTo>
                    <a:cubicBezTo>
                      <a:pt x="2371" y="0"/>
                      <a:pt x="2388" y="0"/>
                      <a:pt x="2426" y="0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62"/>
              <p:cNvSpPr>
                <a:spLocks/>
              </p:cNvSpPr>
              <p:nvPr/>
            </p:nvSpPr>
            <p:spPr bwMode="auto">
              <a:xfrm>
                <a:off x="19715163" y="-16198850"/>
                <a:ext cx="7912100" cy="2743200"/>
              </a:xfrm>
              <a:custGeom>
                <a:avLst/>
                <a:gdLst>
                  <a:gd name="T0" fmla="*/ 1423 w 4891"/>
                  <a:gd name="T1" fmla="*/ 1259 h 1695"/>
                  <a:gd name="T2" fmla="*/ 1404 w 4891"/>
                  <a:gd name="T3" fmla="*/ 1055 h 1695"/>
                  <a:gd name="T4" fmla="*/ 4891 w 4891"/>
                  <a:gd name="T5" fmla="*/ 1055 h 1695"/>
                  <a:gd name="T6" fmla="*/ 2520 w 4891"/>
                  <a:gd name="T7" fmla="*/ 2 h 1695"/>
                  <a:gd name="T8" fmla="*/ 0 w 4891"/>
                  <a:gd name="T9" fmla="*/ 1054 h 1695"/>
                  <a:gd name="T10" fmla="*/ 1001 w 4891"/>
                  <a:gd name="T11" fmla="*/ 1055 h 1695"/>
                  <a:gd name="T12" fmla="*/ 950 w 4891"/>
                  <a:gd name="T13" fmla="*/ 1259 h 1695"/>
                  <a:gd name="T14" fmla="*/ 834 w 4891"/>
                  <a:gd name="T15" fmla="*/ 1435 h 1695"/>
                  <a:gd name="T16" fmla="*/ 1184 w 4891"/>
                  <a:gd name="T17" fmla="*/ 1695 h 1695"/>
                  <a:gd name="T18" fmla="*/ 1534 w 4891"/>
                  <a:gd name="T19" fmla="*/ 1435 h 1695"/>
                  <a:gd name="T20" fmla="*/ 1423 w 4891"/>
                  <a:gd name="T21" fmla="*/ 1259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91" h="1695">
                    <a:moveTo>
                      <a:pt x="1423" y="1259"/>
                    </a:moveTo>
                    <a:cubicBezTo>
                      <a:pt x="1353" y="1192"/>
                      <a:pt x="1367" y="1118"/>
                      <a:pt x="1404" y="1055"/>
                    </a:cubicBezTo>
                    <a:cubicBezTo>
                      <a:pt x="4891" y="1055"/>
                      <a:pt x="4891" y="1055"/>
                      <a:pt x="4891" y="1055"/>
                    </a:cubicBezTo>
                    <a:cubicBezTo>
                      <a:pt x="4891" y="1055"/>
                      <a:pt x="4156" y="0"/>
                      <a:pt x="2520" y="2"/>
                    </a:cubicBezTo>
                    <a:cubicBezTo>
                      <a:pt x="751" y="2"/>
                      <a:pt x="0" y="1054"/>
                      <a:pt x="0" y="1054"/>
                    </a:cubicBezTo>
                    <a:cubicBezTo>
                      <a:pt x="1001" y="1055"/>
                      <a:pt x="1001" y="1055"/>
                      <a:pt x="1001" y="1055"/>
                    </a:cubicBezTo>
                    <a:cubicBezTo>
                      <a:pt x="1024" y="1132"/>
                      <a:pt x="1012" y="1219"/>
                      <a:pt x="950" y="1259"/>
                    </a:cubicBezTo>
                    <a:cubicBezTo>
                      <a:pt x="911" y="1301"/>
                      <a:pt x="834" y="1331"/>
                      <a:pt x="834" y="1435"/>
                    </a:cubicBezTo>
                    <a:cubicBezTo>
                      <a:pt x="834" y="1579"/>
                      <a:pt x="990" y="1695"/>
                      <a:pt x="1184" y="1695"/>
                    </a:cubicBezTo>
                    <a:cubicBezTo>
                      <a:pt x="1377" y="1695"/>
                      <a:pt x="1534" y="1580"/>
                      <a:pt x="1534" y="1435"/>
                    </a:cubicBezTo>
                    <a:cubicBezTo>
                      <a:pt x="1534" y="1369"/>
                      <a:pt x="1477" y="1305"/>
                      <a:pt x="1423" y="1259"/>
                    </a:cubicBezTo>
                    <a:close/>
                  </a:path>
                </a:pathLst>
              </a:custGeom>
              <a:solidFill>
                <a:srgbClr val="125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63"/>
              <p:cNvSpPr>
                <a:spLocks noEditPoints="1"/>
              </p:cNvSpPr>
              <p:nvPr/>
            </p:nvSpPr>
            <p:spPr bwMode="auto">
              <a:xfrm>
                <a:off x="22666325" y="-15978188"/>
                <a:ext cx="720725" cy="1182688"/>
              </a:xfrm>
              <a:custGeom>
                <a:avLst/>
                <a:gdLst>
                  <a:gd name="T0" fmla="*/ 446 w 446"/>
                  <a:gd name="T1" fmla="*/ 497 h 731"/>
                  <a:gd name="T2" fmla="*/ 379 w 446"/>
                  <a:gd name="T3" fmla="*/ 622 h 731"/>
                  <a:gd name="T4" fmla="*/ 247 w 446"/>
                  <a:gd name="T5" fmla="*/ 663 h 731"/>
                  <a:gd name="T6" fmla="*/ 247 w 446"/>
                  <a:gd name="T7" fmla="*/ 731 h 731"/>
                  <a:gd name="T8" fmla="*/ 199 w 446"/>
                  <a:gd name="T9" fmla="*/ 731 h 731"/>
                  <a:gd name="T10" fmla="*/ 199 w 446"/>
                  <a:gd name="T11" fmla="*/ 663 h 731"/>
                  <a:gd name="T12" fmla="*/ 0 w 446"/>
                  <a:gd name="T13" fmla="*/ 465 h 731"/>
                  <a:gd name="T14" fmla="*/ 113 w 446"/>
                  <a:gd name="T15" fmla="*/ 465 h 731"/>
                  <a:gd name="T16" fmla="*/ 136 w 446"/>
                  <a:gd name="T17" fmla="*/ 535 h 731"/>
                  <a:gd name="T18" fmla="*/ 199 w 446"/>
                  <a:gd name="T19" fmla="*/ 570 h 731"/>
                  <a:gd name="T20" fmla="*/ 199 w 446"/>
                  <a:gd name="T21" fmla="*/ 403 h 731"/>
                  <a:gd name="T22" fmla="*/ 174 w 446"/>
                  <a:gd name="T23" fmla="*/ 396 h 731"/>
                  <a:gd name="T24" fmla="*/ 61 w 446"/>
                  <a:gd name="T25" fmla="*/ 346 h 731"/>
                  <a:gd name="T26" fmla="*/ 15 w 446"/>
                  <a:gd name="T27" fmla="*/ 238 h 731"/>
                  <a:gd name="T28" fmla="*/ 68 w 446"/>
                  <a:gd name="T29" fmla="*/ 114 h 731"/>
                  <a:gd name="T30" fmla="*/ 199 w 446"/>
                  <a:gd name="T31" fmla="*/ 68 h 731"/>
                  <a:gd name="T32" fmla="*/ 199 w 446"/>
                  <a:gd name="T33" fmla="*/ 0 h 731"/>
                  <a:gd name="T34" fmla="*/ 247 w 446"/>
                  <a:gd name="T35" fmla="*/ 0 h 731"/>
                  <a:gd name="T36" fmla="*/ 247 w 446"/>
                  <a:gd name="T37" fmla="*/ 68 h 731"/>
                  <a:gd name="T38" fmla="*/ 373 w 446"/>
                  <a:gd name="T39" fmla="*/ 116 h 731"/>
                  <a:gd name="T40" fmla="*/ 425 w 446"/>
                  <a:gd name="T41" fmla="*/ 237 h 731"/>
                  <a:gd name="T42" fmla="*/ 311 w 446"/>
                  <a:gd name="T43" fmla="*/ 237 h 731"/>
                  <a:gd name="T44" fmla="*/ 293 w 446"/>
                  <a:gd name="T45" fmla="*/ 184 h 731"/>
                  <a:gd name="T46" fmla="*/ 247 w 446"/>
                  <a:gd name="T47" fmla="*/ 161 h 731"/>
                  <a:gd name="T48" fmla="*/ 247 w 446"/>
                  <a:gd name="T49" fmla="*/ 302 h 731"/>
                  <a:gd name="T50" fmla="*/ 286 w 446"/>
                  <a:gd name="T51" fmla="*/ 312 h 731"/>
                  <a:gd name="T52" fmla="*/ 424 w 446"/>
                  <a:gd name="T53" fmla="*/ 400 h 731"/>
                  <a:gd name="T54" fmla="*/ 446 w 446"/>
                  <a:gd name="T55" fmla="*/ 497 h 731"/>
                  <a:gd name="T56" fmla="*/ 199 w 446"/>
                  <a:gd name="T57" fmla="*/ 290 h 731"/>
                  <a:gd name="T58" fmla="*/ 199 w 446"/>
                  <a:gd name="T59" fmla="*/ 161 h 731"/>
                  <a:gd name="T60" fmla="*/ 147 w 446"/>
                  <a:gd name="T61" fmla="*/ 178 h 731"/>
                  <a:gd name="T62" fmla="*/ 127 w 446"/>
                  <a:gd name="T63" fmla="*/ 227 h 731"/>
                  <a:gd name="T64" fmla="*/ 143 w 446"/>
                  <a:gd name="T65" fmla="*/ 267 h 731"/>
                  <a:gd name="T66" fmla="*/ 199 w 446"/>
                  <a:gd name="T67" fmla="*/ 290 h 731"/>
                  <a:gd name="T68" fmla="*/ 332 w 446"/>
                  <a:gd name="T69" fmla="*/ 492 h 731"/>
                  <a:gd name="T70" fmla="*/ 304 w 446"/>
                  <a:gd name="T71" fmla="*/ 441 h 731"/>
                  <a:gd name="T72" fmla="*/ 247 w 446"/>
                  <a:gd name="T73" fmla="*/ 417 h 731"/>
                  <a:gd name="T74" fmla="*/ 247 w 446"/>
                  <a:gd name="T75" fmla="*/ 570 h 731"/>
                  <a:gd name="T76" fmla="*/ 303 w 446"/>
                  <a:gd name="T77" fmla="*/ 550 h 731"/>
                  <a:gd name="T78" fmla="*/ 332 w 446"/>
                  <a:gd name="T79" fmla="*/ 49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6" h="731">
                    <a:moveTo>
                      <a:pt x="446" y="497"/>
                    </a:moveTo>
                    <a:cubicBezTo>
                      <a:pt x="446" y="545"/>
                      <a:pt x="424" y="587"/>
                      <a:pt x="379" y="622"/>
                    </a:cubicBezTo>
                    <a:cubicBezTo>
                      <a:pt x="344" y="650"/>
                      <a:pt x="300" y="663"/>
                      <a:pt x="247" y="663"/>
                    </a:cubicBezTo>
                    <a:cubicBezTo>
                      <a:pt x="247" y="731"/>
                      <a:pt x="247" y="731"/>
                      <a:pt x="247" y="731"/>
                    </a:cubicBezTo>
                    <a:cubicBezTo>
                      <a:pt x="199" y="731"/>
                      <a:pt x="199" y="731"/>
                      <a:pt x="199" y="731"/>
                    </a:cubicBezTo>
                    <a:cubicBezTo>
                      <a:pt x="199" y="663"/>
                      <a:pt x="199" y="663"/>
                      <a:pt x="199" y="663"/>
                    </a:cubicBezTo>
                    <a:cubicBezTo>
                      <a:pt x="81" y="663"/>
                      <a:pt x="15" y="597"/>
                      <a:pt x="0" y="465"/>
                    </a:cubicBezTo>
                    <a:cubicBezTo>
                      <a:pt x="113" y="465"/>
                      <a:pt x="113" y="465"/>
                      <a:pt x="113" y="465"/>
                    </a:cubicBezTo>
                    <a:cubicBezTo>
                      <a:pt x="113" y="495"/>
                      <a:pt x="121" y="518"/>
                      <a:pt x="136" y="535"/>
                    </a:cubicBezTo>
                    <a:cubicBezTo>
                      <a:pt x="151" y="552"/>
                      <a:pt x="172" y="564"/>
                      <a:pt x="199" y="570"/>
                    </a:cubicBezTo>
                    <a:cubicBezTo>
                      <a:pt x="199" y="403"/>
                      <a:pt x="199" y="403"/>
                      <a:pt x="199" y="403"/>
                    </a:cubicBezTo>
                    <a:cubicBezTo>
                      <a:pt x="174" y="396"/>
                      <a:pt x="174" y="396"/>
                      <a:pt x="174" y="396"/>
                    </a:cubicBezTo>
                    <a:cubicBezTo>
                      <a:pt x="121" y="382"/>
                      <a:pt x="84" y="365"/>
                      <a:pt x="61" y="346"/>
                    </a:cubicBezTo>
                    <a:cubicBezTo>
                      <a:pt x="30" y="321"/>
                      <a:pt x="15" y="285"/>
                      <a:pt x="15" y="238"/>
                    </a:cubicBezTo>
                    <a:cubicBezTo>
                      <a:pt x="15" y="186"/>
                      <a:pt x="33" y="144"/>
                      <a:pt x="68" y="114"/>
                    </a:cubicBezTo>
                    <a:cubicBezTo>
                      <a:pt x="104" y="83"/>
                      <a:pt x="147" y="68"/>
                      <a:pt x="199" y="68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7" y="68"/>
                      <a:pt x="247" y="68"/>
                      <a:pt x="247" y="68"/>
                    </a:cubicBezTo>
                    <a:cubicBezTo>
                      <a:pt x="300" y="73"/>
                      <a:pt x="342" y="89"/>
                      <a:pt x="373" y="116"/>
                    </a:cubicBezTo>
                    <a:cubicBezTo>
                      <a:pt x="408" y="146"/>
                      <a:pt x="425" y="186"/>
                      <a:pt x="425" y="237"/>
                    </a:cubicBezTo>
                    <a:cubicBezTo>
                      <a:pt x="311" y="237"/>
                      <a:pt x="311" y="237"/>
                      <a:pt x="311" y="237"/>
                    </a:cubicBezTo>
                    <a:cubicBezTo>
                      <a:pt x="311" y="216"/>
                      <a:pt x="305" y="198"/>
                      <a:pt x="293" y="184"/>
                    </a:cubicBezTo>
                    <a:cubicBezTo>
                      <a:pt x="280" y="169"/>
                      <a:pt x="265" y="161"/>
                      <a:pt x="247" y="161"/>
                    </a:cubicBezTo>
                    <a:cubicBezTo>
                      <a:pt x="247" y="302"/>
                      <a:pt x="247" y="302"/>
                      <a:pt x="247" y="302"/>
                    </a:cubicBezTo>
                    <a:cubicBezTo>
                      <a:pt x="286" y="312"/>
                      <a:pt x="286" y="312"/>
                      <a:pt x="286" y="312"/>
                    </a:cubicBezTo>
                    <a:cubicBezTo>
                      <a:pt x="353" y="329"/>
                      <a:pt x="399" y="358"/>
                      <a:pt x="424" y="400"/>
                    </a:cubicBezTo>
                    <a:cubicBezTo>
                      <a:pt x="439" y="424"/>
                      <a:pt x="446" y="456"/>
                      <a:pt x="446" y="497"/>
                    </a:cubicBezTo>
                    <a:close/>
                    <a:moveTo>
                      <a:pt x="199" y="290"/>
                    </a:moveTo>
                    <a:cubicBezTo>
                      <a:pt x="199" y="161"/>
                      <a:pt x="199" y="161"/>
                      <a:pt x="199" y="161"/>
                    </a:cubicBezTo>
                    <a:cubicBezTo>
                      <a:pt x="179" y="161"/>
                      <a:pt x="161" y="167"/>
                      <a:pt x="147" y="178"/>
                    </a:cubicBezTo>
                    <a:cubicBezTo>
                      <a:pt x="134" y="189"/>
                      <a:pt x="127" y="205"/>
                      <a:pt x="127" y="227"/>
                    </a:cubicBezTo>
                    <a:cubicBezTo>
                      <a:pt x="127" y="244"/>
                      <a:pt x="132" y="258"/>
                      <a:pt x="143" y="267"/>
                    </a:cubicBezTo>
                    <a:cubicBezTo>
                      <a:pt x="151" y="275"/>
                      <a:pt x="170" y="282"/>
                      <a:pt x="199" y="290"/>
                    </a:cubicBezTo>
                    <a:close/>
                    <a:moveTo>
                      <a:pt x="332" y="492"/>
                    </a:moveTo>
                    <a:cubicBezTo>
                      <a:pt x="332" y="470"/>
                      <a:pt x="323" y="453"/>
                      <a:pt x="304" y="441"/>
                    </a:cubicBezTo>
                    <a:cubicBezTo>
                      <a:pt x="294" y="434"/>
                      <a:pt x="275" y="426"/>
                      <a:pt x="247" y="417"/>
                    </a:cubicBezTo>
                    <a:cubicBezTo>
                      <a:pt x="247" y="570"/>
                      <a:pt x="247" y="570"/>
                      <a:pt x="247" y="570"/>
                    </a:cubicBezTo>
                    <a:cubicBezTo>
                      <a:pt x="269" y="568"/>
                      <a:pt x="287" y="561"/>
                      <a:pt x="303" y="550"/>
                    </a:cubicBezTo>
                    <a:cubicBezTo>
                      <a:pt x="322" y="535"/>
                      <a:pt x="332" y="516"/>
                      <a:pt x="332" y="4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64"/>
              <p:cNvSpPr>
                <a:spLocks noEditPoints="1"/>
              </p:cNvSpPr>
              <p:nvPr/>
            </p:nvSpPr>
            <p:spPr bwMode="auto">
              <a:xfrm>
                <a:off x="21664613" y="-5453063"/>
                <a:ext cx="1870075" cy="1909763"/>
              </a:xfrm>
              <a:custGeom>
                <a:avLst/>
                <a:gdLst>
                  <a:gd name="T0" fmla="*/ 580 w 1156"/>
                  <a:gd name="T1" fmla="*/ 1064 h 1180"/>
                  <a:gd name="T2" fmla="*/ 738 w 1156"/>
                  <a:gd name="T3" fmla="*/ 1033 h 1180"/>
                  <a:gd name="T4" fmla="*/ 762 w 1156"/>
                  <a:gd name="T5" fmla="*/ 1115 h 1180"/>
                  <a:gd name="T6" fmla="*/ 975 w 1156"/>
                  <a:gd name="T7" fmla="*/ 976 h 1180"/>
                  <a:gd name="T8" fmla="*/ 912 w 1156"/>
                  <a:gd name="T9" fmla="*/ 915 h 1180"/>
                  <a:gd name="T10" fmla="*/ 1011 w 1156"/>
                  <a:gd name="T11" fmla="*/ 771 h 1180"/>
                  <a:gd name="T12" fmla="*/ 1096 w 1156"/>
                  <a:gd name="T13" fmla="*/ 807 h 1180"/>
                  <a:gd name="T14" fmla="*/ 1156 w 1156"/>
                  <a:gd name="T15" fmla="*/ 558 h 1180"/>
                  <a:gd name="T16" fmla="*/ 1156 w 1156"/>
                  <a:gd name="T17" fmla="*/ 547 h 1180"/>
                  <a:gd name="T18" fmla="*/ 1057 w 1156"/>
                  <a:gd name="T19" fmla="*/ 547 h 1180"/>
                  <a:gd name="T20" fmla="*/ 1026 w 1156"/>
                  <a:gd name="T21" fmla="*/ 381 h 1180"/>
                  <a:gd name="T22" fmla="*/ 1107 w 1156"/>
                  <a:gd name="T23" fmla="*/ 353 h 1180"/>
                  <a:gd name="T24" fmla="*/ 969 w 1156"/>
                  <a:gd name="T25" fmla="*/ 138 h 1180"/>
                  <a:gd name="T26" fmla="*/ 908 w 1156"/>
                  <a:gd name="T27" fmla="*/ 200 h 1180"/>
                  <a:gd name="T28" fmla="*/ 764 w 1156"/>
                  <a:gd name="T29" fmla="*/ 100 h 1180"/>
                  <a:gd name="T30" fmla="*/ 801 w 1156"/>
                  <a:gd name="T31" fmla="*/ 38 h 1180"/>
                  <a:gd name="T32" fmla="*/ 551 w 1156"/>
                  <a:gd name="T33" fmla="*/ 0 h 1180"/>
                  <a:gd name="T34" fmla="*/ 580 w 1156"/>
                  <a:gd name="T35" fmla="*/ 0 h 1180"/>
                  <a:gd name="T36" fmla="*/ 580 w 1156"/>
                  <a:gd name="T37" fmla="*/ 53 h 1180"/>
                  <a:gd name="T38" fmla="*/ 394 w 1156"/>
                  <a:gd name="T39" fmla="*/ 84 h 1180"/>
                  <a:gd name="T40" fmla="*/ 356 w 1156"/>
                  <a:gd name="T41" fmla="*/ 2 h 1180"/>
                  <a:gd name="T42" fmla="*/ 136 w 1156"/>
                  <a:gd name="T43" fmla="*/ 141 h 1180"/>
                  <a:gd name="T44" fmla="*/ 195 w 1156"/>
                  <a:gd name="T45" fmla="*/ 202 h 1180"/>
                  <a:gd name="T46" fmla="*/ 94 w 1156"/>
                  <a:gd name="T47" fmla="*/ 346 h 1180"/>
                  <a:gd name="T48" fmla="*/ 37 w 1156"/>
                  <a:gd name="T49" fmla="*/ 309 h 1180"/>
                  <a:gd name="T50" fmla="*/ 4 w 1156"/>
                  <a:gd name="T51" fmla="*/ 559 h 1180"/>
                  <a:gd name="T52" fmla="*/ 4 w 1156"/>
                  <a:gd name="T53" fmla="*/ 559 h 1180"/>
                  <a:gd name="T54" fmla="*/ 68 w 1156"/>
                  <a:gd name="T55" fmla="*/ 559 h 1180"/>
                  <a:gd name="T56" fmla="*/ 87 w 1156"/>
                  <a:gd name="T57" fmla="*/ 732 h 1180"/>
                  <a:gd name="T58" fmla="*/ 0 w 1156"/>
                  <a:gd name="T59" fmla="*/ 762 h 1180"/>
                  <a:gd name="T60" fmla="*/ 136 w 1156"/>
                  <a:gd name="T61" fmla="*/ 978 h 1180"/>
                  <a:gd name="T62" fmla="*/ 195 w 1156"/>
                  <a:gd name="T63" fmla="*/ 917 h 1180"/>
                  <a:gd name="T64" fmla="*/ 338 w 1156"/>
                  <a:gd name="T65" fmla="*/ 1017 h 1180"/>
                  <a:gd name="T66" fmla="*/ 295 w 1156"/>
                  <a:gd name="T67" fmla="*/ 1110 h 1180"/>
                  <a:gd name="T68" fmla="*/ 542 w 1156"/>
                  <a:gd name="T69" fmla="*/ 1180 h 1180"/>
                  <a:gd name="T70" fmla="*/ 580 w 1156"/>
                  <a:gd name="T71" fmla="*/ 1180 h 1180"/>
                  <a:gd name="T72" fmla="*/ 580 w 1156"/>
                  <a:gd name="T73" fmla="*/ 1064 h 1180"/>
                  <a:gd name="T74" fmla="*/ 175 w 1156"/>
                  <a:gd name="T75" fmla="*/ 559 h 1180"/>
                  <a:gd name="T76" fmla="*/ 551 w 1156"/>
                  <a:gd name="T77" fmla="*/ 183 h 1180"/>
                  <a:gd name="T78" fmla="*/ 927 w 1156"/>
                  <a:gd name="T79" fmla="*/ 559 h 1180"/>
                  <a:gd name="T80" fmla="*/ 551 w 1156"/>
                  <a:gd name="T81" fmla="*/ 935 h 1180"/>
                  <a:gd name="T82" fmla="*/ 175 w 1156"/>
                  <a:gd name="T83" fmla="*/ 559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6" h="1180">
                    <a:moveTo>
                      <a:pt x="580" y="1064"/>
                    </a:moveTo>
                    <a:cubicBezTo>
                      <a:pt x="667" y="1064"/>
                      <a:pt x="685" y="1053"/>
                      <a:pt x="738" y="1033"/>
                    </a:cubicBezTo>
                    <a:cubicBezTo>
                      <a:pt x="762" y="1115"/>
                      <a:pt x="762" y="1115"/>
                      <a:pt x="762" y="1115"/>
                    </a:cubicBezTo>
                    <a:cubicBezTo>
                      <a:pt x="842" y="1085"/>
                      <a:pt x="914" y="1037"/>
                      <a:pt x="975" y="976"/>
                    </a:cubicBezTo>
                    <a:cubicBezTo>
                      <a:pt x="912" y="915"/>
                      <a:pt x="912" y="915"/>
                      <a:pt x="912" y="915"/>
                    </a:cubicBezTo>
                    <a:cubicBezTo>
                      <a:pt x="953" y="874"/>
                      <a:pt x="986" y="825"/>
                      <a:pt x="1011" y="771"/>
                    </a:cubicBezTo>
                    <a:cubicBezTo>
                      <a:pt x="1096" y="807"/>
                      <a:pt x="1096" y="807"/>
                      <a:pt x="1096" y="807"/>
                    </a:cubicBezTo>
                    <a:cubicBezTo>
                      <a:pt x="1132" y="729"/>
                      <a:pt x="1156" y="645"/>
                      <a:pt x="1156" y="558"/>
                    </a:cubicBezTo>
                    <a:cubicBezTo>
                      <a:pt x="1156" y="547"/>
                      <a:pt x="1156" y="547"/>
                      <a:pt x="1156" y="547"/>
                    </a:cubicBezTo>
                    <a:cubicBezTo>
                      <a:pt x="1057" y="547"/>
                      <a:pt x="1057" y="547"/>
                      <a:pt x="1057" y="547"/>
                    </a:cubicBezTo>
                    <a:cubicBezTo>
                      <a:pt x="1056" y="489"/>
                      <a:pt x="1046" y="434"/>
                      <a:pt x="1026" y="381"/>
                    </a:cubicBezTo>
                    <a:cubicBezTo>
                      <a:pt x="1107" y="353"/>
                      <a:pt x="1107" y="353"/>
                      <a:pt x="1107" y="353"/>
                    </a:cubicBezTo>
                    <a:cubicBezTo>
                      <a:pt x="1078" y="272"/>
                      <a:pt x="1030" y="199"/>
                      <a:pt x="969" y="138"/>
                    </a:cubicBezTo>
                    <a:cubicBezTo>
                      <a:pt x="908" y="200"/>
                      <a:pt x="908" y="200"/>
                      <a:pt x="908" y="200"/>
                    </a:cubicBezTo>
                    <a:cubicBezTo>
                      <a:pt x="867" y="158"/>
                      <a:pt x="818" y="125"/>
                      <a:pt x="764" y="100"/>
                    </a:cubicBezTo>
                    <a:cubicBezTo>
                      <a:pt x="801" y="38"/>
                      <a:pt x="801" y="38"/>
                      <a:pt x="801" y="38"/>
                    </a:cubicBezTo>
                    <a:cubicBezTo>
                      <a:pt x="722" y="2"/>
                      <a:pt x="638" y="0"/>
                      <a:pt x="551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494" y="54"/>
                      <a:pt x="447" y="64"/>
                      <a:pt x="394" y="84"/>
                    </a:cubicBezTo>
                    <a:cubicBezTo>
                      <a:pt x="356" y="2"/>
                      <a:pt x="356" y="2"/>
                      <a:pt x="356" y="2"/>
                    </a:cubicBezTo>
                    <a:cubicBezTo>
                      <a:pt x="276" y="32"/>
                      <a:pt x="197" y="80"/>
                      <a:pt x="136" y="141"/>
                    </a:cubicBezTo>
                    <a:cubicBezTo>
                      <a:pt x="195" y="202"/>
                      <a:pt x="195" y="202"/>
                      <a:pt x="195" y="202"/>
                    </a:cubicBezTo>
                    <a:cubicBezTo>
                      <a:pt x="154" y="243"/>
                      <a:pt x="119" y="292"/>
                      <a:pt x="94" y="346"/>
                    </a:cubicBezTo>
                    <a:cubicBezTo>
                      <a:pt x="37" y="309"/>
                      <a:pt x="37" y="309"/>
                      <a:pt x="37" y="309"/>
                    </a:cubicBezTo>
                    <a:cubicBezTo>
                      <a:pt x="1" y="388"/>
                      <a:pt x="4" y="472"/>
                      <a:pt x="4" y="559"/>
                    </a:cubicBezTo>
                    <a:cubicBezTo>
                      <a:pt x="4" y="559"/>
                      <a:pt x="4" y="559"/>
                      <a:pt x="4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8" y="620"/>
                      <a:pt x="68" y="678"/>
                      <a:pt x="87" y="732"/>
                    </a:cubicBezTo>
                    <a:cubicBezTo>
                      <a:pt x="0" y="762"/>
                      <a:pt x="0" y="762"/>
                      <a:pt x="0" y="762"/>
                    </a:cubicBezTo>
                    <a:cubicBezTo>
                      <a:pt x="30" y="842"/>
                      <a:pt x="75" y="917"/>
                      <a:pt x="136" y="978"/>
                    </a:cubicBezTo>
                    <a:cubicBezTo>
                      <a:pt x="195" y="917"/>
                      <a:pt x="195" y="917"/>
                      <a:pt x="195" y="917"/>
                    </a:cubicBezTo>
                    <a:cubicBezTo>
                      <a:pt x="237" y="958"/>
                      <a:pt x="285" y="992"/>
                      <a:pt x="338" y="1017"/>
                    </a:cubicBezTo>
                    <a:cubicBezTo>
                      <a:pt x="295" y="1110"/>
                      <a:pt x="295" y="1110"/>
                      <a:pt x="295" y="1110"/>
                    </a:cubicBezTo>
                    <a:cubicBezTo>
                      <a:pt x="374" y="1147"/>
                      <a:pt x="470" y="1180"/>
                      <a:pt x="542" y="1180"/>
                    </a:cubicBezTo>
                    <a:cubicBezTo>
                      <a:pt x="580" y="1180"/>
                      <a:pt x="580" y="1180"/>
                      <a:pt x="580" y="1180"/>
                    </a:cubicBezTo>
                    <a:lnTo>
                      <a:pt x="580" y="1064"/>
                    </a:lnTo>
                    <a:close/>
                    <a:moveTo>
                      <a:pt x="175" y="559"/>
                    </a:moveTo>
                    <a:cubicBezTo>
                      <a:pt x="175" y="351"/>
                      <a:pt x="344" y="183"/>
                      <a:pt x="551" y="183"/>
                    </a:cubicBezTo>
                    <a:cubicBezTo>
                      <a:pt x="759" y="183"/>
                      <a:pt x="927" y="351"/>
                      <a:pt x="927" y="559"/>
                    </a:cubicBezTo>
                    <a:cubicBezTo>
                      <a:pt x="927" y="766"/>
                      <a:pt x="759" y="935"/>
                      <a:pt x="551" y="935"/>
                    </a:cubicBezTo>
                    <a:cubicBezTo>
                      <a:pt x="344" y="935"/>
                      <a:pt x="175" y="766"/>
                      <a:pt x="175" y="559"/>
                    </a:cubicBezTo>
                    <a:close/>
                  </a:path>
                </a:pathLst>
              </a:cu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Oval 165"/>
              <p:cNvSpPr>
                <a:spLocks noChangeArrowheads="1"/>
              </p:cNvSpPr>
              <p:nvPr/>
            </p:nvSpPr>
            <p:spPr bwMode="auto">
              <a:xfrm>
                <a:off x="22159913" y="-4946650"/>
                <a:ext cx="793750" cy="793750"/>
              </a:xfrm>
              <a:prstGeom prst="ellipse">
                <a:avLst/>
              </a:pr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66"/>
              <p:cNvSpPr>
                <a:spLocks noEditPoints="1"/>
              </p:cNvSpPr>
              <p:nvPr/>
            </p:nvSpPr>
            <p:spPr bwMode="auto">
              <a:xfrm>
                <a:off x="23487062" y="-6105525"/>
                <a:ext cx="1025525" cy="1071563"/>
              </a:xfrm>
              <a:custGeom>
                <a:avLst/>
                <a:gdLst>
                  <a:gd name="T0" fmla="*/ 288 w 634"/>
                  <a:gd name="T1" fmla="*/ 585 h 662"/>
                  <a:gd name="T2" fmla="*/ 391 w 634"/>
                  <a:gd name="T3" fmla="*/ 568 h 662"/>
                  <a:gd name="T4" fmla="*/ 412 w 634"/>
                  <a:gd name="T5" fmla="*/ 612 h 662"/>
                  <a:gd name="T6" fmla="*/ 531 w 634"/>
                  <a:gd name="T7" fmla="*/ 536 h 662"/>
                  <a:gd name="T8" fmla="*/ 499 w 634"/>
                  <a:gd name="T9" fmla="*/ 503 h 662"/>
                  <a:gd name="T10" fmla="*/ 555 w 634"/>
                  <a:gd name="T11" fmla="*/ 425 h 662"/>
                  <a:gd name="T12" fmla="*/ 601 w 634"/>
                  <a:gd name="T13" fmla="*/ 445 h 662"/>
                  <a:gd name="T14" fmla="*/ 634 w 634"/>
                  <a:gd name="T15" fmla="*/ 309 h 662"/>
                  <a:gd name="T16" fmla="*/ 634 w 634"/>
                  <a:gd name="T17" fmla="*/ 317 h 662"/>
                  <a:gd name="T18" fmla="*/ 580 w 634"/>
                  <a:gd name="T19" fmla="*/ 317 h 662"/>
                  <a:gd name="T20" fmla="*/ 564 w 634"/>
                  <a:gd name="T21" fmla="*/ 219 h 662"/>
                  <a:gd name="T22" fmla="*/ 608 w 634"/>
                  <a:gd name="T23" fmla="*/ 200 h 662"/>
                  <a:gd name="T24" fmla="*/ 533 w 634"/>
                  <a:gd name="T25" fmla="*/ 82 h 662"/>
                  <a:gd name="T26" fmla="*/ 499 w 634"/>
                  <a:gd name="T27" fmla="*/ 114 h 662"/>
                  <a:gd name="T28" fmla="*/ 421 w 634"/>
                  <a:gd name="T29" fmla="*/ 59 h 662"/>
                  <a:gd name="T30" fmla="*/ 441 w 634"/>
                  <a:gd name="T31" fmla="*/ 23 h 662"/>
                  <a:gd name="T32" fmla="*/ 305 w 634"/>
                  <a:gd name="T33" fmla="*/ 0 h 662"/>
                  <a:gd name="T34" fmla="*/ 288 w 634"/>
                  <a:gd name="T35" fmla="*/ 0 h 662"/>
                  <a:gd name="T36" fmla="*/ 288 w 634"/>
                  <a:gd name="T37" fmla="*/ 34 h 662"/>
                  <a:gd name="T38" fmla="*/ 203 w 634"/>
                  <a:gd name="T39" fmla="*/ 50 h 662"/>
                  <a:gd name="T40" fmla="*/ 190 w 634"/>
                  <a:gd name="T41" fmla="*/ 6 h 662"/>
                  <a:gd name="T42" fmla="*/ 75 w 634"/>
                  <a:gd name="T43" fmla="*/ 81 h 662"/>
                  <a:gd name="T44" fmla="*/ 109 w 634"/>
                  <a:gd name="T45" fmla="*/ 115 h 662"/>
                  <a:gd name="T46" fmla="*/ 55 w 634"/>
                  <a:gd name="T47" fmla="*/ 193 h 662"/>
                  <a:gd name="T48" fmla="*/ 21 w 634"/>
                  <a:gd name="T49" fmla="*/ 173 h 662"/>
                  <a:gd name="T50" fmla="*/ 0 w 634"/>
                  <a:gd name="T51" fmla="*/ 309 h 662"/>
                  <a:gd name="T52" fmla="*/ 0 w 634"/>
                  <a:gd name="T53" fmla="*/ 309 h 662"/>
                  <a:gd name="T54" fmla="*/ 38 w 634"/>
                  <a:gd name="T55" fmla="*/ 309 h 662"/>
                  <a:gd name="T56" fmla="*/ 51 w 634"/>
                  <a:gd name="T57" fmla="*/ 404 h 662"/>
                  <a:gd name="T58" fmla="*/ 4 w 634"/>
                  <a:gd name="T59" fmla="*/ 420 h 662"/>
                  <a:gd name="T60" fmla="*/ 78 w 634"/>
                  <a:gd name="T61" fmla="*/ 537 h 662"/>
                  <a:gd name="T62" fmla="*/ 111 w 634"/>
                  <a:gd name="T63" fmla="*/ 504 h 662"/>
                  <a:gd name="T64" fmla="*/ 189 w 634"/>
                  <a:gd name="T65" fmla="*/ 559 h 662"/>
                  <a:gd name="T66" fmla="*/ 165 w 634"/>
                  <a:gd name="T67" fmla="*/ 617 h 662"/>
                  <a:gd name="T68" fmla="*/ 300 w 634"/>
                  <a:gd name="T69" fmla="*/ 662 h 662"/>
                  <a:gd name="T70" fmla="*/ 288 w 634"/>
                  <a:gd name="T71" fmla="*/ 662 h 662"/>
                  <a:gd name="T72" fmla="*/ 288 w 634"/>
                  <a:gd name="T73" fmla="*/ 585 h 662"/>
                  <a:gd name="T74" fmla="*/ 100 w 634"/>
                  <a:gd name="T75" fmla="*/ 309 h 662"/>
                  <a:gd name="T76" fmla="*/ 305 w 634"/>
                  <a:gd name="T77" fmla="*/ 104 h 662"/>
                  <a:gd name="T78" fmla="*/ 510 w 634"/>
                  <a:gd name="T79" fmla="*/ 309 h 662"/>
                  <a:gd name="T80" fmla="*/ 305 w 634"/>
                  <a:gd name="T81" fmla="*/ 514 h 662"/>
                  <a:gd name="T82" fmla="*/ 100 w 634"/>
                  <a:gd name="T83" fmla="*/ 309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4" h="662">
                    <a:moveTo>
                      <a:pt x="288" y="585"/>
                    </a:moveTo>
                    <a:cubicBezTo>
                      <a:pt x="346" y="584"/>
                      <a:pt x="362" y="578"/>
                      <a:pt x="391" y="568"/>
                    </a:cubicBezTo>
                    <a:cubicBezTo>
                      <a:pt x="412" y="612"/>
                      <a:pt x="412" y="612"/>
                      <a:pt x="412" y="612"/>
                    </a:cubicBezTo>
                    <a:cubicBezTo>
                      <a:pt x="455" y="596"/>
                      <a:pt x="498" y="570"/>
                      <a:pt x="531" y="536"/>
                    </a:cubicBezTo>
                    <a:cubicBezTo>
                      <a:pt x="499" y="503"/>
                      <a:pt x="499" y="503"/>
                      <a:pt x="499" y="503"/>
                    </a:cubicBezTo>
                    <a:cubicBezTo>
                      <a:pt x="522" y="481"/>
                      <a:pt x="541" y="454"/>
                      <a:pt x="555" y="425"/>
                    </a:cubicBezTo>
                    <a:cubicBezTo>
                      <a:pt x="601" y="445"/>
                      <a:pt x="601" y="445"/>
                      <a:pt x="601" y="445"/>
                    </a:cubicBezTo>
                    <a:cubicBezTo>
                      <a:pt x="620" y="402"/>
                      <a:pt x="634" y="356"/>
                      <a:pt x="634" y="309"/>
                    </a:cubicBezTo>
                    <a:cubicBezTo>
                      <a:pt x="634" y="317"/>
                      <a:pt x="634" y="317"/>
                      <a:pt x="634" y="317"/>
                    </a:cubicBezTo>
                    <a:cubicBezTo>
                      <a:pt x="580" y="317"/>
                      <a:pt x="580" y="317"/>
                      <a:pt x="580" y="317"/>
                    </a:cubicBezTo>
                    <a:cubicBezTo>
                      <a:pt x="580" y="288"/>
                      <a:pt x="574" y="248"/>
                      <a:pt x="564" y="219"/>
                    </a:cubicBezTo>
                    <a:cubicBezTo>
                      <a:pt x="608" y="200"/>
                      <a:pt x="608" y="200"/>
                      <a:pt x="608" y="200"/>
                    </a:cubicBezTo>
                    <a:cubicBezTo>
                      <a:pt x="592" y="157"/>
                      <a:pt x="566" y="115"/>
                      <a:pt x="533" y="82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477" y="92"/>
                      <a:pt x="450" y="73"/>
                      <a:pt x="421" y="59"/>
                    </a:cubicBezTo>
                    <a:cubicBezTo>
                      <a:pt x="441" y="23"/>
                      <a:pt x="441" y="23"/>
                      <a:pt x="441" y="23"/>
                    </a:cubicBezTo>
                    <a:cubicBezTo>
                      <a:pt x="398" y="3"/>
                      <a:pt x="352" y="0"/>
                      <a:pt x="305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288" y="34"/>
                      <a:pt x="288" y="34"/>
                      <a:pt x="288" y="34"/>
                    </a:cubicBezTo>
                    <a:cubicBezTo>
                      <a:pt x="288" y="34"/>
                      <a:pt x="232" y="40"/>
                      <a:pt x="203" y="50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47" y="22"/>
                      <a:pt x="108" y="48"/>
                      <a:pt x="75" y="81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87" y="137"/>
                      <a:pt x="68" y="164"/>
                      <a:pt x="55" y="193"/>
                    </a:cubicBezTo>
                    <a:cubicBezTo>
                      <a:pt x="21" y="173"/>
                      <a:pt x="21" y="173"/>
                      <a:pt x="21" y="173"/>
                    </a:cubicBezTo>
                    <a:cubicBezTo>
                      <a:pt x="1" y="216"/>
                      <a:pt x="0" y="262"/>
                      <a:pt x="0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42"/>
                      <a:pt x="40" y="374"/>
                      <a:pt x="51" y="404"/>
                    </a:cubicBezTo>
                    <a:cubicBezTo>
                      <a:pt x="4" y="420"/>
                      <a:pt x="4" y="420"/>
                      <a:pt x="4" y="420"/>
                    </a:cubicBezTo>
                    <a:cubicBezTo>
                      <a:pt x="20" y="463"/>
                      <a:pt x="45" y="504"/>
                      <a:pt x="78" y="537"/>
                    </a:cubicBezTo>
                    <a:cubicBezTo>
                      <a:pt x="111" y="504"/>
                      <a:pt x="111" y="504"/>
                      <a:pt x="111" y="504"/>
                    </a:cubicBezTo>
                    <a:cubicBezTo>
                      <a:pt x="133" y="527"/>
                      <a:pt x="160" y="545"/>
                      <a:pt x="189" y="559"/>
                    </a:cubicBezTo>
                    <a:cubicBezTo>
                      <a:pt x="165" y="617"/>
                      <a:pt x="165" y="617"/>
                      <a:pt x="165" y="617"/>
                    </a:cubicBezTo>
                    <a:cubicBezTo>
                      <a:pt x="208" y="637"/>
                      <a:pt x="261" y="662"/>
                      <a:pt x="300" y="662"/>
                    </a:cubicBezTo>
                    <a:cubicBezTo>
                      <a:pt x="288" y="662"/>
                      <a:pt x="288" y="662"/>
                      <a:pt x="288" y="662"/>
                    </a:cubicBezTo>
                    <a:lnTo>
                      <a:pt x="288" y="585"/>
                    </a:lnTo>
                    <a:close/>
                    <a:moveTo>
                      <a:pt x="100" y="309"/>
                    </a:moveTo>
                    <a:cubicBezTo>
                      <a:pt x="100" y="196"/>
                      <a:pt x="192" y="104"/>
                      <a:pt x="305" y="104"/>
                    </a:cubicBezTo>
                    <a:cubicBezTo>
                      <a:pt x="418" y="104"/>
                      <a:pt x="510" y="196"/>
                      <a:pt x="510" y="309"/>
                    </a:cubicBezTo>
                    <a:cubicBezTo>
                      <a:pt x="510" y="422"/>
                      <a:pt x="418" y="514"/>
                      <a:pt x="305" y="514"/>
                    </a:cubicBezTo>
                    <a:cubicBezTo>
                      <a:pt x="192" y="514"/>
                      <a:pt x="100" y="422"/>
                      <a:pt x="100" y="309"/>
                    </a:cubicBezTo>
                    <a:close/>
                  </a:path>
                </a:pathLst>
              </a:cu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Oval 167"/>
              <p:cNvSpPr>
                <a:spLocks noChangeArrowheads="1"/>
              </p:cNvSpPr>
              <p:nvPr/>
            </p:nvSpPr>
            <p:spPr bwMode="auto">
              <a:xfrm>
                <a:off x="23764875" y="-5821363"/>
                <a:ext cx="433387" cy="433388"/>
              </a:xfrm>
              <a:prstGeom prst="ellipse">
                <a:avLst/>
              </a:pr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68"/>
              <p:cNvSpPr>
                <a:spLocks noEditPoints="1"/>
              </p:cNvSpPr>
              <p:nvPr/>
            </p:nvSpPr>
            <p:spPr bwMode="auto">
              <a:xfrm>
                <a:off x="24418925" y="-4965700"/>
                <a:ext cx="1023937" cy="1096963"/>
              </a:xfrm>
              <a:custGeom>
                <a:avLst/>
                <a:gdLst>
                  <a:gd name="T0" fmla="*/ 346 w 633"/>
                  <a:gd name="T1" fmla="*/ 579 h 678"/>
                  <a:gd name="T2" fmla="*/ 422 w 633"/>
                  <a:gd name="T3" fmla="*/ 562 h 678"/>
                  <a:gd name="T4" fmla="*/ 430 w 633"/>
                  <a:gd name="T5" fmla="*/ 606 h 678"/>
                  <a:gd name="T6" fmla="*/ 544 w 633"/>
                  <a:gd name="T7" fmla="*/ 531 h 678"/>
                  <a:gd name="T8" fmla="*/ 508 w 633"/>
                  <a:gd name="T9" fmla="*/ 497 h 678"/>
                  <a:gd name="T10" fmla="*/ 562 w 633"/>
                  <a:gd name="T11" fmla="*/ 419 h 678"/>
                  <a:gd name="T12" fmla="*/ 604 w 633"/>
                  <a:gd name="T13" fmla="*/ 439 h 678"/>
                  <a:gd name="T14" fmla="*/ 633 w 633"/>
                  <a:gd name="T15" fmla="*/ 303 h 678"/>
                  <a:gd name="T16" fmla="*/ 633 w 633"/>
                  <a:gd name="T17" fmla="*/ 304 h 678"/>
                  <a:gd name="T18" fmla="*/ 586 w 633"/>
                  <a:gd name="T19" fmla="*/ 304 h 678"/>
                  <a:gd name="T20" fmla="*/ 569 w 633"/>
                  <a:gd name="T21" fmla="*/ 210 h 678"/>
                  <a:gd name="T22" fmla="*/ 614 w 633"/>
                  <a:gd name="T23" fmla="*/ 193 h 678"/>
                  <a:gd name="T24" fmla="*/ 538 w 633"/>
                  <a:gd name="T25" fmla="*/ 75 h 678"/>
                  <a:gd name="T26" fmla="*/ 505 w 633"/>
                  <a:gd name="T27" fmla="*/ 108 h 678"/>
                  <a:gd name="T28" fmla="*/ 427 w 633"/>
                  <a:gd name="T29" fmla="*/ 53 h 678"/>
                  <a:gd name="T30" fmla="*/ 447 w 633"/>
                  <a:gd name="T31" fmla="*/ 28 h 678"/>
                  <a:gd name="T32" fmla="*/ 311 w 633"/>
                  <a:gd name="T33" fmla="*/ 16 h 678"/>
                  <a:gd name="T34" fmla="*/ 346 w 633"/>
                  <a:gd name="T35" fmla="*/ 16 h 678"/>
                  <a:gd name="T36" fmla="*/ 346 w 633"/>
                  <a:gd name="T37" fmla="*/ 28 h 678"/>
                  <a:gd name="T38" fmla="*/ 235 w 633"/>
                  <a:gd name="T39" fmla="*/ 44 h 678"/>
                  <a:gd name="T40" fmla="*/ 209 w 633"/>
                  <a:gd name="T41" fmla="*/ 0 h 678"/>
                  <a:gd name="T42" fmla="*/ 87 w 633"/>
                  <a:gd name="T43" fmla="*/ 75 h 678"/>
                  <a:gd name="T44" fmla="*/ 118 w 633"/>
                  <a:gd name="T45" fmla="*/ 109 h 678"/>
                  <a:gd name="T46" fmla="*/ 62 w 633"/>
                  <a:gd name="T47" fmla="*/ 187 h 678"/>
                  <a:gd name="T48" fmla="*/ 25 w 633"/>
                  <a:gd name="T49" fmla="*/ 167 h 678"/>
                  <a:gd name="T50" fmla="*/ 0 w 633"/>
                  <a:gd name="T51" fmla="*/ 303 h 678"/>
                  <a:gd name="T52" fmla="*/ 0 w 633"/>
                  <a:gd name="T53" fmla="*/ 303 h 678"/>
                  <a:gd name="T54" fmla="*/ 41 w 633"/>
                  <a:gd name="T55" fmla="*/ 303 h 678"/>
                  <a:gd name="T56" fmla="*/ 55 w 633"/>
                  <a:gd name="T57" fmla="*/ 398 h 678"/>
                  <a:gd name="T58" fmla="*/ 9 w 633"/>
                  <a:gd name="T59" fmla="*/ 414 h 678"/>
                  <a:gd name="T60" fmla="*/ 83 w 633"/>
                  <a:gd name="T61" fmla="*/ 531 h 678"/>
                  <a:gd name="T62" fmla="*/ 116 w 633"/>
                  <a:gd name="T63" fmla="*/ 498 h 678"/>
                  <a:gd name="T64" fmla="*/ 195 w 633"/>
                  <a:gd name="T65" fmla="*/ 553 h 678"/>
                  <a:gd name="T66" fmla="*/ 171 w 633"/>
                  <a:gd name="T67" fmla="*/ 622 h 678"/>
                  <a:gd name="T68" fmla="*/ 306 w 633"/>
                  <a:gd name="T69" fmla="*/ 678 h 678"/>
                  <a:gd name="T70" fmla="*/ 346 w 633"/>
                  <a:gd name="T71" fmla="*/ 678 h 678"/>
                  <a:gd name="T72" fmla="*/ 346 w 633"/>
                  <a:gd name="T73" fmla="*/ 579 h 678"/>
                  <a:gd name="T74" fmla="*/ 106 w 633"/>
                  <a:gd name="T75" fmla="*/ 303 h 678"/>
                  <a:gd name="T76" fmla="*/ 311 w 633"/>
                  <a:gd name="T77" fmla="*/ 98 h 678"/>
                  <a:gd name="T78" fmla="*/ 516 w 633"/>
                  <a:gd name="T79" fmla="*/ 303 h 678"/>
                  <a:gd name="T80" fmla="*/ 311 w 633"/>
                  <a:gd name="T81" fmla="*/ 508 h 678"/>
                  <a:gd name="T82" fmla="*/ 106 w 633"/>
                  <a:gd name="T83" fmla="*/ 303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3" h="678">
                    <a:moveTo>
                      <a:pt x="346" y="579"/>
                    </a:moveTo>
                    <a:cubicBezTo>
                      <a:pt x="374" y="578"/>
                      <a:pt x="393" y="572"/>
                      <a:pt x="422" y="562"/>
                    </a:cubicBezTo>
                    <a:cubicBezTo>
                      <a:pt x="430" y="606"/>
                      <a:pt x="430" y="606"/>
                      <a:pt x="430" y="606"/>
                    </a:cubicBezTo>
                    <a:cubicBezTo>
                      <a:pt x="474" y="590"/>
                      <a:pt x="511" y="564"/>
                      <a:pt x="544" y="531"/>
                    </a:cubicBezTo>
                    <a:cubicBezTo>
                      <a:pt x="508" y="497"/>
                      <a:pt x="508" y="497"/>
                      <a:pt x="508" y="497"/>
                    </a:cubicBezTo>
                    <a:cubicBezTo>
                      <a:pt x="531" y="475"/>
                      <a:pt x="548" y="448"/>
                      <a:pt x="562" y="419"/>
                    </a:cubicBezTo>
                    <a:cubicBezTo>
                      <a:pt x="604" y="439"/>
                      <a:pt x="604" y="439"/>
                      <a:pt x="604" y="439"/>
                    </a:cubicBezTo>
                    <a:cubicBezTo>
                      <a:pt x="624" y="396"/>
                      <a:pt x="633" y="350"/>
                      <a:pt x="633" y="303"/>
                    </a:cubicBezTo>
                    <a:cubicBezTo>
                      <a:pt x="633" y="304"/>
                      <a:pt x="633" y="304"/>
                      <a:pt x="633" y="304"/>
                    </a:cubicBezTo>
                    <a:cubicBezTo>
                      <a:pt x="586" y="304"/>
                      <a:pt x="586" y="304"/>
                      <a:pt x="586" y="304"/>
                    </a:cubicBezTo>
                    <a:cubicBezTo>
                      <a:pt x="586" y="275"/>
                      <a:pt x="580" y="239"/>
                      <a:pt x="569" y="210"/>
                    </a:cubicBezTo>
                    <a:cubicBezTo>
                      <a:pt x="614" y="193"/>
                      <a:pt x="614" y="193"/>
                      <a:pt x="614" y="193"/>
                    </a:cubicBezTo>
                    <a:cubicBezTo>
                      <a:pt x="598" y="149"/>
                      <a:pt x="572" y="108"/>
                      <a:pt x="538" y="75"/>
                    </a:cubicBezTo>
                    <a:cubicBezTo>
                      <a:pt x="505" y="108"/>
                      <a:pt x="505" y="108"/>
                      <a:pt x="505" y="108"/>
                    </a:cubicBezTo>
                    <a:cubicBezTo>
                      <a:pt x="483" y="86"/>
                      <a:pt x="456" y="67"/>
                      <a:pt x="427" y="53"/>
                    </a:cubicBezTo>
                    <a:cubicBezTo>
                      <a:pt x="447" y="28"/>
                      <a:pt x="447" y="28"/>
                      <a:pt x="447" y="28"/>
                    </a:cubicBezTo>
                    <a:cubicBezTo>
                      <a:pt x="404" y="8"/>
                      <a:pt x="358" y="16"/>
                      <a:pt x="311" y="16"/>
                    </a:cubicBezTo>
                    <a:cubicBezTo>
                      <a:pt x="346" y="16"/>
                      <a:pt x="346" y="16"/>
                      <a:pt x="346" y="16"/>
                    </a:cubicBezTo>
                    <a:cubicBezTo>
                      <a:pt x="346" y="28"/>
                      <a:pt x="346" y="28"/>
                      <a:pt x="346" y="28"/>
                    </a:cubicBezTo>
                    <a:cubicBezTo>
                      <a:pt x="288" y="28"/>
                      <a:pt x="263" y="34"/>
                      <a:pt x="235" y="44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165" y="16"/>
                      <a:pt x="120" y="42"/>
                      <a:pt x="87" y="75"/>
                    </a:cubicBezTo>
                    <a:cubicBezTo>
                      <a:pt x="118" y="109"/>
                      <a:pt x="118" y="109"/>
                      <a:pt x="118" y="109"/>
                    </a:cubicBezTo>
                    <a:cubicBezTo>
                      <a:pt x="95" y="131"/>
                      <a:pt x="76" y="158"/>
                      <a:pt x="62" y="187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5" y="210"/>
                      <a:pt x="0" y="256"/>
                      <a:pt x="0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41" y="303"/>
                      <a:pt x="41" y="303"/>
                      <a:pt x="41" y="303"/>
                    </a:cubicBezTo>
                    <a:cubicBezTo>
                      <a:pt x="41" y="336"/>
                      <a:pt x="44" y="368"/>
                      <a:pt x="55" y="398"/>
                    </a:cubicBezTo>
                    <a:cubicBezTo>
                      <a:pt x="9" y="414"/>
                      <a:pt x="9" y="414"/>
                      <a:pt x="9" y="414"/>
                    </a:cubicBezTo>
                    <a:cubicBezTo>
                      <a:pt x="25" y="458"/>
                      <a:pt x="50" y="498"/>
                      <a:pt x="83" y="531"/>
                    </a:cubicBezTo>
                    <a:cubicBezTo>
                      <a:pt x="116" y="498"/>
                      <a:pt x="116" y="498"/>
                      <a:pt x="116" y="498"/>
                    </a:cubicBezTo>
                    <a:cubicBezTo>
                      <a:pt x="139" y="521"/>
                      <a:pt x="165" y="539"/>
                      <a:pt x="195" y="553"/>
                    </a:cubicBezTo>
                    <a:cubicBezTo>
                      <a:pt x="171" y="622"/>
                      <a:pt x="171" y="622"/>
                      <a:pt x="171" y="622"/>
                    </a:cubicBezTo>
                    <a:cubicBezTo>
                      <a:pt x="214" y="642"/>
                      <a:pt x="267" y="678"/>
                      <a:pt x="306" y="678"/>
                    </a:cubicBezTo>
                    <a:cubicBezTo>
                      <a:pt x="346" y="678"/>
                      <a:pt x="346" y="678"/>
                      <a:pt x="346" y="678"/>
                    </a:cubicBezTo>
                    <a:lnTo>
                      <a:pt x="346" y="579"/>
                    </a:lnTo>
                    <a:close/>
                    <a:moveTo>
                      <a:pt x="106" y="303"/>
                    </a:moveTo>
                    <a:cubicBezTo>
                      <a:pt x="106" y="190"/>
                      <a:pt x="198" y="98"/>
                      <a:pt x="311" y="98"/>
                    </a:cubicBezTo>
                    <a:cubicBezTo>
                      <a:pt x="424" y="98"/>
                      <a:pt x="516" y="190"/>
                      <a:pt x="516" y="303"/>
                    </a:cubicBezTo>
                    <a:cubicBezTo>
                      <a:pt x="516" y="416"/>
                      <a:pt x="424" y="508"/>
                      <a:pt x="311" y="508"/>
                    </a:cubicBezTo>
                    <a:cubicBezTo>
                      <a:pt x="198" y="508"/>
                      <a:pt x="106" y="416"/>
                      <a:pt x="106" y="303"/>
                    </a:cubicBezTo>
                    <a:close/>
                  </a:path>
                </a:pathLst>
              </a:cu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Oval 169"/>
              <p:cNvSpPr>
                <a:spLocks noChangeArrowheads="1"/>
              </p:cNvSpPr>
              <p:nvPr/>
            </p:nvSpPr>
            <p:spPr bwMode="auto">
              <a:xfrm>
                <a:off x="24706262" y="-4692650"/>
                <a:ext cx="433387" cy="433388"/>
              </a:xfrm>
              <a:prstGeom prst="ellipse">
                <a:avLst/>
              </a:pr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70"/>
              <p:cNvSpPr>
                <a:spLocks/>
              </p:cNvSpPr>
              <p:nvPr/>
            </p:nvSpPr>
            <p:spPr bwMode="auto">
              <a:xfrm>
                <a:off x="27489150" y="-11196638"/>
                <a:ext cx="1268412" cy="903288"/>
              </a:xfrm>
              <a:custGeom>
                <a:avLst/>
                <a:gdLst>
                  <a:gd name="T0" fmla="*/ 784 w 784"/>
                  <a:gd name="T1" fmla="*/ 444 h 558"/>
                  <a:gd name="T2" fmla="*/ 679 w 784"/>
                  <a:gd name="T3" fmla="*/ 557 h 558"/>
                  <a:gd name="T4" fmla="*/ 106 w 784"/>
                  <a:gd name="T5" fmla="*/ 558 h 558"/>
                  <a:gd name="T6" fmla="*/ 1 w 784"/>
                  <a:gd name="T7" fmla="*/ 446 h 558"/>
                  <a:gd name="T8" fmla="*/ 0 w 784"/>
                  <a:gd name="T9" fmla="*/ 114 h 558"/>
                  <a:gd name="T10" fmla="*/ 105 w 784"/>
                  <a:gd name="T11" fmla="*/ 1 h 558"/>
                  <a:gd name="T12" fmla="*/ 678 w 784"/>
                  <a:gd name="T13" fmla="*/ 0 h 558"/>
                  <a:gd name="T14" fmla="*/ 783 w 784"/>
                  <a:gd name="T15" fmla="*/ 112 h 558"/>
                  <a:gd name="T16" fmla="*/ 784 w 784"/>
                  <a:gd name="T17" fmla="*/ 44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4" h="558">
                    <a:moveTo>
                      <a:pt x="784" y="444"/>
                    </a:moveTo>
                    <a:cubicBezTo>
                      <a:pt x="784" y="506"/>
                      <a:pt x="737" y="557"/>
                      <a:pt x="679" y="557"/>
                    </a:cubicBezTo>
                    <a:cubicBezTo>
                      <a:pt x="106" y="558"/>
                      <a:pt x="106" y="558"/>
                      <a:pt x="106" y="558"/>
                    </a:cubicBezTo>
                    <a:cubicBezTo>
                      <a:pt x="48" y="558"/>
                      <a:pt x="1" y="508"/>
                      <a:pt x="1" y="446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52"/>
                      <a:pt x="47" y="1"/>
                      <a:pt x="105" y="1"/>
                    </a:cubicBezTo>
                    <a:cubicBezTo>
                      <a:pt x="678" y="0"/>
                      <a:pt x="678" y="0"/>
                      <a:pt x="678" y="0"/>
                    </a:cubicBezTo>
                    <a:cubicBezTo>
                      <a:pt x="736" y="0"/>
                      <a:pt x="783" y="50"/>
                      <a:pt x="783" y="112"/>
                    </a:cubicBezTo>
                    <a:lnTo>
                      <a:pt x="784" y="4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71"/>
              <p:cNvSpPr>
                <a:spLocks/>
              </p:cNvSpPr>
              <p:nvPr/>
            </p:nvSpPr>
            <p:spPr bwMode="auto">
              <a:xfrm>
                <a:off x="27605037" y="-11058525"/>
                <a:ext cx="1038225" cy="625475"/>
              </a:xfrm>
              <a:custGeom>
                <a:avLst/>
                <a:gdLst>
                  <a:gd name="T0" fmla="*/ 654 w 654"/>
                  <a:gd name="T1" fmla="*/ 392 h 394"/>
                  <a:gd name="T2" fmla="*/ 1 w 654"/>
                  <a:gd name="T3" fmla="*/ 394 h 394"/>
                  <a:gd name="T4" fmla="*/ 0 w 654"/>
                  <a:gd name="T5" fmla="*/ 3 h 394"/>
                  <a:gd name="T6" fmla="*/ 653 w 654"/>
                  <a:gd name="T7" fmla="*/ 0 h 394"/>
                  <a:gd name="T8" fmla="*/ 654 w 654"/>
                  <a:gd name="T9" fmla="*/ 39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394">
                    <a:moveTo>
                      <a:pt x="654" y="392"/>
                    </a:moveTo>
                    <a:lnTo>
                      <a:pt x="1" y="394"/>
                    </a:lnTo>
                    <a:lnTo>
                      <a:pt x="0" y="3"/>
                    </a:lnTo>
                    <a:lnTo>
                      <a:pt x="653" y="0"/>
                    </a:lnTo>
                    <a:lnTo>
                      <a:pt x="654" y="39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72"/>
              <p:cNvSpPr>
                <a:spLocks/>
              </p:cNvSpPr>
              <p:nvPr/>
            </p:nvSpPr>
            <p:spPr bwMode="auto">
              <a:xfrm>
                <a:off x="27897137" y="-10182225"/>
                <a:ext cx="498475" cy="68263"/>
              </a:xfrm>
              <a:custGeom>
                <a:avLst/>
                <a:gdLst>
                  <a:gd name="T0" fmla="*/ 308 w 308"/>
                  <a:gd name="T1" fmla="*/ 20 h 42"/>
                  <a:gd name="T2" fmla="*/ 275 w 308"/>
                  <a:gd name="T3" fmla="*/ 41 h 42"/>
                  <a:gd name="T4" fmla="*/ 34 w 308"/>
                  <a:gd name="T5" fmla="*/ 42 h 42"/>
                  <a:gd name="T6" fmla="*/ 0 w 308"/>
                  <a:gd name="T7" fmla="*/ 21 h 42"/>
                  <a:gd name="T8" fmla="*/ 34 w 308"/>
                  <a:gd name="T9" fmla="*/ 0 h 42"/>
                  <a:gd name="T10" fmla="*/ 274 w 308"/>
                  <a:gd name="T11" fmla="*/ 0 h 42"/>
                  <a:gd name="T12" fmla="*/ 308 w 308"/>
                  <a:gd name="T1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42">
                    <a:moveTo>
                      <a:pt x="308" y="20"/>
                    </a:moveTo>
                    <a:cubicBezTo>
                      <a:pt x="308" y="32"/>
                      <a:pt x="293" y="41"/>
                      <a:pt x="275" y="41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5" y="42"/>
                      <a:pt x="0" y="33"/>
                      <a:pt x="0" y="21"/>
                    </a:cubicBezTo>
                    <a:cubicBezTo>
                      <a:pt x="0" y="10"/>
                      <a:pt x="15" y="0"/>
                      <a:pt x="34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93" y="0"/>
                      <a:pt x="308" y="9"/>
                      <a:pt x="30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73"/>
              <p:cNvSpPr>
                <a:spLocks/>
              </p:cNvSpPr>
              <p:nvPr/>
            </p:nvSpPr>
            <p:spPr bwMode="auto">
              <a:xfrm>
                <a:off x="27987625" y="-10255250"/>
                <a:ext cx="317500" cy="61913"/>
              </a:xfrm>
              <a:custGeom>
                <a:avLst/>
                <a:gdLst>
                  <a:gd name="T0" fmla="*/ 196 w 196"/>
                  <a:gd name="T1" fmla="*/ 18 h 38"/>
                  <a:gd name="T2" fmla="*/ 174 w 196"/>
                  <a:gd name="T3" fmla="*/ 37 h 38"/>
                  <a:gd name="T4" fmla="*/ 22 w 196"/>
                  <a:gd name="T5" fmla="*/ 38 h 38"/>
                  <a:gd name="T6" fmla="*/ 0 w 196"/>
                  <a:gd name="T7" fmla="*/ 19 h 38"/>
                  <a:gd name="T8" fmla="*/ 22 w 196"/>
                  <a:gd name="T9" fmla="*/ 0 h 38"/>
                  <a:gd name="T10" fmla="*/ 174 w 196"/>
                  <a:gd name="T11" fmla="*/ 0 h 38"/>
                  <a:gd name="T12" fmla="*/ 196 w 196"/>
                  <a:gd name="T13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38">
                    <a:moveTo>
                      <a:pt x="196" y="18"/>
                    </a:moveTo>
                    <a:cubicBezTo>
                      <a:pt x="196" y="29"/>
                      <a:pt x="186" y="37"/>
                      <a:pt x="174" y="37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0" y="38"/>
                      <a:pt x="0" y="29"/>
                      <a:pt x="0" y="19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86" y="0"/>
                      <a:pt x="196" y="8"/>
                      <a:pt x="19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4"/>
              <p:cNvSpPr>
                <a:spLocks/>
              </p:cNvSpPr>
              <p:nvPr/>
            </p:nvSpPr>
            <p:spPr bwMode="auto">
              <a:xfrm>
                <a:off x="19016663" y="-11652250"/>
                <a:ext cx="284162" cy="282575"/>
              </a:xfrm>
              <a:custGeom>
                <a:avLst/>
                <a:gdLst>
                  <a:gd name="T0" fmla="*/ 0 w 176"/>
                  <a:gd name="T1" fmla="*/ 174 h 174"/>
                  <a:gd name="T2" fmla="*/ 176 w 176"/>
                  <a:gd name="T3" fmla="*/ 174 h 174"/>
                  <a:gd name="T4" fmla="*/ 0 w 176"/>
                  <a:gd name="T5" fmla="*/ 0 h 174"/>
                  <a:gd name="T6" fmla="*/ 0 w 176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74">
                    <a:moveTo>
                      <a:pt x="0" y="174"/>
                    </a:moveTo>
                    <a:cubicBezTo>
                      <a:pt x="176" y="174"/>
                      <a:pt x="176" y="174"/>
                      <a:pt x="176" y="174"/>
                    </a:cubicBezTo>
                    <a:cubicBezTo>
                      <a:pt x="169" y="59"/>
                      <a:pt x="87" y="6"/>
                      <a:pt x="0" y="0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75"/>
              <p:cNvSpPr>
                <a:spLocks/>
              </p:cNvSpPr>
              <p:nvPr/>
            </p:nvSpPr>
            <p:spPr bwMode="auto">
              <a:xfrm>
                <a:off x="18597563" y="-11323638"/>
                <a:ext cx="698500" cy="687388"/>
              </a:xfrm>
              <a:custGeom>
                <a:avLst/>
                <a:gdLst>
                  <a:gd name="T0" fmla="*/ 0 w 432"/>
                  <a:gd name="T1" fmla="*/ 0 h 425"/>
                  <a:gd name="T2" fmla="*/ 0 w 432"/>
                  <a:gd name="T3" fmla="*/ 220 h 425"/>
                  <a:gd name="T4" fmla="*/ 216 w 432"/>
                  <a:gd name="T5" fmla="*/ 425 h 425"/>
                  <a:gd name="T6" fmla="*/ 432 w 432"/>
                  <a:gd name="T7" fmla="*/ 220 h 425"/>
                  <a:gd name="T8" fmla="*/ 432 w 432"/>
                  <a:gd name="T9" fmla="*/ 0 h 425"/>
                  <a:gd name="T10" fmla="*/ 0 w 432"/>
                  <a:gd name="T11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425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333"/>
                      <a:pt x="103" y="425"/>
                      <a:pt x="216" y="425"/>
                    </a:cubicBezTo>
                    <a:cubicBezTo>
                      <a:pt x="329" y="425"/>
                      <a:pt x="432" y="333"/>
                      <a:pt x="432" y="220"/>
                    </a:cubicBezTo>
                    <a:cubicBezTo>
                      <a:pt x="432" y="0"/>
                      <a:pt x="432" y="0"/>
                      <a:pt x="4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76"/>
              <p:cNvSpPr>
                <a:spLocks/>
              </p:cNvSpPr>
              <p:nvPr/>
            </p:nvSpPr>
            <p:spPr bwMode="auto">
              <a:xfrm>
                <a:off x="18638838" y="-11652250"/>
                <a:ext cx="330200" cy="282575"/>
              </a:xfrm>
              <a:custGeom>
                <a:avLst/>
                <a:gdLst>
                  <a:gd name="T0" fmla="*/ 204 w 204"/>
                  <a:gd name="T1" fmla="*/ 174 h 174"/>
                  <a:gd name="T2" fmla="*/ 204 w 204"/>
                  <a:gd name="T3" fmla="*/ 0 h 174"/>
                  <a:gd name="T4" fmla="*/ 0 w 204"/>
                  <a:gd name="T5" fmla="*/ 174 h 174"/>
                  <a:gd name="T6" fmla="*/ 204 w 204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174">
                    <a:moveTo>
                      <a:pt x="204" y="174"/>
                    </a:moveTo>
                    <a:cubicBezTo>
                      <a:pt x="204" y="0"/>
                      <a:pt x="204" y="0"/>
                      <a:pt x="204" y="0"/>
                    </a:cubicBezTo>
                    <a:cubicBezTo>
                      <a:pt x="89" y="6"/>
                      <a:pt x="7" y="59"/>
                      <a:pt x="0" y="174"/>
                    </a:cubicBezTo>
                    <a:lnTo>
                      <a:pt x="204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77"/>
              <p:cNvSpPr>
                <a:spLocks/>
              </p:cNvSpPr>
              <p:nvPr/>
            </p:nvSpPr>
            <p:spPr bwMode="auto">
              <a:xfrm>
                <a:off x="18630900" y="-11963400"/>
                <a:ext cx="376237" cy="280988"/>
              </a:xfrm>
              <a:custGeom>
                <a:avLst/>
                <a:gdLst>
                  <a:gd name="T0" fmla="*/ 14 w 232"/>
                  <a:gd name="T1" fmla="*/ 5 h 174"/>
                  <a:gd name="T2" fmla="*/ 231 w 232"/>
                  <a:gd name="T3" fmla="*/ 159 h 174"/>
                  <a:gd name="T4" fmla="*/ 218 w 232"/>
                  <a:gd name="T5" fmla="*/ 173 h 174"/>
                  <a:gd name="T6" fmla="*/ 204 w 232"/>
                  <a:gd name="T7" fmla="*/ 160 h 174"/>
                  <a:gd name="T8" fmla="*/ 15 w 232"/>
                  <a:gd name="T9" fmla="*/ 33 h 174"/>
                  <a:gd name="T10" fmla="*/ 1 w 232"/>
                  <a:gd name="T11" fmla="*/ 20 h 174"/>
                  <a:gd name="T12" fmla="*/ 14 w 232"/>
                  <a:gd name="T13" fmla="*/ 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174">
                    <a:moveTo>
                      <a:pt x="14" y="5"/>
                    </a:moveTo>
                    <a:cubicBezTo>
                      <a:pt x="129" y="0"/>
                      <a:pt x="227" y="69"/>
                      <a:pt x="231" y="159"/>
                    </a:cubicBezTo>
                    <a:cubicBezTo>
                      <a:pt x="232" y="167"/>
                      <a:pt x="226" y="173"/>
                      <a:pt x="218" y="173"/>
                    </a:cubicBezTo>
                    <a:cubicBezTo>
                      <a:pt x="211" y="174"/>
                      <a:pt x="204" y="168"/>
                      <a:pt x="204" y="160"/>
                    </a:cubicBezTo>
                    <a:cubicBezTo>
                      <a:pt x="200" y="85"/>
                      <a:pt x="115" y="28"/>
                      <a:pt x="15" y="33"/>
                    </a:cubicBezTo>
                    <a:cubicBezTo>
                      <a:pt x="7" y="33"/>
                      <a:pt x="1" y="27"/>
                      <a:pt x="1" y="20"/>
                    </a:cubicBezTo>
                    <a:cubicBezTo>
                      <a:pt x="0" y="12"/>
                      <a:pt x="6" y="6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4" name="同侧圆角矩形 185"/>
            <p:cNvSpPr/>
            <p:nvPr/>
          </p:nvSpPr>
          <p:spPr>
            <a:xfrm rot="10800000">
              <a:off x="6233393" y="4583595"/>
              <a:ext cx="534214" cy="369717"/>
            </a:xfrm>
            <a:prstGeom prst="round2SameRect">
              <a:avLst>
                <a:gd name="adj1" fmla="val 39053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800" name="Picture 8" descr="https://x-lines.ru/letters/i/cyrillicscript/4489/68289a/20/0/4no7bxsos9emjwfo4gbpddby4n97dygosdemfwfa4n77bcy.png"/>
          <p:cNvPicPr>
            <a:picLocks noChangeAspect="1" noChangeArrowheads="1"/>
          </p:cNvPicPr>
          <p:nvPr/>
        </p:nvPicPr>
        <p:blipFill>
          <a:blip r:embed="rId4" cstate="print"/>
          <a:srcRect r="48340" b="14414"/>
          <a:stretch>
            <a:fillRect/>
          </a:stretch>
        </p:blipFill>
        <p:spPr bwMode="auto">
          <a:xfrm rot="21429681">
            <a:off x="3816807" y="2474109"/>
            <a:ext cx="1449799" cy="310835"/>
          </a:xfrm>
          <a:prstGeom prst="rect">
            <a:avLst/>
          </a:prstGeom>
          <a:noFill/>
        </p:spPr>
      </p:pic>
      <p:pic>
        <p:nvPicPr>
          <p:cNvPr id="216" name="Picture 8" descr="https://x-lines.ru/letters/i/cyrillicscript/4489/68289a/20/0/4no7bxsos9emjwfo4gbpddby4n97dygosdemfwfa4n77bcy.png"/>
          <p:cNvPicPr>
            <a:picLocks noChangeAspect="1" noChangeArrowheads="1"/>
          </p:cNvPicPr>
          <p:nvPr/>
        </p:nvPicPr>
        <p:blipFill>
          <a:blip r:embed="rId4" cstate="print"/>
          <a:srcRect l="51637" t="2476"/>
          <a:stretch>
            <a:fillRect/>
          </a:stretch>
        </p:blipFill>
        <p:spPr bwMode="auto">
          <a:xfrm rot="21429681">
            <a:off x="3131274" y="3083597"/>
            <a:ext cx="1209564" cy="315645"/>
          </a:xfrm>
          <a:prstGeom prst="rect">
            <a:avLst/>
          </a:prstGeom>
          <a:noFill/>
        </p:spPr>
      </p:pic>
      <p:pic>
        <p:nvPicPr>
          <p:cNvPr id="217" name="Picture 6" descr="https://x-lines.ru/letters/i/cyrillicscript/4489/68289a/22/0/4no7bxsto8eafwfo4n3pbqgtomeaaegosdemzwfu4n9pdygozdeafwfhrdeabwfo4na7bxstomeasegoseopbxgosdeadwcn4n47dygto8emiwf64nh1h.png"/>
          <p:cNvPicPr>
            <a:picLocks noChangeAspect="1" noChangeArrowheads="1"/>
          </p:cNvPicPr>
          <p:nvPr/>
        </p:nvPicPr>
        <p:blipFill>
          <a:blip r:embed="rId5" cstate="print"/>
          <a:srcRect l="49824" t="-9959" r="32125" b="-1773"/>
          <a:stretch>
            <a:fillRect/>
          </a:stretch>
        </p:blipFill>
        <p:spPr bwMode="auto">
          <a:xfrm rot="21417458">
            <a:off x="4808595" y="2916458"/>
            <a:ext cx="1113239" cy="330832"/>
          </a:xfrm>
          <a:prstGeom prst="rect">
            <a:avLst/>
          </a:prstGeom>
          <a:noFill/>
        </p:spPr>
      </p:pic>
      <p:pic>
        <p:nvPicPr>
          <p:cNvPr id="218" name="Picture 6" descr="https://x-lines.ru/letters/i/cyrillicscript/4489/68289a/22/0/4no7bxsto8eafwfo4n3pbqgtomeaaegosdemzwfu4n9pdygozdeafwfhrdeabwfo4na7bxstomeasegoseopbxgosdeadwcn4n47dygto8emiwf64nh1h.png"/>
          <p:cNvPicPr>
            <a:picLocks noChangeAspect="1" noChangeArrowheads="1"/>
          </p:cNvPicPr>
          <p:nvPr/>
        </p:nvPicPr>
        <p:blipFill>
          <a:blip r:embed="rId5" cstate="print"/>
          <a:srcRect l="68166" t="-12352"/>
          <a:stretch>
            <a:fillRect/>
          </a:stretch>
        </p:blipFill>
        <p:spPr bwMode="auto">
          <a:xfrm rot="21417458">
            <a:off x="3665474" y="3555725"/>
            <a:ext cx="2076321" cy="35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15817" y="3830129"/>
            <a:ext cx="5356510" cy="511668"/>
            <a:chOff x="1236" y="1273"/>
            <a:chExt cx="3404" cy="341"/>
          </a:xfrm>
        </p:grpSpPr>
        <p:sp>
          <p:nvSpPr>
            <p:cNvPr id="14" name="Line 3">
              <a:extLst>
                <a:ext uri="{FF2B5EF4-FFF2-40B4-BE49-F238E27FC236}">
                  <a16:creationId xmlns=""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16" y="1614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4">
              <a:extLst>
                <a:ext uri="{FF2B5EF4-FFF2-40B4-BE49-F238E27FC236}">
                  <a16:creationId xmlns=""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6" y="1318"/>
              <a:ext cx="214" cy="274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6">
              <a:extLst>
                <a:ext uri="{FF2B5EF4-FFF2-40B4-BE49-F238E27FC236}">
                  <a16:creationId xmlns=""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2" y="1273"/>
              <a:ext cx="19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99690" y="1828683"/>
            <a:ext cx="5373006" cy="473174"/>
            <a:chOff x="1235" y="2021"/>
            <a:chExt cx="3233" cy="286"/>
          </a:xfrm>
        </p:grpSpPr>
        <p:sp>
          <p:nvSpPr>
            <p:cNvPr id="19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4" y="230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2" y="2047"/>
              <a:ext cx="193" cy="24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1" y="2043"/>
              <a:ext cx="263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Определить актуальность мастерской.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21"/>
              <a:ext cx="21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21282" y="2433768"/>
            <a:ext cx="5221061" cy="717998"/>
            <a:chOff x="1233" y="2571"/>
            <a:chExt cx="3325" cy="424"/>
          </a:xfrm>
        </p:grpSpPr>
        <p:sp>
          <p:nvSpPr>
            <p:cNvPr id="2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34" y="287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3" y="2597"/>
              <a:ext cx="223" cy="26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4" y="2632"/>
              <a:ext cx="230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Выбрать место расположения</a:t>
              </a:r>
              <a:r>
                <a:rPr lang="ru-RU" sz="2000" dirty="0" smtClean="0">
                  <a:solidFill>
                    <a:srgbClr val="000000"/>
                  </a:solidFill>
                </a:rPr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7" y="2571"/>
              <a:ext cx="13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16936" y="3143263"/>
            <a:ext cx="5376224" cy="590657"/>
            <a:chOff x="1229" y="3116"/>
            <a:chExt cx="3430" cy="363"/>
          </a:xfrm>
        </p:grpSpPr>
        <p:sp>
          <p:nvSpPr>
            <p:cNvPr id="30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77" y="3395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4" y="3147"/>
              <a:ext cx="203" cy="274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98" y="3116"/>
              <a:ext cx="306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</a:rPr>
                <a:t>Определить необходимое оборудование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0" y="3139"/>
              <a:ext cx="18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=""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82049" y="3967164"/>
            <a:ext cx="5589973" cy="1097307"/>
            <a:chOff x="1229" y="2739"/>
            <a:chExt cx="3455" cy="632"/>
          </a:xfrm>
        </p:grpSpPr>
        <p:sp>
          <p:nvSpPr>
            <p:cNvPr id="35" name="Line 23">
              <a:extLst>
                <a:ext uri="{FF2B5EF4-FFF2-40B4-BE49-F238E27FC236}">
                  <a16:creationId xmlns=""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20" y="33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4">
              <a:extLst>
                <a:ext uri="{FF2B5EF4-FFF2-40B4-BE49-F238E27FC236}">
                  <a16:creationId xmlns=""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6" y="3100"/>
              <a:ext cx="199" cy="273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25">
              <a:extLst>
                <a:ext uri="{FF2B5EF4-FFF2-40B4-BE49-F238E27FC236}">
                  <a16:creationId xmlns=""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4" y="2739"/>
              <a:ext cx="302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Определить правила работы в мастерской.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26">
              <a:extLst>
                <a:ext uri="{FF2B5EF4-FFF2-40B4-BE49-F238E27FC236}">
                  <a16:creationId xmlns=""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3" y="3089"/>
              <a:ext cx="18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515809" y="4672233"/>
            <a:ext cx="6239295" cy="1059347"/>
            <a:chOff x="1213" y="908"/>
            <a:chExt cx="3965" cy="706"/>
          </a:xfrm>
        </p:grpSpPr>
        <p:sp>
          <p:nvSpPr>
            <p:cNvPr id="42" name="Text Box 5">
              <a:extLst>
                <a:ext uri="{FF2B5EF4-FFF2-40B4-BE49-F238E27FC236}">
                  <a16:creationId xmlns=""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22" y="908"/>
              <a:ext cx="355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По желанию дополнить бизнес - центром и магазином.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=""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3" y="1306"/>
              <a:ext cx="19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609600"/>
            <a:ext cx="5955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Шаги по созданию мастерской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3366" y="76200"/>
            <a:ext cx="4647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«Мастерская»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ИС\Desktop\img1.jpg"/>
          <p:cNvPicPr>
            <a:picLocks noChangeAspect="1" noChangeArrowheads="1"/>
          </p:cNvPicPr>
          <p:nvPr/>
        </p:nvPicPr>
        <p:blipFill>
          <a:blip r:embed="rId3" cstate="print"/>
          <a:srcRect l="10000" t="3333" r="17500" b="23333"/>
          <a:stretch>
            <a:fillRect/>
          </a:stretch>
        </p:blipFill>
        <p:spPr bwMode="auto">
          <a:xfrm rot="21436053">
            <a:off x="1143000" y="1244994"/>
            <a:ext cx="6629400" cy="5029200"/>
          </a:xfrm>
          <a:prstGeom prst="rect">
            <a:avLst/>
          </a:prstGeom>
          <a:noFill/>
        </p:spPr>
      </p:pic>
      <p:pic>
        <p:nvPicPr>
          <p:cNvPr id="16386" name="Picture 2" descr="https://x-lines.ru/letters/i/cyrillicscript/0041/366719/40/0/4n6pbcgto8eafwfi4gy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879">
            <a:off x="1172945" y="1766933"/>
            <a:ext cx="2211439" cy="812367"/>
          </a:xfrm>
          <a:prstGeom prst="rect">
            <a:avLst/>
          </a:prstGeom>
          <a:noFill/>
        </p:spPr>
      </p:pic>
      <p:pic>
        <p:nvPicPr>
          <p:cNvPr id="16388" name="Picture 4" descr="https://x-lines.ru/letters/i/cyrillicscript/0052/68289a/50/0/4gypbcgos8em7wcn4na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860" y="3276600"/>
            <a:ext cx="1409815" cy="866776"/>
          </a:xfrm>
          <a:prstGeom prst="rect">
            <a:avLst/>
          </a:prstGeom>
          <a:noFill/>
        </p:spPr>
      </p:pic>
      <p:pic>
        <p:nvPicPr>
          <p:cNvPr id="16390" name="Picture 6" descr="https://x-lines.ru/letters/i/cyrillicscript/0412/c31d21/50/0/4n3pbpqtodeadwcn4napbq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524000"/>
            <a:ext cx="2019300" cy="704851"/>
          </a:xfrm>
          <a:prstGeom prst="rect">
            <a:avLst/>
          </a:prstGeom>
          <a:noFill/>
        </p:spPr>
      </p:pic>
      <p:pic>
        <p:nvPicPr>
          <p:cNvPr id="16392" name="Picture 8" descr="https://x-lines.ru/letters/i/cyrillicscript/0034/1e3e85/50/0/4n4pbpqozxem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667000"/>
            <a:ext cx="1162050" cy="495301"/>
          </a:xfrm>
          <a:prstGeom prst="rect">
            <a:avLst/>
          </a:prstGeom>
          <a:noFill/>
        </p:spPr>
      </p:pic>
      <p:pic>
        <p:nvPicPr>
          <p:cNvPr id="16394" name="Picture 10" descr="https://x-lines.ru/letters/i/cyrillicscript/1103/366719/50/0/4nhpbxqto8eafwcy4gb7bxgoszem5wc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876800"/>
            <a:ext cx="2809875" cy="428626"/>
          </a:xfrm>
          <a:prstGeom prst="rect">
            <a:avLst/>
          </a:prstGeom>
          <a:noFill/>
        </p:spPr>
      </p:pic>
      <p:pic>
        <p:nvPicPr>
          <p:cNvPr id="16396" name="Picture 12" descr="https://x-lines.ru/letters/i/cyrillicscript/0288/c31d21/50/0/4gbpbcgozxembwf74gb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962400"/>
            <a:ext cx="2514600" cy="428626"/>
          </a:xfrm>
          <a:prstGeom prst="rect">
            <a:avLst/>
          </a:prstGeom>
          <a:noFill/>
        </p:spPr>
      </p:pic>
      <p:pic>
        <p:nvPicPr>
          <p:cNvPr id="16398" name="Picture 14" descr="https://x-lines.ru/letters/i/cyrillicscript/0813/e06f10/54/0/4gbpbcsoz5eabwc84n47dyqtomemfwf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44067">
            <a:off x="4071953" y="5253960"/>
            <a:ext cx="3448050" cy="733426"/>
          </a:xfrm>
          <a:prstGeom prst="rect">
            <a:avLst/>
          </a:prstGeom>
          <a:noFill/>
        </p:spPr>
      </p:pic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90600" y="381000"/>
            <a:ext cx="10737273" cy="7086600"/>
          </a:xfrm>
          <a:prstGeom prst="rect">
            <a:avLst/>
          </a:prstGeom>
        </p:spPr>
      </p:pic>
      <p:pic>
        <p:nvPicPr>
          <p:cNvPr id="13" name="Picture 2" descr="https://x-lines.ru/letters/i/cyrillicscript/2582/16165a/60/0/4n4pbpqozzea3wfu4nhy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2245587" cy="2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x-lines.ru/letters/i/cyrillicscript/0288/16165a/60/0/4gbpbxsosmembwcy4gfo.png"/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148539" cy="6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x-lines.ru/letters/i/cyrillicscript/0412/9123e7/60/0/4n7pdy6oz9emtwcn4ggy.png"/>
          <p:cNvPicPr>
            <a:picLocks noChangeAspect="1" noChangeArrowheads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1469959" cy="5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x-lines.ru/letters/i/cyrillicscript/0813/0f0f15/60/0/4n97dygoz5emjwfo4n5pbc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802345" cy="5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x-lines.ru/letters/i/cyrillicbasic/0004/dc2127/60/0/4n4pbxstozem7wfw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1525909" cy="3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200400" y="2514600"/>
            <a:ext cx="1716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добро</a:t>
            </a:r>
            <a:endParaRPr lang="ru-RU" sz="4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43000" y="4953000"/>
            <a:ext cx="27851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семья</a:t>
            </a:r>
            <a:endParaRPr lang="ru-RU" sz="8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15912" y="1905000"/>
            <a:ext cx="19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забота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2928" y="3048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x-lines.ru/letters/i/cyrillicscript/4273/c31d21/48/0/4ne7dy6osueagegtodembwfw4nanbwcb4n9pdystodea8wfw4n67bqgto9emmwcb4gbpbcstoc.png"/>
          <p:cNvPicPr>
            <a:picLocks noChangeAspect="1" noChangeArrowheads="1"/>
          </p:cNvPicPr>
          <p:nvPr/>
        </p:nvPicPr>
        <p:blipFill>
          <a:blip r:embed="rId3" cstate="print"/>
          <a:srcRect t="-9040" r="61904"/>
          <a:stretch>
            <a:fillRect/>
          </a:stretch>
        </p:blipFill>
        <p:spPr bwMode="auto">
          <a:xfrm>
            <a:off x="2590800" y="0"/>
            <a:ext cx="2533894" cy="858062"/>
          </a:xfrm>
          <a:prstGeom prst="rect">
            <a:avLst/>
          </a:prstGeom>
          <a:noFill/>
        </p:spPr>
      </p:pic>
      <p:pic>
        <p:nvPicPr>
          <p:cNvPr id="16" name="Picture 4" descr="https://x-lines.ru/letters/i/cyrillicscript/4273/c31d21/48/0/4ne7dy6osueagegtodembwfw4nanbwcb4n9pdystodea8wfw4n67bqgto9emmwcb4gbpbcstoc.png"/>
          <p:cNvPicPr>
            <a:picLocks noChangeAspect="1" noChangeArrowheads="1"/>
          </p:cNvPicPr>
          <p:nvPr/>
        </p:nvPicPr>
        <p:blipFill>
          <a:blip r:embed="rId3" cstate="print"/>
          <a:srcRect l="38095" t="9040"/>
          <a:stretch>
            <a:fillRect/>
          </a:stretch>
        </p:blipFill>
        <p:spPr bwMode="auto">
          <a:xfrm>
            <a:off x="2057400" y="762000"/>
            <a:ext cx="3880024" cy="6744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09600" y="1524001"/>
            <a:ext cx="5537028" cy="3161657"/>
          </a:xfrm>
          <a:prstGeom prst="rect">
            <a:avLst/>
          </a:prstGeom>
        </p:spPr>
        <p:txBody>
          <a:bodyPr wrap="square" lIns="113559" tIns="56780" rIns="113559" bIns="56780">
            <a:spAutoFit/>
          </a:bodyPr>
          <a:lstStyle/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на </a:t>
            </a:r>
            <a:r>
              <a:rPr lang="ru-RU" dirty="0">
                <a:latin typeface="Comic Sans MS" pitchFamily="66" charset="0"/>
              </a:rPr>
              <a:t>страницах </a:t>
            </a:r>
            <a:r>
              <a:rPr lang="ru-RU" dirty="0" smtClean="0">
                <a:latin typeface="Comic Sans MS" pitchFamily="66" charset="0"/>
              </a:rPr>
              <a:t> персонального сайта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t="15625" r="2782" b="12500"/>
          <a:stretch>
            <a:fillRect/>
          </a:stretch>
        </p:blipFill>
        <p:spPr bwMode="auto">
          <a:xfrm rot="21423846">
            <a:off x="1247609" y="2286000"/>
            <a:ext cx="3733800" cy="19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 l="8419" t="8333" r="10761" b="13542"/>
          <a:stretch>
            <a:fillRect/>
          </a:stretch>
        </p:blipFill>
        <p:spPr bwMode="auto">
          <a:xfrm rot="21446487">
            <a:off x="3733800" y="4191000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 rot="21354973">
            <a:off x="1524000" y="4648200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на странице в ВК</a:t>
            </a:r>
            <a:endParaRPr lang="ru-RU" dirty="0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4400" y="600670"/>
            <a:ext cx="217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Наука!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200" y="762000"/>
            <a:ext cx="10160001" cy="6705600"/>
          </a:xfrm>
          <a:prstGeom prst="rect">
            <a:avLst/>
          </a:prstGeom>
        </p:spPr>
      </p:pic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21078">
            <a:off x="1094094" y="1733983"/>
            <a:ext cx="1605682" cy="1501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 rot="21410903">
            <a:off x="2694958" y="1524686"/>
            <a:ext cx="283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Шатова А.Д.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1410903">
            <a:off x="2777064" y="5272067"/>
            <a:ext cx="3327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Свирская Л.В.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44" t="21278" r="28945" b="32575"/>
          <a:stretch/>
        </p:blipFill>
        <p:spPr>
          <a:xfrm>
            <a:off x="1295400" y="4785208"/>
            <a:ext cx="1524000" cy="1615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 l="37482" t="26042" r="37335" b="10417"/>
          <a:stretch>
            <a:fillRect/>
          </a:stretch>
        </p:blipFill>
        <p:spPr bwMode="auto">
          <a:xfrm rot="21382066">
            <a:off x="3270706" y="2791613"/>
            <a:ext cx="1600368" cy="227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C:\Users\ИС\Desktop\годовой план 2021-2022\IMG-20210718-WA00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80346">
            <a:off x="1230000" y="3316016"/>
            <a:ext cx="1632399" cy="127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be876975-bedd-4885-b97c-0840c50380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02194">
            <a:off x="4447477" y="2232650"/>
            <a:ext cx="420932" cy="502288"/>
          </a:xfrm>
          <a:prstGeom prst="rect">
            <a:avLst/>
          </a:prstGeom>
        </p:spPr>
      </p:pic>
      <p:pic>
        <p:nvPicPr>
          <p:cNvPr id="30" name="Рисунок 29" descr="be876975-bedd-4885-b97c-0840c503805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7404710">
            <a:off x="3141413" y="2317323"/>
            <a:ext cx="402588" cy="480399"/>
          </a:xfrm>
          <a:prstGeom prst="rect">
            <a:avLst/>
          </a:prstGeom>
        </p:spPr>
      </p:pic>
      <p:pic>
        <p:nvPicPr>
          <p:cNvPr id="31" name="Рисунок 30" descr="be876975-bedd-4885-b97c-0840c503805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353067">
            <a:off x="4591474" y="4992082"/>
            <a:ext cx="386877" cy="461651"/>
          </a:xfrm>
          <a:prstGeom prst="rect">
            <a:avLst/>
          </a:prstGeom>
        </p:spPr>
      </p:pic>
      <p:pic>
        <p:nvPicPr>
          <p:cNvPr id="32" name="Рисунок 31" descr="be876975-bedd-4885-b97c-0840c503805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507593">
            <a:off x="3330874" y="5046121"/>
            <a:ext cx="419679" cy="500793"/>
          </a:xfrm>
          <a:prstGeom prst="rect">
            <a:avLst/>
          </a:prstGeom>
        </p:spPr>
      </p:pic>
      <p:pic>
        <p:nvPicPr>
          <p:cNvPr id="18436" name="Picture 4" descr="https://x-lines.ru/letters/i/cyrillicscript/0478/68289a/30/0/4nx7bcgtodeapwfa4napbq6ttuem5wfo4g81yegoz9eabwf64n37dygosdem3wfh4nanbwrh4nepbfgou5ekgebzgy.png"/>
          <p:cNvPicPr>
            <a:picLocks noChangeAspect="1" noChangeArrowheads="1"/>
          </p:cNvPicPr>
          <p:nvPr/>
        </p:nvPicPr>
        <p:blipFill>
          <a:blip r:embed="rId12" cstate="print"/>
          <a:srcRect t="-11897" r="63456"/>
          <a:stretch>
            <a:fillRect/>
          </a:stretch>
        </p:blipFill>
        <p:spPr bwMode="auto">
          <a:xfrm rot="21417060">
            <a:off x="4886512" y="3261196"/>
            <a:ext cx="2297346" cy="426328"/>
          </a:xfrm>
          <a:prstGeom prst="rect">
            <a:avLst/>
          </a:prstGeom>
          <a:noFill/>
        </p:spPr>
      </p:pic>
      <p:pic>
        <p:nvPicPr>
          <p:cNvPr id="22" name="Picture 4" descr="https://x-lines.ru/letters/i/cyrillicscript/0478/68289a/30/0/4nx7bcgtodeapwfa4napbq6ttuem5wfo4g81yegoz9eabwf64n37dygosdem3wfh4nanbwrh4nepbfgou5ekgebzgy.png"/>
          <p:cNvPicPr>
            <a:picLocks noChangeAspect="1" noChangeArrowheads="1"/>
          </p:cNvPicPr>
          <p:nvPr/>
        </p:nvPicPr>
        <p:blipFill>
          <a:blip r:embed="rId12" cstate="print"/>
          <a:srcRect l="36402" t="-9158" r="33209"/>
          <a:stretch>
            <a:fillRect/>
          </a:stretch>
        </p:blipFill>
        <p:spPr bwMode="auto">
          <a:xfrm rot="21417060">
            <a:off x="4961729" y="3679354"/>
            <a:ext cx="1717545" cy="373907"/>
          </a:xfrm>
          <a:prstGeom prst="rect">
            <a:avLst/>
          </a:prstGeom>
          <a:noFill/>
        </p:spPr>
      </p:pic>
      <p:pic>
        <p:nvPicPr>
          <p:cNvPr id="24" name="Picture 4" descr="https://x-lines.ru/letters/i/cyrillicscript/0478/68289a/30/0/4nx7bcgtodeapwfa4napbq6ttuem5wfo4g81yegoz9eabwf64n37dygosdem3wfh4nanbwrh4nepbfgou5ekgebzgy.png"/>
          <p:cNvPicPr>
            <a:picLocks noChangeAspect="1" noChangeArrowheads="1"/>
          </p:cNvPicPr>
          <p:nvPr/>
        </p:nvPicPr>
        <p:blipFill>
          <a:blip r:embed="rId12" cstate="print"/>
          <a:srcRect l="66791" t="-9159"/>
          <a:stretch>
            <a:fillRect/>
          </a:stretch>
        </p:blipFill>
        <p:spPr bwMode="auto">
          <a:xfrm rot="21417060">
            <a:off x="5037539" y="4086653"/>
            <a:ext cx="1816482" cy="361865"/>
          </a:xfrm>
          <a:prstGeom prst="rect">
            <a:avLst/>
          </a:prstGeom>
          <a:noFill/>
        </p:spPr>
      </p:pic>
      <p:pic>
        <p:nvPicPr>
          <p:cNvPr id="18440" name="Picture 8" descr="https://x-lines.ru/letters/i/cyrillicscript/0223/68289a/20/0/aki7bestodem7wf94nhpbxqozmemyegoseopbmqozmem7wf74n9pbxgozdemiwcdak7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432839">
            <a:off x="2821900" y="2110639"/>
            <a:ext cx="2504216" cy="385265"/>
          </a:xfrm>
          <a:prstGeom prst="rect">
            <a:avLst/>
          </a:prstGeom>
          <a:noFill/>
        </p:spPr>
      </p:pic>
      <p:pic>
        <p:nvPicPr>
          <p:cNvPr id="2" name="Picture 2" descr="https://x-lines.ru/letters/i/cyrillicscript/0223/68289a/20/0/aki7b8goszeafwf64n4nbwf94gypbxsoszemiwcn4n9pbcsnz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355790">
            <a:off x="3229557" y="5821649"/>
            <a:ext cx="2168239" cy="42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200" y="762000"/>
            <a:ext cx="10160001" cy="6705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1410903">
            <a:off x="2777064" y="5272067"/>
            <a:ext cx="3327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25" name="Рисунок 24" descr="C:\Users\ИС\Desktop\годовой план 2021-2022\IMG-20210718-WA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0346">
            <a:off x="6142615" y="5255177"/>
            <a:ext cx="1073057" cy="8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be876975-bedd-4885-b97c-0840c50380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966244">
            <a:off x="2618030" y="2986293"/>
            <a:ext cx="1439955" cy="1718264"/>
          </a:xfrm>
          <a:prstGeom prst="rect">
            <a:avLst/>
          </a:prstGeom>
        </p:spPr>
      </p:pic>
      <p:pic>
        <p:nvPicPr>
          <p:cNvPr id="30" name="Рисунок 29" descr="be876975-bedd-4885-b97c-0840c50380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404710">
            <a:off x="1408593" y="4584857"/>
            <a:ext cx="1144646" cy="1365880"/>
          </a:xfrm>
          <a:prstGeom prst="rect">
            <a:avLst/>
          </a:prstGeom>
        </p:spPr>
      </p:pic>
      <p:pic>
        <p:nvPicPr>
          <p:cNvPr id="31" name="Рисунок 30" descr="be876975-bedd-4885-b97c-0840c50380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75524">
            <a:off x="3737325" y="2937864"/>
            <a:ext cx="1465258" cy="1748457"/>
          </a:xfrm>
          <a:prstGeom prst="rect">
            <a:avLst/>
          </a:prstGeom>
        </p:spPr>
      </p:pic>
      <p:pic>
        <p:nvPicPr>
          <p:cNvPr id="32" name="Рисунок 31" descr="be876975-bedd-4885-b97c-0840c50380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63000">
            <a:off x="5269741" y="4170309"/>
            <a:ext cx="1380165" cy="164691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177854">
            <a:off x="1820373" y="2012578"/>
            <a:ext cx="1831473" cy="1219200"/>
            <a:chOff x="1751355" y="1213531"/>
            <a:chExt cx="3313573" cy="14478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751355" y="1213531"/>
              <a:ext cx="3313573" cy="14478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795344" y="1250671"/>
              <a:ext cx="3189960" cy="139142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Реклама: </a:t>
              </a:r>
              <a:r>
                <a:rPr lang="ru-RU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желания и возможности</a:t>
              </a:r>
              <a:endParaRPr lang="ru-RU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962400" y="1752600"/>
            <a:ext cx="1981200" cy="1199058"/>
            <a:chOff x="4653515" y="1250687"/>
            <a:chExt cx="2478616" cy="142765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653515" y="1250687"/>
              <a:ext cx="2478616" cy="14276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4695330" y="1292502"/>
              <a:ext cx="2394986" cy="13440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Деньги,</a:t>
              </a:r>
            </a:p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цена, стоимость</a:t>
              </a:r>
              <a:endParaRPr lang="ru-RU" sz="2000" kern="12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268200">
            <a:off x="1117795" y="3434587"/>
            <a:ext cx="1752600" cy="1143000"/>
            <a:chOff x="106873" y="3499237"/>
            <a:chExt cx="2047417" cy="1371897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06873" y="3499237"/>
              <a:ext cx="2047417" cy="137189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147054" y="3539419"/>
              <a:ext cx="1967056" cy="1291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chemeClr val="tx1"/>
                  </a:solidFill>
                </a:rPr>
                <a:t>Труд 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—</a:t>
              </a:r>
              <a:r>
                <a:rPr lang="ru-RU" sz="20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 продукт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374295">
            <a:off x="4941493" y="3142757"/>
            <a:ext cx="1814339" cy="1289586"/>
            <a:chOff x="6703847" y="3352799"/>
            <a:chExt cx="2104679" cy="1664772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6703847" y="3352799"/>
              <a:ext cx="2104679" cy="166477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6752607" y="3401559"/>
              <a:ext cx="2007159" cy="15672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7625" tIns="47625" rIns="47625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Полезные навыки и 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привычки в быту 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2514600" y="4648200"/>
            <a:ext cx="2854613" cy="13118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ОБРАЗОВАТЕЛЬНЫЕ ЭКОНОМИЧЕСКИЕ ПРОЕКТЫ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3366" y="76200"/>
            <a:ext cx="4647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«Мастерская»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ИС\Desktop\img1.jpg"/>
          <p:cNvPicPr>
            <a:picLocks noChangeAspect="1" noChangeArrowheads="1"/>
          </p:cNvPicPr>
          <p:nvPr/>
        </p:nvPicPr>
        <p:blipFill>
          <a:blip r:embed="rId3" cstate="print"/>
          <a:srcRect l="10000" t="3333" r="17500" b="23333"/>
          <a:stretch>
            <a:fillRect/>
          </a:stretch>
        </p:blipFill>
        <p:spPr bwMode="auto">
          <a:xfrm rot="21436053">
            <a:off x="1143000" y="1244994"/>
            <a:ext cx="6629400" cy="5029200"/>
          </a:xfrm>
          <a:prstGeom prst="rect">
            <a:avLst/>
          </a:prstGeom>
          <a:noFill/>
        </p:spPr>
      </p:pic>
      <p:pic>
        <p:nvPicPr>
          <p:cNvPr id="16386" name="Picture 2" descr="https://x-lines.ru/letters/i/cyrillicscript/0041/366719/40/0/4n6pbcgto8eafwfi4gy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879">
            <a:off x="1172945" y="1766933"/>
            <a:ext cx="2211439" cy="812367"/>
          </a:xfrm>
          <a:prstGeom prst="rect">
            <a:avLst/>
          </a:prstGeom>
          <a:noFill/>
        </p:spPr>
      </p:pic>
      <p:pic>
        <p:nvPicPr>
          <p:cNvPr id="16388" name="Picture 4" descr="https://x-lines.ru/letters/i/cyrillicscript/0052/68289a/50/0/4gypbcgos8em7wcn4na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860" y="3276600"/>
            <a:ext cx="1409815" cy="866776"/>
          </a:xfrm>
          <a:prstGeom prst="rect">
            <a:avLst/>
          </a:prstGeom>
          <a:noFill/>
        </p:spPr>
      </p:pic>
      <p:pic>
        <p:nvPicPr>
          <p:cNvPr id="16390" name="Picture 6" descr="https://x-lines.ru/letters/i/cyrillicscript/0412/c31d21/50/0/4n3pbpqtodeadwcn4napbq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524000"/>
            <a:ext cx="2019300" cy="704851"/>
          </a:xfrm>
          <a:prstGeom prst="rect">
            <a:avLst/>
          </a:prstGeom>
          <a:noFill/>
        </p:spPr>
      </p:pic>
      <p:pic>
        <p:nvPicPr>
          <p:cNvPr id="16392" name="Picture 8" descr="https://x-lines.ru/letters/i/cyrillicscript/0034/1e3e85/50/0/4n4pbpqozxem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667000"/>
            <a:ext cx="1162050" cy="495301"/>
          </a:xfrm>
          <a:prstGeom prst="rect">
            <a:avLst/>
          </a:prstGeom>
          <a:noFill/>
        </p:spPr>
      </p:pic>
      <p:pic>
        <p:nvPicPr>
          <p:cNvPr id="16394" name="Picture 10" descr="https://x-lines.ru/letters/i/cyrillicscript/1103/366719/50/0/4nhpbxqto8eafwcy4gb7bxgoszem5wc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876800"/>
            <a:ext cx="2809875" cy="428626"/>
          </a:xfrm>
          <a:prstGeom prst="rect">
            <a:avLst/>
          </a:prstGeom>
          <a:noFill/>
        </p:spPr>
      </p:pic>
      <p:pic>
        <p:nvPicPr>
          <p:cNvPr id="16396" name="Picture 12" descr="https://x-lines.ru/letters/i/cyrillicscript/0288/c31d21/50/0/4gbpbcgozxembwf74gb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962400"/>
            <a:ext cx="2514600" cy="428626"/>
          </a:xfrm>
          <a:prstGeom prst="rect">
            <a:avLst/>
          </a:prstGeom>
          <a:noFill/>
        </p:spPr>
      </p:pic>
      <p:pic>
        <p:nvPicPr>
          <p:cNvPr id="16398" name="Picture 14" descr="https://x-lines.ru/letters/i/cyrillicscript/0813/e06f10/54/0/4gbpbcsoz5eabwc84n47dyqtomemfwf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44067">
            <a:off x="4071953" y="5253960"/>
            <a:ext cx="3448050" cy="733426"/>
          </a:xfrm>
          <a:prstGeom prst="rect">
            <a:avLst/>
          </a:prstGeom>
          <a:noFill/>
        </p:spPr>
      </p:pic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90600" y="381000"/>
            <a:ext cx="10737273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99690" y="1828683"/>
            <a:ext cx="5373006" cy="473174"/>
            <a:chOff x="1235" y="2021"/>
            <a:chExt cx="3233" cy="286"/>
          </a:xfrm>
        </p:grpSpPr>
        <p:sp>
          <p:nvSpPr>
            <p:cNvPr id="19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4" y="230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2" y="2047"/>
              <a:ext cx="193" cy="24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1" y="2043"/>
              <a:ext cx="263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Определить актуальность мастерской.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21"/>
              <a:ext cx="21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066800" y="141982"/>
            <a:ext cx="3523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Шаги по созданию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мастерской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9" name="Рисунок 38" descr="photo_5416048421791450340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3553">
            <a:off x="1847629" y="2490985"/>
            <a:ext cx="4850154" cy="363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99690" y="1828683"/>
            <a:ext cx="5373006" cy="473174"/>
            <a:chOff x="1235" y="2021"/>
            <a:chExt cx="3233" cy="286"/>
          </a:xfrm>
        </p:grpSpPr>
        <p:sp>
          <p:nvSpPr>
            <p:cNvPr id="19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4" y="230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2" y="2047"/>
              <a:ext cx="193" cy="24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1" y="2043"/>
              <a:ext cx="263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Определить актуальность мастерской.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21"/>
              <a:ext cx="21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21282" y="2433768"/>
            <a:ext cx="5221061" cy="717998"/>
            <a:chOff x="1233" y="2571"/>
            <a:chExt cx="3325" cy="424"/>
          </a:xfrm>
        </p:grpSpPr>
        <p:sp>
          <p:nvSpPr>
            <p:cNvPr id="2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34" y="287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3" y="2597"/>
              <a:ext cx="223" cy="26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4" y="2632"/>
              <a:ext cx="230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Выбрать место расположения</a:t>
              </a:r>
              <a:r>
                <a:rPr lang="ru-RU" sz="2000" dirty="0" smtClean="0">
                  <a:solidFill>
                    <a:srgbClr val="000000"/>
                  </a:solidFill>
                </a:rPr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7" y="2571"/>
              <a:ext cx="13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066800" y="141982"/>
            <a:ext cx="3523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Шаги по созданию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мастерской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9" name="Picture 3" descr="C:\Users\LENOVO\Downloads\-5416048421791450338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9793">
            <a:off x="3667592" y="3351933"/>
            <a:ext cx="3686865" cy="2765148"/>
          </a:xfrm>
          <a:prstGeom prst="rect">
            <a:avLst/>
          </a:prstGeom>
          <a:noFill/>
        </p:spPr>
      </p:pic>
      <p:pic>
        <p:nvPicPr>
          <p:cNvPr id="45" name="Picture 2" descr="C:\Users\LENOVO\Downloads\IMG-20230214-WA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6814">
            <a:off x="1286069" y="3405648"/>
            <a:ext cx="2152131" cy="2869508"/>
          </a:xfrm>
          <a:prstGeom prst="rect">
            <a:avLst/>
          </a:prstGeom>
          <a:noFill/>
        </p:spPr>
      </p:pic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99690" y="1828683"/>
            <a:ext cx="5373006" cy="473174"/>
            <a:chOff x="1235" y="2021"/>
            <a:chExt cx="3233" cy="286"/>
          </a:xfrm>
        </p:grpSpPr>
        <p:sp>
          <p:nvSpPr>
            <p:cNvPr id="19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4" y="230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2" y="2047"/>
              <a:ext cx="193" cy="24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1" y="2043"/>
              <a:ext cx="263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Определить актуальность мастерской.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21"/>
              <a:ext cx="21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21282" y="2433768"/>
            <a:ext cx="5221061" cy="717998"/>
            <a:chOff x="1233" y="2571"/>
            <a:chExt cx="3325" cy="424"/>
          </a:xfrm>
        </p:grpSpPr>
        <p:sp>
          <p:nvSpPr>
            <p:cNvPr id="2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34" y="287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3" y="2597"/>
              <a:ext cx="223" cy="26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4" y="2632"/>
              <a:ext cx="230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Выбрать место расположения</a:t>
              </a:r>
              <a:r>
                <a:rPr lang="ru-RU" sz="2000" dirty="0" smtClean="0">
                  <a:solidFill>
                    <a:srgbClr val="000000"/>
                  </a:solidFill>
                </a:rPr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7" y="2571"/>
              <a:ext cx="13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16936" y="3143263"/>
            <a:ext cx="5376224" cy="590657"/>
            <a:chOff x="1229" y="3116"/>
            <a:chExt cx="3430" cy="363"/>
          </a:xfrm>
        </p:grpSpPr>
        <p:sp>
          <p:nvSpPr>
            <p:cNvPr id="30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77" y="3395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4" y="3147"/>
              <a:ext cx="203" cy="274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98" y="3116"/>
              <a:ext cx="306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</a:rPr>
                <a:t>Определить необходимое оборудование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0" y="3139"/>
              <a:ext cx="18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066800" y="141982"/>
            <a:ext cx="3523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Шаги по созданию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мастерской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  <p:pic>
        <p:nvPicPr>
          <p:cNvPr id="39" name="Рисунок 38" descr="532043cb-4710-4a50-898e-2684ccd022f6.jpg"/>
          <p:cNvPicPr>
            <a:picLocks noChangeAspect="1"/>
          </p:cNvPicPr>
          <p:nvPr/>
        </p:nvPicPr>
        <p:blipFill>
          <a:blip r:embed="rId4" cstate="print"/>
          <a:srcRect t="10219" r="1623"/>
          <a:stretch>
            <a:fillRect/>
          </a:stretch>
        </p:blipFill>
        <p:spPr>
          <a:xfrm rot="21427236">
            <a:off x="2212955" y="3753277"/>
            <a:ext cx="3875925" cy="265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15817" y="3830129"/>
            <a:ext cx="5356510" cy="511668"/>
            <a:chOff x="1236" y="1273"/>
            <a:chExt cx="3404" cy="341"/>
          </a:xfrm>
        </p:grpSpPr>
        <p:sp>
          <p:nvSpPr>
            <p:cNvPr id="14" name="Line 3">
              <a:extLst>
                <a:ext uri="{FF2B5EF4-FFF2-40B4-BE49-F238E27FC236}">
                  <a16:creationId xmlns=""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16" y="1614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4">
              <a:extLst>
                <a:ext uri="{FF2B5EF4-FFF2-40B4-BE49-F238E27FC236}">
                  <a16:creationId xmlns=""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6" y="1318"/>
              <a:ext cx="214" cy="274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6">
              <a:extLst>
                <a:ext uri="{FF2B5EF4-FFF2-40B4-BE49-F238E27FC236}">
                  <a16:creationId xmlns=""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2" y="1273"/>
              <a:ext cx="19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99690" y="1828683"/>
            <a:ext cx="5373006" cy="473174"/>
            <a:chOff x="1235" y="2021"/>
            <a:chExt cx="3233" cy="286"/>
          </a:xfrm>
        </p:grpSpPr>
        <p:sp>
          <p:nvSpPr>
            <p:cNvPr id="19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4" y="230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2" y="2047"/>
              <a:ext cx="193" cy="24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1" y="2043"/>
              <a:ext cx="263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Определить актуальность мастерской.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21"/>
              <a:ext cx="21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21282" y="2433768"/>
            <a:ext cx="5221061" cy="717998"/>
            <a:chOff x="1233" y="2571"/>
            <a:chExt cx="3325" cy="424"/>
          </a:xfrm>
        </p:grpSpPr>
        <p:sp>
          <p:nvSpPr>
            <p:cNvPr id="2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34" y="287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3" y="2597"/>
              <a:ext cx="223" cy="26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4" y="2632"/>
              <a:ext cx="230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Выбрать место расположения</a:t>
              </a:r>
              <a:r>
                <a:rPr lang="ru-RU" sz="2000" dirty="0" smtClean="0">
                  <a:solidFill>
                    <a:srgbClr val="000000"/>
                  </a:solidFill>
                </a:rPr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7" y="2571"/>
              <a:ext cx="13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16936" y="3143263"/>
            <a:ext cx="5376224" cy="590657"/>
            <a:chOff x="1229" y="3116"/>
            <a:chExt cx="3430" cy="363"/>
          </a:xfrm>
        </p:grpSpPr>
        <p:sp>
          <p:nvSpPr>
            <p:cNvPr id="30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77" y="3395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4" y="3147"/>
              <a:ext cx="203" cy="274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98" y="3116"/>
              <a:ext cx="306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</a:rPr>
                <a:t>Определить необходимое оборудование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0" y="3139"/>
              <a:ext cx="18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066800" y="141982"/>
            <a:ext cx="3523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Шаги по созданию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мастерской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="" xmlns:a16="http://schemas.microsoft.com/office/drawing/2014/main" id="{474319E9-14E7-448D-9A00-6C1DE79E1AFE}"/>
              </a:ext>
            </a:extLst>
          </p:cNvPr>
          <p:cNvSpPr txBox="1">
            <a:spLocks noChangeArrowheads="1"/>
          </p:cNvSpPr>
          <p:nvPr/>
        </p:nvSpPr>
        <p:spPr bwMode="gray">
          <a:xfrm rot="21404539">
            <a:off x="1988599" y="3872310"/>
            <a:ext cx="4886171" cy="39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Определить правила работы в мастерской.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7983981_34-kartinkin-net-p-kartinki-dlya-delovoi-prezentatsii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1394849">
            <a:off x="974868" y="1486353"/>
            <a:ext cx="6546079" cy="477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ngegg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62000"/>
            <a:ext cx="10160001" cy="6705600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15817" y="3830129"/>
            <a:ext cx="5356510" cy="511668"/>
            <a:chOff x="1236" y="1273"/>
            <a:chExt cx="3404" cy="341"/>
          </a:xfrm>
        </p:grpSpPr>
        <p:sp>
          <p:nvSpPr>
            <p:cNvPr id="14" name="Line 3">
              <a:extLst>
                <a:ext uri="{FF2B5EF4-FFF2-40B4-BE49-F238E27FC236}">
                  <a16:creationId xmlns=""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16" y="1614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4">
              <a:extLst>
                <a:ext uri="{FF2B5EF4-FFF2-40B4-BE49-F238E27FC236}">
                  <a16:creationId xmlns=""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6" y="1318"/>
              <a:ext cx="214" cy="274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6">
              <a:extLst>
                <a:ext uri="{FF2B5EF4-FFF2-40B4-BE49-F238E27FC236}">
                  <a16:creationId xmlns=""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2" y="1273"/>
              <a:ext cx="19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99690" y="1828683"/>
            <a:ext cx="5373006" cy="473174"/>
            <a:chOff x="1235" y="2021"/>
            <a:chExt cx="3233" cy="286"/>
          </a:xfrm>
        </p:grpSpPr>
        <p:sp>
          <p:nvSpPr>
            <p:cNvPr id="19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4" y="230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2" y="2047"/>
              <a:ext cx="193" cy="24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1" y="2043"/>
              <a:ext cx="263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Определить актуальность мастерской.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21"/>
              <a:ext cx="21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21282" y="2433768"/>
            <a:ext cx="5221061" cy="717998"/>
            <a:chOff x="1233" y="2571"/>
            <a:chExt cx="3325" cy="424"/>
          </a:xfrm>
        </p:grpSpPr>
        <p:sp>
          <p:nvSpPr>
            <p:cNvPr id="2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34" y="287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3" y="2597"/>
              <a:ext cx="223" cy="26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4" y="2632"/>
              <a:ext cx="230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Выбрать место расположения</a:t>
              </a:r>
              <a:r>
                <a:rPr lang="ru-RU" sz="2000" dirty="0" smtClean="0">
                  <a:solidFill>
                    <a:srgbClr val="000000"/>
                  </a:solidFill>
                </a:rPr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7" y="2571"/>
              <a:ext cx="13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416936" y="3143263"/>
            <a:ext cx="5376224" cy="590657"/>
            <a:chOff x="1229" y="3116"/>
            <a:chExt cx="3430" cy="363"/>
          </a:xfrm>
        </p:grpSpPr>
        <p:sp>
          <p:nvSpPr>
            <p:cNvPr id="30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77" y="3395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4" y="3147"/>
              <a:ext cx="203" cy="274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98" y="3116"/>
              <a:ext cx="306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</a:rPr>
                <a:t>Определить необходимое оборудование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0" y="3139"/>
              <a:ext cx="18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=""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 rot="21404539">
            <a:off x="1399368" y="4576196"/>
            <a:ext cx="5525256" cy="489621"/>
            <a:chOff x="1229" y="3089"/>
            <a:chExt cx="3415" cy="282"/>
          </a:xfrm>
        </p:grpSpPr>
        <p:sp>
          <p:nvSpPr>
            <p:cNvPr id="35" name="Line 23">
              <a:extLst>
                <a:ext uri="{FF2B5EF4-FFF2-40B4-BE49-F238E27FC236}">
                  <a16:creationId xmlns=""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20" y="33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4">
              <a:extLst>
                <a:ext uri="{FF2B5EF4-FFF2-40B4-BE49-F238E27FC236}">
                  <a16:creationId xmlns=""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6" y="3100"/>
              <a:ext cx="199" cy="273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8" name="Text Box 26">
              <a:extLst>
                <a:ext uri="{FF2B5EF4-FFF2-40B4-BE49-F238E27FC236}">
                  <a16:creationId xmlns=""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3" y="3089"/>
              <a:ext cx="18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42" name="Text Box 5">
            <a:extLst>
              <a:ext uri="{FF2B5EF4-FFF2-40B4-BE49-F238E27FC236}">
                <a16:creationId xmlns="" xmlns:a16="http://schemas.microsoft.com/office/drawing/2014/main" id="{8B2D7019-09D7-4AA9-856D-06C2F8D5562C}"/>
              </a:ext>
            </a:extLst>
          </p:cNvPr>
          <p:cNvSpPr txBox="1">
            <a:spLocks noChangeArrowheads="1"/>
          </p:cNvSpPr>
          <p:nvPr/>
        </p:nvSpPr>
        <p:spPr bwMode="gray">
          <a:xfrm rot="21404539">
            <a:off x="2161101" y="4695947"/>
            <a:ext cx="5595696" cy="70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/>
              <a:t>По желанию дополнить бизнес - центром и магазином.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66800" y="141982"/>
            <a:ext cx="3523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Шаги по созданию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мастерской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="" xmlns:a16="http://schemas.microsoft.com/office/drawing/2014/main" id="{474319E9-14E7-448D-9A00-6C1DE79E1AFE}"/>
              </a:ext>
            </a:extLst>
          </p:cNvPr>
          <p:cNvSpPr txBox="1">
            <a:spLocks noChangeArrowheads="1"/>
          </p:cNvSpPr>
          <p:nvPr/>
        </p:nvSpPr>
        <p:spPr bwMode="gray">
          <a:xfrm rot="21404539">
            <a:off x="1988599" y="3872310"/>
            <a:ext cx="4886171" cy="39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Определить правила работы в мастерской.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344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Улыбка</cp:lastModifiedBy>
  <cp:revision>7</cp:revision>
  <dcterms:created xsi:type="dcterms:W3CDTF">2023-02-09T10:12:23Z</dcterms:created>
  <dcterms:modified xsi:type="dcterms:W3CDTF">2023-07-05T12:04:43Z</dcterms:modified>
</cp:coreProperties>
</file>