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0" r:id="rId4"/>
    <p:sldId id="257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B6507"/>
    <a:srgbClr val="146253"/>
    <a:srgbClr val="1109AF"/>
    <a:srgbClr val="D77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B30505-0585-44BA-ACC2-F193E257F02E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936CBF1-C57B-41F5-B692-81E6BFFC9C8C}">
      <dgm:prSet phldrT="[Текст]" custT="1"/>
      <dgm:spPr/>
      <dgm:t>
        <a:bodyPr/>
        <a:lstStyle/>
        <a:p>
          <a:endParaRPr lang="ru-RU" sz="1400" dirty="0">
            <a:solidFill>
              <a:schemeClr val="tx1"/>
            </a:solidFill>
          </a:endParaRPr>
        </a:p>
      </dgm:t>
    </dgm:pt>
    <dgm:pt modelId="{A28AA0B1-0FEC-40B9-A844-7D167B53224E}" type="parTrans" cxnId="{9C23CBBB-686A-4BC1-AF4B-C1E7D5522A5F}">
      <dgm:prSet/>
      <dgm:spPr/>
      <dgm:t>
        <a:bodyPr/>
        <a:lstStyle/>
        <a:p>
          <a:endParaRPr lang="ru-RU"/>
        </a:p>
      </dgm:t>
    </dgm:pt>
    <dgm:pt modelId="{4264360C-81E3-4AC8-B7D6-4232DB1198CC}" type="sibTrans" cxnId="{9C23CBBB-686A-4BC1-AF4B-C1E7D5522A5F}">
      <dgm:prSet/>
      <dgm:spPr/>
      <dgm:t>
        <a:bodyPr/>
        <a:lstStyle/>
        <a:p>
          <a:endParaRPr lang="ru-RU"/>
        </a:p>
      </dgm:t>
    </dgm:pt>
    <dgm:pt modelId="{D2BB37AC-8122-4D49-948B-F7FAC8B10E5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Основа сказки</a:t>
          </a:r>
          <a:endParaRPr lang="ru-RU" sz="1800" b="1" dirty="0">
            <a:solidFill>
              <a:schemeClr val="tx1"/>
            </a:solidFill>
          </a:endParaRPr>
        </a:p>
      </dgm:t>
    </dgm:pt>
    <dgm:pt modelId="{4398F621-09C4-4447-AAA9-CFA47CE36350}" type="parTrans" cxnId="{010406CC-9114-42ED-986C-D7F11839F429}">
      <dgm:prSet/>
      <dgm:spPr/>
      <dgm:t>
        <a:bodyPr/>
        <a:lstStyle/>
        <a:p>
          <a:endParaRPr lang="ru-RU"/>
        </a:p>
      </dgm:t>
    </dgm:pt>
    <dgm:pt modelId="{D26CCC50-1B64-4097-928D-1107AB71F4DA}" type="sibTrans" cxnId="{010406CC-9114-42ED-986C-D7F11839F429}">
      <dgm:prSet/>
      <dgm:spPr/>
      <dgm:t>
        <a:bodyPr/>
        <a:lstStyle/>
        <a:p>
          <a:endParaRPr lang="ru-RU"/>
        </a:p>
      </dgm:t>
    </dgm:pt>
    <dgm:pt modelId="{23F92AF5-C76F-4F0A-962F-F1B62A4E7E2B}">
      <dgm:prSet phldrT="[Текст]" custT="1"/>
      <dgm:spPr/>
      <dgm:t>
        <a:bodyPr/>
        <a:lstStyle/>
        <a:p>
          <a:endParaRPr lang="ru-RU" sz="1600" dirty="0">
            <a:solidFill>
              <a:schemeClr val="tx1"/>
            </a:solidFill>
          </a:endParaRPr>
        </a:p>
      </dgm:t>
    </dgm:pt>
    <dgm:pt modelId="{26CFC95A-ECDA-4113-96E6-DC9855F58885}" type="parTrans" cxnId="{9E5AC8F3-6181-4631-885C-C2A4C9779178}">
      <dgm:prSet/>
      <dgm:spPr/>
      <dgm:t>
        <a:bodyPr/>
        <a:lstStyle/>
        <a:p>
          <a:endParaRPr lang="ru-RU"/>
        </a:p>
      </dgm:t>
    </dgm:pt>
    <dgm:pt modelId="{B177C5D7-413B-4886-B107-2F857EAA9BCD}" type="sibTrans" cxnId="{9E5AC8F3-6181-4631-885C-C2A4C9779178}">
      <dgm:prSet/>
      <dgm:spPr/>
      <dgm:t>
        <a:bodyPr/>
        <a:lstStyle/>
        <a:p>
          <a:endParaRPr lang="ru-RU"/>
        </a:p>
      </dgm:t>
    </dgm:pt>
    <dgm:pt modelId="{736EDA98-630D-4542-A1FA-A450B9A54ABE}">
      <dgm:prSet phldrT="[Текст]" custT="1"/>
      <dgm:spPr/>
      <dgm:t>
        <a:bodyPr/>
        <a:lstStyle/>
        <a:p>
          <a:endParaRPr lang="ru-RU" sz="1000" dirty="0">
            <a:solidFill>
              <a:schemeClr val="tx1"/>
            </a:solidFill>
          </a:endParaRPr>
        </a:p>
      </dgm:t>
    </dgm:pt>
    <dgm:pt modelId="{A324B74E-8803-4450-9612-3890E457AB5C}" type="parTrans" cxnId="{21974E89-72DC-430D-B35E-A7EF47FB1235}">
      <dgm:prSet/>
      <dgm:spPr/>
      <dgm:t>
        <a:bodyPr/>
        <a:lstStyle/>
        <a:p>
          <a:endParaRPr lang="ru-RU"/>
        </a:p>
      </dgm:t>
    </dgm:pt>
    <dgm:pt modelId="{5CF36042-76A0-4A37-B615-6765ECB615CA}" type="sibTrans" cxnId="{21974E89-72DC-430D-B35E-A7EF47FB1235}">
      <dgm:prSet/>
      <dgm:spPr/>
      <dgm:t>
        <a:bodyPr/>
        <a:lstStyle/>
        <a:p>
          <a:endParaRPr lang="ru-RU"/>
        </a:p>
      </dgm:t>
    </dgm:pt>
    <dgm:pt modelId="{2FEC266A-816E-44B4-A410-E24E3B03FC8D}">
      <dgm:prSet phldrT="[Текст]" custT="1"/>
      <dgm:spPr/>
      <dgm:t>
        <a:bodyPr/>
        <a:lstStyle/>
        <a:p>
          <a:endParaRPr lang="ru-RU" sz="1600" dirty="0">
            <a:solidFill>
              <a:schemeClr val="tx1"/>
            </a:solidFill>
          </a:endParaRPr>
        </a:p>
      </dgm:t>
    </dgm:pt>
    <dgm:pt modelId="{9C2F7430-D998-4B52-837F-1294E70B2B27}" type="parTrans" cxnId="{71E3FB21-7021-4D7D-B01E-309F5CFA4087}">
      <dgm:prSet/>
      <dgm:spPr/>
      <dgm:t>
        <a:bodyPr/>
        <a:lstStyle/>
        <a:p>
          <a:endParaRPr lang="ru-RU"/>
        </a:p>
      </dgm:t>
    </dgm:pt>
    <dgm:pt modelId="{A51BF52E-E585-41DE-9B7C-C1D19857FE9C}" type="sibTrans" cxnId="{71E3FB21-7021-4D7D-B01E-309F5CFA4087}">
      <dgm:prSet/>
      <dgm:spPr/>
      <dgm:t>
        <a:bodyPr/>
        <a:lstStyle/>
        <a:p>
          <a:endParaRPr lang="ru-RU"/>
        </a:p>
      </dgm:t>
    </dgm:pt>
    <dgm:pt modelId="{4644463D-5291-4697-9A6B-4734C9C07EF3}" type="pres">
      <dgm:prSet presAssocID="{88B30505-0585-44BA-ACC2-F193E257F0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B652FB-CA6A-49DF-A07A-0C57E01EA3CA}" type="pres">
      <dgm:prSet presAssocID="{9936CBF1-C57B-41F5-B692-81E6BFFC9C8C}" presName="parTxOnly" presStyleLbl="node1" presStyleIdx="0" presStyleCnt="5" custScaleY="144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DBFE6-74EC-457F-A709-8DD26FACBE52}" type="pres">
      <dgm:prSet presAssocID="{4264360C-81E3-4AC8-B7D6-4232DB1198CC}" presName="parTxOnlySpace" presStyleCnt="0"/>
      <dgm:spPr/>
    </dgm:pt>
    <dgm:pt modelId="{9A18F455-2BC4-439F-80C5-A6503CD32C14}" type="pres">
      <dgm:prSet presAssocID="{D2BB37AC-8122-4D49-948B-F7FAC8B10E54}" presName="parTxOnly" presStyleLbl="node1" presStyleIdx="1" presStyleCnt="5" custScaleY="144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76E1EA-D782-4452-A8A4-DF8F88CA520C}" type="pres">
      <dgm:prSet presAssocID="{D26CCC50-1B64-4097-928D-1107AB71F4DA}" presName="parTxOnlySpace" presStyleCnt="0"/>
      <dgm:spPr/>
    </dgm:pt>
    <dgm:pt modelId="{1923652C-C046-45CF-9699-EE1F1A61CE7B}" type="pres">
      <dgm:prSet presAssocID="{23F92AF5-C76F-4F0A-962F-F1B62A4E7E2B}" presName="parTxOnly" presStyleLbl="node1" presStyleIdx="2" presStyleCnt="5" custScaleX="94392" custScaleY="144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87757-FE14-441C-8496-4425CFC1F254}" type="pres">
      <dgm:prSet presAssocID="{B177C5D7-413B-4886-B107-2F857EAA9BCD}" presName="parTxOnlySpace" presStyleCnt="0"/>
      <dgm:spPr/>
    </dgm:pt>
    <dgm:pt modelId="{5BE2D347-F791-412F-8D5B-3BD3F9CBE5BB}" type="pres">
      <dgm:prSet presAssocID="{736EDA98-630D-4542-A1FA-A450B9A54ABE}" presName="parTxOnly" presStyleLbl="node1" presStyleIdx="3" presStyleCnt="5" custScaleX="113115" custScaleY="144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13986E-919B-4F11-8023-BD00A84EA1FB}" type="pres">
      <dgm:prSet presAssocID="{5CF36042-76A0-4A37-B615-6765ECB615CA}" presName="parTxOnlySpace" presStyleCnt="0"/>
      <dgm:spPr/>
    </dgm:pt>
    <dgm:pt modelId="{D6495DBC-8E48-4AED-97E9-CC587BA0D1CA}" type="pres">
      <dgm:prSet presAssocID="{2FEC266A-816E-44B4-A410-E24E3B03FC8D}" presName="parTxOnly" presStyleLbl="node1" presStyleIdx="4" presStyleCnt="5" custScaleY="1449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8CAF13-9ABF-4FB5-AD5C-8B9CF07E5AA0}" type="presOf" srcId="{9936CBF1-C57B-41F5-B692-81E6BFFC9C8C}" destId="{80B652FB-CA6A-49DF-A07A-0C57E01EA3CA}" srcOrd="0" destOrd="0" presId="urn:microsoft.com/office/officeart/2005/8/layout/chevron1"/>
    <dgm:cxn modelId="{010406CC-9114-42ED-986C-D7F11839F429}" srcId="{88B30505-0585-44BA-ACC2-F193E257F02E}" destId="{D2BB37AC-8122-4D49-948B-F7FAC8B10E54}" srcOrd="1" destOrd="0" parTransId="{4398F621-09C4-4447-AAA9-CFA47CE36350}" sibTransId="{D26CCC50-1B64-4097-928D-1107AB71F4DA}"/>
    <dgm:cxn modelId="{21974E89-72DC-430D-B35E-A7EF47FB1235}" srcId="{88B30505-0585-44BA-ACC2-F193E257F02E}" destId="{736EDA98-630D-4542-A1FA-A450B9A54ABE}" srcOrd="3" destOrd="0" parTransId="{A324B74E-8803-4450-9612-3890E457AB5C}" sibTransId="{5CF36042-76A0-4A37-B615-6765ECB615CA}"/>
    <dgm:cxn modelId="{9C23CBBB-686A-4BC1-AF4B-C1E7D5522A5F}" srcId="{88B30505-0585-44BA-ACC2-F193E257F02E}" destId="{9936CBF1-C57B-41F5-B692-81E6BFFC9C8C}" srcOrd="0" destOrd="0" parTransId="{A28AA0B1-0FEC-40B9-A844-7D167B53224E}" sibTransId="{4264360C-81E3-4AC8-B7D6-4232DB1198CC}"/>
    <dgm:cxn modelId="{9E5AC8F3-6181-4631-885C-C2A4C9779178}" srcId="{88B30505-0585-44BA-ACC2-F193E257F02E}" destId="{23F92AF5-C76F-4F0A-962F-F1B62A4E7E2B}" srcOrd="2" destOrd="0" parTransId="{26CFC95A-ECDA-4113-96E6-DC9855F58885}" sibTransId="{B177C5D7-413B-4886-B107-2F857EAA9BCD}"/>
    <dgm:cxn modelId="{71E3FB21-7021-4D7D-B01E-309F5CFA4087}" srcId="{88B30505-0585-44BA-ACC2-F193E257F02E}" destId="{2FEC266A-816E-44B4-A410-E24E3B03FC8D}" srcOrd="4" destOrd="0" parTransId="{9C2F7430-D998-4B52-837F-1294E70B2B27}" sibTransId="{A51BF52E-E585-41DE-9B7C-C1D19857FE9C}"/>
    <dgm:cxn modelId="{19DF55C3-85DC-41C8-AAB8-723AE6340EF3}" type="presOf" srcId="{736EDA98-630D-4542-A1FA-A450B9A54ABE}" destId="{5BE2D347-F791-412F-8D5B-3BD3F9CBE5BB}" srcOrd="0" destOrd="0" presId="urn:microsoft.com/office/officeart/2005/8/layout/chevron1"/>
    <dgm:cxn modelId="{27883399-4BBF-405B-8A9E-5B85CF2D03FA}" type="presOf" srcId="{23F92AF5-C76F-4F0A-962F-F1B62A4E7E2B}" destId="{1923652C-C046-45CF-9699-EE1F1A61CE7B}" srcOrd="0" destOrd="0" presId="urn:microsoft.com/office/officeart/2005/8/layout/chevron1"/>
    <dgm:cxn modelId="{F958AC8E-6592-4F21-B82B-48418E92DF60}" type="presOf" srcId="{D2BB37AC-8122-4D49-948B-F7FAC8B10E54}" destId="{9A18F455-2BC4-439F-80C5-A6503CD32C14}" srcOrd="0" destOrd="0" presId="urn:microsoft.com/office/officeart/2005/8/layout/chevron1"/>
    <dgm:cxn modelId="{8B190DE1-3377-46EA-B253-812554A5B564}" type="presOf" srcId="{2FEC266A-816E-44B4-A410-E24E3B03FC8D}" destId="{D6495DBC-8E48-4AED-97E9-CC587BA0D1CA}" srcOrd="0" destOrd="0" presId="urn:microsoft.com/office/officeart/2005/8/layout/chevron1"/>
    <dgm:cxn modelId="{76E85AB1-4D3D-47B1-BA72-96251C89319B}" type="presOf" srcId="{88B30505-0585-44BA-ACC2-F193E257F02E}" destId="{4644463D-5291-4697-9A6B-4734C9C07EF3}" srcOrd="0" destOrd="0" presId="urn:microsoft.com/office/officeart/2005/8/layout/chevron1"/>
    <dgm:cxn modelId="{070A8E0A-2829-4CA0-A19B-5D9A03F1F5C5}" type="presParOf" srcId="{4644463D-5291-4697-9A6B-4734C9C07EF3}" destId="{80B652FB-CA6A-49DF-A07A-0C57E01EA3CA}" srcOrd="0" destOrd="0" presId="urn:microsoft.com/office/officeart/2005/8/layout/chevron1"/>
    <dgm:cxn modelId="{BA0637E8-EC2A-4F85-BC46-3C3202E3DF72}" type="presParOf" srcId="{4644463D-5291-4697-9A6B-4734C9C07EF3}" destId="{EA8DBFE6-74EC-457F-A709-8DD26FACBE52}" srcOrd="1" destOrd="0" presId="urn:microsoft.com/office/officeart/2005/8/layout/chevron1"/>
    <dgm:cxn modelId="{12A571D6-FD03-4CCE-A5FA-1558EBDE0A92}" type="presParOf" srcId="{4644463D-5291-4697-9A6B-4734C9C07EF3}" destId="{9A18F455-2BC4-439F-80C5-A6503CD32C14}" srcOrd="2" destOrd="0" presId="urn:microsoft.com/office/officeart/2005/8/layout/chevron1"/>
    <dgm:cxn modelId="{F3E62B19-711E-43EC-939A-1EF6E6EA7F56}" type="presParOf" srcId="{4644463D-5291-4697-9A6B-4734C9C07EF3}" destId="{FD76E1EA-D782-4452-A8A4-DF8F88CA520C}" srcOrd="3" destOrd="0" presId="urn:microsoft.com/office/officeart/2005/8/layout/chevron1"/>
    <dgm:cxn modelId="{59A949C0-C350-4AAB-857D-437F77C92C4E}" type="presParOf" srcId="{4644463D-5291-4697-9A6B-4734C9C07EF3}" destId="{1923652C-C046-45CF-9699-EE1F1A61CE7B}" srcOrd="4" destOrd="0" presId="urn:microsoft.com/office/officeart/2005/8/layout/chevron1"/>
    <dgm:cxn modelId="{BE72284B-7351-41D5-A4EE-56BD1DCA2F96}" type="presParOf" srcId="{4644463D-5291-4697-9A6B-4734C9C07EF3}" destId="{69687757-FE14-441C-8496-4425CFC1F254}" srcOrd="5" destOrd="0" presId="urn:microsoft.com/office/officeart/2005/8/layout/chevron1"/>
    <dgm:cxn modelId="{F7A84309-A0AD-4634-BBD1-012FAF23A02F}" type="presParOf" srcId="{4644463D-5291-4697-9A6B-4734C9C07EF3}" destId="{5BE2D347-F791-412F-8D5B-3BD3F9CBE5BB}" srcOrd="6" destOrd="0" presId="urn:microsoft.com/office/officeart/2005/8/layout/chevron1"/>
    <dgm:cxn modelId="{D9673A41-8235-4B9A-95A0-8A89F137D589}" type="presParOf" srcId="{4644463D-5291-4697-9A6B-4734C9C07EF3}" destId="{A013986E-919B-4F11-8023-BD00A84EA1FB}" srcOrd="7" destOrd="0" presId="urn:microsoft.com/office/officeart/2005/8/layout/chevron1"/>
    <dgm:cxn modelId="{DFD3BE5D-83E1-468F-99D9-BFE420F5C500}" type="presParOf" srcId="{4644463D-5291-4697-9A6B-4734C9C07EF3}" destId="{D6495DBC-8E48-4AED-97E9-CC587BA0D1CA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652FB-CA6A-49DF-A07A-0C57E01EA3CA}">
      <dsp:nvSpPr>
        <dsp:cNvPr id="0" name=""/>
        <dsp:cNvSpPr/>
      </dsp:nvSpPr>
      <dsp:spPr>
        <a:xfrm>
          <a:off x="712" y="657132"/>
          <a:ext cx="1955601" cy="113400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567715" y="657132"/>
        <a:ext cx="821595" cy="1134006"/>
      </dsp:txXfrm>
    </dsp:sp>
    <dsp:sp modelId="{9A18F455-2BC4-439F-80C5-A6503CD32C14}">
      <dsp:nvSpPr>
        <dsp:cNvPr id="0" name=""/>
        <dsp:cNvSpPr/>
      </dsp:nvSpPr>
      <dsp:spPr>
        <a:xfrm>
          <a:off x="1760754" y="657132"/>
          <a:ext cx="1955601" cy="113400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Основа сказки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2327757" y="657132"/>
        <a:ext cx="821595" cy="1134006"/>
      </dsp:txXfrm>
    </dsp:sp>
    <dsp:sp modelId="{1923652C-C046-45CF-9699-EE1F1A61CE7B}">
      <dsp:nvSpPr>
        <dsp:cNvPr id="0" name=""/>
        <dsp:cNvSpPr/>
      </dsp:nvSpPr>
      <dsp:spPr>
        <a:xfrm>
          <a:off x="3520795" y="657132"/>
          <a:ext cx="1845931" cy="113400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</a:endParaRPr>
        </a:p>
      </dsp:txBody>
      <dsp:txXfrm>
        <a:off x="4087798" y="657132"/>
        <a:ext cx="711925" cy="1134006"/>
      </dsp:txXfrm>
    </dsp:sp>
    <dsp:sp modelId="{5BE2D347-F791-412F-8D5B-3BD3F9CBE5BB}">
      <dsp:nvSpPr>
        <dsp:cNvPr id="0" name=""/>
        <dsp:cNvSpPr/>
      </dsp:nvSpPr>
      <dsp:spPr>
        <a:xfrm>
          <a:off x="5171166" y="657132"/>
          <a:ext cx="2212078" cy="113400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>
            <a:solidFill>
              <a:schemeClr val="tx1"/>
            </a:solidFill>
          </a:endParaRPr>
        </a:p>
      </dsp:txBody>
      <dsp:txXfrm>
        <a:off x="5738169" y="657132"/>
        <a:ext cx="1078072" cy="1134006"/>
      </dsp:txXfrm>
    </dsp:sp>
    <dsp:sp modelId="{D6495DBC-8E48-4AED-97E9-CC587BA0D1CA}">
      <dsp:nvSpPr>
        <dsp:cNvPr id="0" name=""/>
        <dsp:cNvSpPr/>
      </dsp:nvSpPr>
      <dsp:spPr>
        <a:xfrm>
          <a:off x="7187685" y="657132"/>
          <a:ext cx="1955601" cy="1134006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</a:endParaRPr>
        </a:p>
      </dsp:txBody>
      <dsp:txXfrm>
        <a:off x="7754688" y="657132"/>
        <a:ext cx="821595" cy="1134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2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69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30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27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29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048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319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62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053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323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53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29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8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696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308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477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364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9426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884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2994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305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21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0484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0899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7308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963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1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31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46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0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32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53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8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4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46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72EA-2197-4B82-A28F-19D41A84696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0524-CA4A-4CDC-AFC6-DD3B40FBF4A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55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detsad187@kubannet.ru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7984" y="2852936"/>
            <a:ext cx="4032448" cy="1955552"/>
          </a:xfrm>
        </p:spPr>
        <p:txBody>
          <a:bodyPr>
            <a:noAutofit/>
          </a:bodyPr>
          <a:lstStyle/>
          <a:p>
            <a:r>
              <a:rPr lang="ru-RU" altLang="ru-RU" sz="2400" b="1" dirty="0" smtClean="0">
                <a:solidFill>
                  <a:srgbClr val="011308"/>
                </a:solidFill>
                <a:latin typeface="Georgia" panose="02040502050405020303" pitchFamily="18" charset="0"/>
              </a:rPr>
              <a:t>«Сказка как средство формирования основ экономической культуры»</a:t>
            </a:r>
            <a:endParaRPr lang="en-US" sz="2400" b="1" dirty="0">
              <a:solidFill>
                <a:srgbClr val="011308"/>
              </a:solidFill>
              <a:latin typeface="+mn-lt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303646" y="144885"/>
            <a:ext cx="2721095" cy="10285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100" dirty="0">
                <a:solidFill>
                  <a:prstClr val="black"/>
                </a:solidFill>
                <a:latin typeface="Georgia" panose="02040502050405020303" pitchFamily="18" charset="0"/>
              </a:rPr>
              <a:t>Муниципальное бюджетное </a:t>
            </a: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/>
            </a:r>
            <a:b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</a:b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>дошкольное образовательное учреждение муниципального образования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>г</a:t>
            </a:r>
            <a:r>
              <a:rPr lang="ru-RU" sz="1100" dirty="0">
                <a:solidFill>
                  <a:prstClr val="black"/>
                </a:solidFill>
                <a:latin typeface="Georgia" panose="02040502050405020303" pitchFamily="18" charset="0"/>
              </a:rPr>
              <a:t>.</a:t>
            </a: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> </a:t>
            </a:r>
            <a:r>
              <a:rPr lang="ru-RU" sz="1100" dirty="0">
                <a:solidFill>
                  <a:prstClr val="black"/>
                </a:solidFill>
                <a:latin typeface="Georgia" panose="02040502050405020303" pitchFamily="18" charset="0"/>
              </a:rPr>
              <a:t>Краснодар </a:t>
            </a: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/>
            </a:r>
            <a:b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</a:b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>«</a:t>
            </a:r>
            <a:r>
              <a:rPr lang="ru-RU" sz="1100" dirty="0">
                <a:solidFill>
                  <a:prstClr val="black"/>
                </a:solidFill>
                <a:latin typeface="Georgia" panose="02040502050405020303" pitchFamily="18" charset="0"/>
              </a:rPr>
              <a:t>Д</a:t>
            </a:r>
            <a:r>
              <a:rPr lang="ru-RU" sz="1100" dirty="0" smtClean="0">
                <a:solidFill>
                  <a:prstClr val="black"/>
                </a:solidFill>
                <a:latin typeface="Georgia" panose="02040502050405020303" pitchFamily="18" charset="0"/>
              </a:rPr>
              <a:t>етский сад комбинированного </a:t>
            </a:r>
            <a:r>
              <a:rPr lang="ru-RU" sz="1100" dirty="0">
                <a:solidFill>
                  <a:prstClr val="black"/>
                </a:solidFill>
                <a:latin typeface="Georgia" panose="02040502050405020303" pitchFamily="18" charset="0"/>
              </a:rPr>
              <a:t>вида №187»</a:t>
            </a:r>
          </a:p>
        </p:txBody>
      </p:sp>
    </p:spTree>
    <p:extLst>
      <p:ext uri="{BB962C8B-B14F-4D97-AF65-F5344CB8AC3E}">
        <p14:creationId xmlns:p14="http://schemas.microsoft.com/office/powerpoint/2010/main" val="39676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722" y="447666"/>
            <a:ext cx="6910578" cy="732155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Процесс </a:t>
            </a:r>
            <a:r>
              <a:rPr lang="ru-RU" sz="3600" b="1" dirty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формирования экономической культуры личности</a:t>
            </a:r>
          </a:p>
        </p:txBody>
      </p:sp>
      <p:grpSp>
        <p:nvGrpSpPr>
          <p:cNvPr id="124" name="Группа 123"/>
          <p:cNvGrpSpPr/>
          <p:nvPr/>
        </p:nvGrpSpPr>
        <p:grpSpPr>
          <a:xfrm>
            <a:off x="179512" y="1157578"/>
            <a:ext cx="8913801" cy="5700422"/>
            <a:chOff x="335295" y="844419"/>
            <a:chExt cx="11885068" cy="5700422"/>
          </a:xfrm>
        </p:grpSpPr>
        <p:grpSp>
          <p:nvGrpSpPr>
            <p:cNvPr id="125" name="组合 59"/>
            <p:cNvGrpSpPr/>
            <p:nvPr/>
          </p:nvGrpSpPr>
          <p:grpSpPr>
            <a:xfrm>
              <a:off x="5031297" y="1758674"/>
              <a:ext cx="4434102" cy="2214430"/>
              <a:chOff x="5170690" y="1991099"/>
              <a:chExt cx="4193436" cy="2094997"/>
            </a:xfrm>
          </p:grpSpPr>
          <p:sp>
            <p:nvSpPr>
              <p:cNvPr id="155" name="任意多边形 60"/>
              <p:cNvSpPr/>
              <p:nvPr/>
            </p:nvSpPr>
            <p:spPr>
              <a:xfrm rot="2700000" flipH="1">
                <a:off x="6665409" y="1089791"/>
                <a:ext cx="1797409" cy="3600025"/>
              </a:xfrm>
              <a:custGeom>
                <a:avLst/>
                <a:gdLst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898813 h 2887114"/>
                  <a:gd name="connsiteX19" fmla="*/ 256150 w 1520778"/>
                  <a:gd name="connsiteY19" fmla="*/ 2323543 h 2887114"/>
                  <a:gd name="connsiteX20" fmla="*/ 255573 w 1520778"/>
                  <a:gd name="connsiteY20" fmla="*/ 2323543 h 2887114"/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2323543 h 2887114"/>
                  <a:gd name="connsiteX19" fmla="*/ 255573 w 1520778"/>
                  <a:gd name="connsiteY19" fmla="*/ 2323543 h 2887114"/>
                  <a:gd name="connsiteX20" fmla="*/ 255574 w 1520778"/>
                  <a:gd name="connsiteY20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264715 w 1513249"/>
                  <a:gd name="connsiteY5" fmla="*/ 906947 h 2887114"/>
                  <a:gd name="connsiteX6" fmla="*/ 1470608 w 1513249"/>
                  <a:gd name="connsiteY6" fmla="*/ 906946 h 2887114"/>
                  <a:gd name="connsiteX7" fmla="*/ 1470608 w 1513249"/>
                  <a:gd name="connsiteY7" fmla="*/ 687063 h 2887114"/>
                  <a:gd name="connsiteX8" fmla="*/ 1457063 w 1513249"/>
                  <a:gd name="connsiteY8" fmla="*/ 672597 h 2887114"/>
                  <a:gd name="connsiteX9" fmla="*/ 1450145 w 1513249"/>
                  <a:gd name="connsiteY9" fmla="*/ 663080 h 2887114"/>
                  <a:gd name="connsiteX10" fmla="*/ 883282 w 1513249"/>
                  <a:gd name="connsiteY10" fmla="*/ 57693 h 2887114"/>
                  <a:gd name="connsiteX11" fmla="*/ 752860 w 1513249"/>
                  <a:gd name="connsiteY11" fmla="*/ 0 h 2887114"/>
                  <a:gd name="connsiteX12" fmla="*/ 622439 w 1513249"/>
                  <a:gd name="connsiteY12" fmla="*/ 57693 h 2887114"/>
                  <a:gd name="connsiteX13" fmla="*/ 55574 w 1513249"/>
                  <a:gd name="connsiteY13" fmla="*/ 663080 h 2887114"/>
                  <a:gd name="connsiteX14" fmla="*/ 48655 w 1513249"/>
                  <a:gd name="connsiteY14" fmla="*/ 672600 h 2887114"/>
                  <a:gd name="connsiteX15" fmla="*/ 35113 w 1513249"/>
                  <a:gd name="connsiteY15" fmla="*/ 687063 h 2887114"/>
                  <a:gd name="connsiteX16" fmla="*/ 35113 w 1513249"/>
                  <a:gd name="connsiteY16" fmla="*/ 906946 h 2887114"/>
                  <a:gd name="connsiteX17" fmla="*/ 248621 w 1513249"/>
                  <a:gd name="connsiteY17" fmla="*/ 2323543 h 2887114"/>
                  <a:gd name="connsiteX18" fmla="*/ 248044 w 1513249"/>
                  <a:gd name="connsiteY18" fmla="*/ 2323543 h 2887114"/>
                  <a:gd name="connsiteX19" fmla="*/ 248045 w 1513249"/>
                  <a:gd name="connsiteY19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470608 w 1513249"/>
                  <a:gd name="connsiteY5" fmla="*/ 906946 h 2887114"/>
                  <a:gd name="connsiteX6" fmla="*/ 1470608 w 1513249"/>
                  <a:gd name="connsiteY6" fmla="*/ 687063 h 2887114"/>
                  <a:gd name="connsiteX7" fmla="*/ 1457063 w 1513249"/>
                  <a:gd name="connsiteY7" fmla="*/ 672597 h 2887114"/>
                  <a:gd name="connsiteX8" fmla="*/ 1450145 w 1513249"/>
                  <a:gd name="connsiteY8" fmla="*/ 663080 h 2887114"/>
                  <a:gd name="connsiteX9" fmla="*/ 883282 w 1513249"/>
                  <a:gd name="connsiteY9" fmla="*/ 57693 h 2887114"/>
                  <a:gd name="connsiteX10" fmla="*/ 752860 w 1513249"/>
                  <a:gd name="connsiteY10" fmla="*/ 0 h 2887114"/>
                  <a:gd name="connsiteX11" fmla="*/ 622439 w 1513249"/>
                  <a:gd name="connsiteY11" fmla="*/ 57693 h 2887114"/>
                  <a:gd name="connsiteX12" fmla="*/ 55574 w 1513249"/>
                  <a:gd name="connsiteY12" fmla="*/ 663080 h 2887114"/>
                  <a:gd name="connsiteX13" fmla="*/ 48655 w 1513249"/>
                  <a:gd name="connsiteY13" fmla="*/ 672600 h 2887114"/>
                  <a:gd name="connsiteX14" fmla="*/ 35113 w 1513249"/>
                  <a:gd name="connsiteY14" fmla="*/ 687063 h 2887114"/>
                  <a:gd name="connsiteX15" fmla="*/ 35113 w 1513249"/>
                  <a:gd name="connsiteY15" fmla="*/ 906946 h 2887114"/>
                  <a:gd name="connsiteX16" fmla="*/ 248621 w 1513249"/>
                  <a:gd name="connsiteY16" fmla="*/ 2323543 h 2887114"/>
                  <a:gd name="connsiteX17" fmla="*/ 248044 w 1513249"/>
                  <a:gd name="connsiteY17" fmla="*/ 2323543 h 2887114"/>
                  <a:gd name="connsiteX18" fmla="*/ 248045 w 1513249"/>
                  <a:gd name="connsiteY18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470608 w 1513249"/>
                  <a:gd name="connsiteY4" fmla="*/ 906946 h 2887114"/>
                  <a:gd name="connsiteX5" fmla="*/ 1470608 w 1513249"/>
                  <a:gd name="connsiteY5" fmla="*/ 687063 h 2887114"/>
                  <a:gd name="connsiteX6" fmla="*/ 1457063 w 1513249"/>
                  <a:gd name="connsiteY6" fmla="*/ 672597 h 2887114"/>
                  <a:gd name="connsiteX7" fmla="*/ 1450145 w 1513249"/>
                  <a:gd name="connsiteY7" fmla="*/ 663080 h 2887114"/>
                  <a:gd name="connsiteX8" fmla="*/ 883282 w 1513249"/>
                  <a:gd name="connsiteY8" fmla="*/ 57693 h 2887114"/>
                  <a:gd name="connsiteX9" fmla="*/ 752860 w 1513249"/>
                  <a:gd name="connsiteY9" fmla="*/ 0 h 2887114"/>
                  <a:gd name="connsiteX10" fmla="*/ 622439 w 1513249"/>
                  <a:gd name="connsiteY10" fmla="*/ 57693 h 2887114"/>
                  <a:gd name="connsiteX11" fmla="*/ 55574 w 1513249"/>
                  <a:gd name="connsiteY11" fmla="*/ 663080 h 2887114"/>
                  <a:gd name="connsiteX12" fmla="*/ 48655 w 1513249"/>
                  <a:gd name="connsiteY12" fmla="*/ 672600 h 2887114"/>
                  <a:gd name="connsiteX13" fmla="*/ 35113 w 1513249"/>
                  <a:gd name="connsiteY13" fmla="*/ 687063 h 2887114"/>
                  <a:gd name="connsiteX14" fmla="*/ 35113 w 1513249"/>
                  <a:gd name="connsiteY14" fmla="*/ 906946 h 2887114"/>
                  <a:gd name="connsiteX15" fmla="*/ 248621 w 1513249"/>
                  <a:gd name="connsiteY15" fmla="*/ 2323543 h 2887114"/>
                  <a:gd name="connsiteX16" fmla="*/ 248044 w 1513249"/>
                  <a:gd name="connsiteY16" fmla="*/ 2323543 h 2887114"/>
                  <a:gd name="connsiteX17" fmla="*/ 248045 w 1513249"/>
                  <a:gd name="connsiteY17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1415032 w 1478136"/>
                  <a:gd name="connsiteY7" fmla="*/ 663080 h 2887114"/>
                  <a:gd name="connsiteX8" fmla="*/ 848169 w 1478136"/>
                  <a:gd name="connsiteY8" fmla="*/ 57693 h 2887114"/>
                  <a:gd name="connsiteX9" fmla="*/ 717747 w 1478136"/>
                  <a:gd name="connsiteY9" fmla="*/ 0 h 2887114"/>
                  <a:gd name="connsiteX10" fmla="*/ 587326 w 1478136"/>
                  <a:gd name="connsiteY10" fmla="*/ 57693 h 2887114"/>
                  <a:gd name="connsiteX11" fmla="*/ 20461 w 1478136"/>
                  <a:gd name="connsiteY11" fmla="*/ 663080 h 2887114"/>
                  <a:gd name="connsiteX12" fmla="*/ 13542 w 1478136"/>
                  <a:gd name="connsiteY12" fmla="*/ 672600 h 2887114"/>
                  <a:gd name="connsiteX13" fmla="*/ 0 w 1478136"/>
                  <a:gd name="connsiteY13" fmla="*/ 906946 h 2887114"/>
                  <a:gd name="connsiteX14" fmla="*/ 213508 w 1478136"/>
                  <a:gd name="connsiteY14" fmla="*/ 2323543 h 2887114"/>
                  <a:gd name="connsiteX15" fmla="*/ 212931 w 1478136"/>
                  <a:gd name="connsiteY15" fmla="*/ 2323543 h 2887114"/>
                  <a:gd name="connsiteX16" fmla="*/ 212932 w 1478136"/>
                  <a:gd name="connsiteY16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848169 w 1478136"/>
                  <a:gd name="connsiteY7" fmla="*/ 57693 h 2887114"/>
                  <a:gd name="connsiteX8" fmla="*/ 717747 w 1478136"/>
                  <a:gd name="connsiteY8" fmla="*/ 0 h 2887114"/>
                  <a:gd name="connsiteX9" fmla="*/ 587326 w 1478136"/>
                  <a:gd name="connsiteY9" fmla="*/ 57693 h 2887114"/>
                  <a:gd name="connsiteX10" fmla="*/ 20461 w 1478136"/>
                  <a:gd name="connsiteY10" fmla="*/ 663080 h 2887114"/>
                  <a:gd name="connsiteX11" fmla="*/ 13542 w 1478136"/>
                  <a:gd name="connsiteY11" fmla="*/ 672600 h 2887114"/>
                  <a:gd name="connsiteX12" fmla="*/ 0 w 1478136"/>
                  <a:gd name="connsiteY12" fmla="*/ 906946 h 2887114"/>
                  <a:gd name="connsiteX13" fmla="*/ 213508 w 1478136"/>
                  <a:gd name="connsiteY13" fmla="*/ 2323543 h 2887114"/>
                  <a:gd name="connsiteX14" fmla="*/ 212931 w 1478136"/>
                  <a:gd name="connsiteY14" fmla="*/ 2323543 h 2887114"/>
                  <a:gd name="connsiteX15" fmla="*/ 212932 w 1478136"/>
                  <a:gd name="connsiteY15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848169 w 1478136"/>
                  <a:gd name="connsiteY6" fmla="*/ 57693 h 2887114"/>
                  <a:gd name="connsiteX7" fmla="*/ 717747 w 1478136"/>
                  <a:gd name="connsiteY7" fmla="*/ 0 h 2887114"/>
                  <a:gd name="connsiteX8" fmla="*/ 587326 w 1478136"/>
                  <a:gd name="connsiteY8" fmla="*/ 57693 h 2887114"/>
                  <a:gd name="connsiteX9" fmla="*/ 20461 w 1478136"/>
                  <a:gd name="connsiteY9" fmla="*/ 663080 h 2887114"/>
                  <a:gd name="connsiteX10" fmla="*/ 13542 w 1478136"/>
                  <a:gd name="connsiteY10" fmla="*/ 672600 h 2887114"/>
                  <a:gd name="connsiteX11" fmla="*/ 0 w 1478136"/>
                  <a:gd name="connsiteY11" fmla="*/ 906946 h 2887114"/>
                  <a:gd name="connsiteX12" fmla="*/ 213508 w 1478136"/>
                  <a:gd name="connsiteY12" fmla="*/ 2323543 h 2887114"/>
                  <a:gd name="connsiteX13" fmla="*/ 212931 w 1478136"/>
                  <a:gd name="connsiteY13" fmla="*/ 2323543 h 2887114"/>
                  <a:gd name="connsiteX14" fmla="*/ 212932 w 1478136"/>
                  <a:gd name="connsiteY14" fmla="*/ 2887114 h 2887114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13542 w 1435495"/>
                  <a:gd name="connsiteY9" fmla="*/ 701172 h 2915686"/>
                  <a:gd name="connsiteX10" fmla="*/ 0 w 1435495"/>
                  <a:gd name="connsiteY10" fmla="*/ 935518 h 2915686"/>
                  <a:gd name="connsiteX11" fmla="*/ 213508 w 1435495"/>
                  <a:gd name="connsiteY11" fmla="*/ 2352115 h 2915686"/>
                  <a:gd name="connsiteX12" fmla="*/ 212931 w 1435495"/>
                  <a:gd name="connsiteY12" fmla="*/ 2352115 h 2915686"/>
                  <a:gd name="connsiteX13" fmla="*/ 212932 w 1435495"/>
                  <a:gd name="connsiteY13" fmla="*/ 2915686 h 2915686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0 w 1435495"/>
                  <a:gd name="connsiteY9" fmla="*/ 935518 h 2915686"/>
                  <a:gd name="connsiteX10" fmla="*/ 213508 w 1435495"/>
                  <a:gd name="connsiteY10" fmla="*/ 2352115 h 2915686"/>
                  <a:gd name="connsiteX11" fmla="*/ 212931 w 1435495"/>
                  <a:gd name="connsiteY11" fmla="*/ 2352115 h 2915686"/>
                  <a:gd name="connsiteX12" fmla="*/ 212932 w 1435495"/>
                  <a:gd name="connsiteY12" fmla="*/ 2915686 h 291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35495" h="2915686">
                    <a:moveTo>
                      <a:pt x="212932" y="2915686"/>
                    </a:moveTo>
                    <a:lnTo>
                      <a:pt x="1222141" y="2915686"/>
                    </a:lnTo>
                    <a:lnTo>
                      <a:pt x="1222141" y="2352115"/>
                    </a:lnTo>
                    <a:lnTo>
                      <a:pt x="1221986" y="2352115"/>
                    </a:lnTo>
                    <a:cubicBezTo>
                      <a:pt x="1257545" y="2116016"/>
                      <a:pt x="1399910" y="1208265"/>
                      <a:pt x="1435495" y="935518"/>
                    </a:cubicBezTo>
                    <a:cubicBezTo>
                      <a:pt x="1373192" y="557876"/>
                      <a:pt x="967794" y="237423"/>
                      <a:pt x="848169" y="86265"/>
                    </a:cubicBezTo>
                    <a:cubicBezTo>
                      <a:pt x="728544" y="-64893"/>
                      <a:pt x="764951" y="28571"/>
                      <a:pt x="717747" y="28572"/>
                    </a:cubicBezTo>
                    <a:cubicBezTo>
                      <a:pt x="670544" y="28571"/>
                      <a:pt x="623340" y="47803"/>
                      <a:pt x="587326" y="86265"/>
                    </a:cubicBezTo>
                    <a:lnTo>
                      <a:pt x="20461" y="691652"/>
                    </a:lnTo>
                    <a:lnTo>
                      <a:pt x="0" y="935518"/>
                    </a:lnTo>
                    <a:cubicBezTo>
                      <a:pt x="35585" y="1208265"/>
                      <a:pt x="178020" y="2116016"/>
                      <a:pt x="213508" y="2352115"/>
                    </a:cubicBezTo>
                    <a:lnTo>
                      <a:pt x="212931" y="2352115"/>
                    </a:lnTo>
                    <a:cubicBezTo>
                      <a:pt x="212931" y="2539972"/>
                      <a:pt x="212932" y="2727829"/>
                      <a:pt x="212932" y="2915686"/>
                    </a:cubicBezTo>
                    <a:close/>
                  </a:path>
                </a:pathLst>
              </a:custGeom>
              <a:gradFill flip="none" rotWithShape="1">
                <a:gsLst>
                  <a:gs pos="51000">
                    <a:schemeClr val="tx1">
                      <a:alpha val="10000"/>
                    </a:schemeClr>
                  </a:gs>
                  <a:gs pos="0">
                    <a:srgbClr val="3C2246">
                      <a:alpha val="33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6" name="任意多边形 61"/>
              <p:cNvSpPr/>
              <p:nvPr/>
            </p:nvSpPr>
            <p:spPr>
              <a:xfrm rot="2700000" flipH="1">
                <a:off x="6368381" y="1367627"/>
                <a:ext cx="1520778" cy="3916160"/>
              </a:xfrm>
              <a:custGeom>
                <a:avLst/>
                <a:gdLst>
                  <a:gd name="connsiteX0" fmla="*/ 1204282 w 2055930"/>
                  <a:gd name="connsiteY0" fmla="*/ 77995 h 5294232"/>
                  <a:gd name="connsiteX1" fmla="*/ 1970620 w 2055930"/>
                  <a:gd name="connsiteY1" fmla="*/ 896414 h 5294232"/>
                  <a:gd name="connsiteX2" fmla="*/ 1979972 w 2055930"/>
                  <a:gd name="connsiteY2" fmla="*/ 909280 h 5294232"/>
                  <a:gd name="connsiteX3" fmla="*/ 1998283 w 2055930"/>
                  <a:gd name="connsiteY3" fmla="*/ 928836 h 5294232"/>
                  <a:gd name="connsiteX4" fmla="*/ 1998283 w 2055930"/>
                  <a:gd name="connsiteY4" fmla="*/ 1226095 h 5294232"/>
                  <a:gd name="connsiteX5" fmla="*/ 1719939 w 2055930"/>
                  <a:gd name="connsiteY5" fmla="*/ 1226095 h 5294232"/>
                  <a:gd name="connsiteX6" fmla="*/ 1709641 w 2055930"/>
                  <a:gd name="connsiteY6" fmla="*/ 1215098 h 5294232"/>
                  <a:gd name="connsiteX7" fmla="*/ 1709642 w 2055930"/>
                  <a:gd name="connsiteY7" fmla="*/ 3141183 h 5294232"/>
                  <a:gd name="connsiteX8" fmla="*/ 1709852 w 2055930"/>
                  <a:gd name="connsiteY8" fmla="*/ 3141183 h 5294232"/>
                  <a:gd name="connsiteX9" fmla="*/ 1709852 w 2055930"/>
                  <a:gd name="connsiteY9" fmla="*/ 5294232 h 5294232"/>
                  <a:gd name="connsiteX10" fmla="*/ 345508 w 2055930"/>
                  <a:gd name="connsiteY10" fmla="*/ 3929889 h 5294232"/>
                  <a:gd name="connsiteX11" fmla="*/ 345508 w 2055930"/>
                  <a:gd name="connsiteY11" fmla="*/ 3141183 h 5294232"/>
                  <a:gd name="connsiteX12" fmla="*/ 346288 w 2055930"/>
                  <a:gd name="connsiteY12" fmla="*/ 3141183 h 5294232"/>
                  <a:gd name="connsiteX13" fmla="*/ 346287 w 2055930"/>
                  <a:gd name="connsiteY13" fmla="*/ 1215100 h 5294232"/>
                  <a:gd name="connsiteX14" fmla="*/ 335992 w 2055930"/>
                  <a:gd name="connsiteY14" fmla="*/ 1226095 h 5294232"/>
                  <a:gd name="connsiteX15" fmla="*/ 57647 w 2055930"/>
                  <a:gd name="connsiteY15" fmla="*/ 1226095 h 5294232"/>
                  <a:gd name="connsiteX16" fmla="*/ 57647 w 2055930"/>
                  <a:gd name="connsiteY16" fmla="*/ 928836 h 5294232"/>
                  <a:gd name="connsiteX17" fmla="*/ 75954 w 2055930"/>
                  <a:gd name="connsiteY17" fmla="*/ 909284 h 5294232"/>
                  <a:gd name="connsiteX18" fmla="*/ 85309 w 2055930"/>
                  <a:gd name="connsiteY18" fmla="*/ 896413 h 5294232"/>
                  <a:gd name="connsiteX19" fmla="*/ 851649 w 2055930"/>
                  <a:gd name="connsiteY19" fmla="*/ 77995 h 5294232"/>
                  <a:gd name="connsiteX20" fmla="*/ 1027965 w 2055930"/>
                  <a:gd name="connsiteY20" fmla="*/ 0 h 5294232"/>
                  <a:gd name="connsiteX21" fmla="*/ 1204282 w 2055930"/>
                  <a:gd name="connsiteY21" fmla="*/ 77995 h 52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55930" h="5294232">
                    <a:moveTo>
                      <a:pt x="1204282" y="77995"/>
                    </a:moveTo>
                    <a:lnTo>
                      <a:pt x="1970620" y="896414"/>
                    </a:lnTo>
                    <a:lnTo>
                      <a:pt x="1979972" y="909280"/>
                    </a:lnTo>
                    <a:lnTo>
                      <a:pt x="1998283" y="928836"/>
                    </a:lnTo>
                    <a:cubicBezTo>
                      <a:pt x="2075146" y="1010922"/>
                      <a:pt x="2075146" y="1144010"/>
                      <a:pt x="1998283" y="1226095"/>
                    </a:cubicBezTo>
                    <a:cubicBezTo>
                      <a:pt x="1921420" y="1308181"/>
                      <a:pt x="1796802" y="1308181"/>
                      <a:pt x="1719939" y="1226095"/>
                    </a:cubicBezTo>
                    <a:lnTo>
                      <a:pt x="1709641" y="1215098"/>
                    </a:lnTo>
                    <a:lnTo>
                      <a:pt x="1709642" y="3141183"/>
                    </a:lnTo>
                    <a:lnTo>
                      <a:pt x="1709852" y="3141183"/>
                    </a:lnTo>
                    <a:lnTo>
                      <a:pt x="1709852" y="5294232"/>
                    </a:lnTo>
                    <a:lnTo>
                      <a:pt x="345508" y="3929889"/>
                    </a:lnTo>
                    <a:lnTo>
                      <a:pt x="345508" y="3141183"/>
                    </a:lnTo>
                    <a:lnTo>
                      <a:pt x="346288" y="3141183"/>
                    </a:lnTo>
                    <a:lnTo>
                      <a:pt x="346287" y="1215100"/>
                    </a:lnTo>
                    <a:lnTo>
                      <a:pt x="335992" y="1226095"/>
                    </a:lnTo>
                    <a:cubicBezTo>
                      <a:pt x="259128" y="1308181"/>
                      <a:pt x="134510" y="1308181"/>
                      <a:pt x="57647" y="1226095"/>
                    </a:cubicBezTo>
                    <a:cubicBezTo>
                      <a:pt x="-19216" y="1144009"/>
                      <a:pt x="-19216" y="1010922"/>
                      <a:pt x="57647" y="928836"/>
                    </a:cubicBezTo>
                    <a:lnTo>
                      <a:pt x="75954" y="909284"/>
                    </a:lnTo>
                    <a:lnTo>
                      <a:pt x="85309" y="896413"/>
                    </a:lnTo>
                    <a:lnTo>
                      <a:pt x="851649" y="77995"/>
                    </a:lnTo>
                    <a:cubicBezTo>
                      <a:pt x="900337" y="25998"/>
                      <a:pt x="964152" y="-1"/>
                      <a:pt x="1027965" y="0"/>
                    </a:cubicBezTo>
                    <a:cubicBezTo>
                      <a:pt x="1091779" y="-1"/>
                      <a:pt x="1155594" y="25998"/>
                      <a:pt x="1204282" y="77995"/>
                    </a:cubicBezTo>
                    <a:close/>
                  </a:path>
                </a:pathLst>
              </a:custGeom>
              <a:gradFill>
                <a:gsLst>
                  <a:gs pos="78000">
                    <a:srgbClr val="01484F"/>
                  </a:gs>
                  <a:gs pos="58000">
                    <a:srgbClr val="0192A1"/>
                  </a:gs>
                  <a:gs pos="32000">
                    <a:srgbClr val="5EB8C1"/>
                  </a:gs>
                  <a:gs pos="0">
                    <a:srgbClr val="01D7ED"/>
                  </a:gs>
                  <a:gs pos="100000">
                    <a:srgbClr val="013F45"/>
                  </a:gs>
                </a:gsLst>
                <a:lin ang="54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7" name="文本框 19"/>
              <p:cNvSpPr txBox="1"/>
              <p:nvPr/>
            </p:nvSpPr>
            <p:spPr>
              <a:xfrm rot="18900000" flipH="1">
                <a:off x="6999700" y="2382166"/>
                <a:ext cx="1520941" cy="582144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zh-CN" sz="2400" b="1" dirty="0" smtClean="0">
                    <a:solidFill>
                      <a:prstClr val="white"/>
                    </a:solidFill>
                    <a:effectLst>
                      <a:innerShdw blurRad="25400" dist="25400" dir="162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Знания</a:t>
                </a:r>
                <a:endParaRPr lang="zh-CN" altLang="en-US" sz="2400" b="1" dirty="0">
                  <a:solidFill>
                    <a:prstClr val="white"/>
                  </a:solidFill>
                  <a:effectLst>
                    <a:innerShdw blurRad="25400" dist="25400" dir="162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26" name="组合 63"/>
            <p:cNvGrpSpPr/>
            <p:nvPr/>
          </p:nvGrpSpPr>
          <p:grpSpPr>
            <a:xfrm>
              <a:off x="2509114" y="2940721"/>
              <a:ext cx="4487739" cy="2286839"/>
              <a:chOff x="2785403" y="3109394"/>
              <a:chExt cx="4244162" cy="2163501"/>
            </a:xfrm>
          </p:grpSpPr>
          <p:sp>
            <p:nvSpPr>
              <p:cNvPr id="152" name="任意多边形 64"/>
              <p:cNvSpPr/>
              <p:nvPr/>
            </p:nvSpPr>
            <p:spPr>
              <a:xfrm rot="2700000" flipV="1">
                <a:off x="3686711" y="2574178"/>
                <a:ext cx="1797409" cy="3600025"/>
              </a:xfrm>
              <a:custGeom>
                <a:avLst/>
                <a:gdLst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898813 h 2887114"/>
                  <a:gd name="connsiteX19" fmla="*/ 256150 w 1520778"/>
                  <a:gd name="connsiteY19" fmla="*/ 2323543 h 2887114"/>
                  <a:gd name="connsiteX20" fmla="*/ 255573 w 1520778"/>
                  <a:gd name="connsiteY20" fmla="*/ 2323543 h 2887114"/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2323543 h 2887114"/>
                  <a:gd name="connsiteX19" fmla="*/ 255573 w 1520778"/>
                  <a:gd name="connsiteY19" fmla="*/ 2323543 h 2887114"/>
                  <a:gd name="connsiteX20" fmla="*/ 255574 w 1520778"/>
                  <a:gd name="connsiteY20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264715 w 1513249"/>
                  <a:gd name="connsiteY5" fmla="*/ 906947 h 2887114"/>
                  <a:gd name="connsiteX6" fmla="*/ 1470608 w 1513249"/>
                  <a:gd name="connsiteY6" fmla="*/ 906946 h 2887114"/>
                  <a:gd name="connsiteX7" fmla="*/ 1470608 w 1513249"/>
                  <a:gd name="connsiteY7" fmla="*/ 687063 h 2887114"/>
                  <a:gd name="connsiteX8" fmla="*/ 1457063 w 1513249"/>
                  <a:gd name="connsiteY8" fmla="*/ 672597 h 2887114"/>
                  <a:gd name="connsiteX9" fmla="*/ 1450145 w 1513249"/>
                  <a:gd name="connsiteY9" fmla="*/ 663080 h 2887114"/>
                  <a:gd name="connsiteX10" fmla="*/ 883282 w 1513249"/>
                  <a:gd name="connsiteY10" fmla="*/ 57693 h 2887114"/>
                  <a:gd name="connsiteX11" fmla="*/ 752860 w 1513249"/>
                  <a:gd name="connsiteY11" fmla="*/ 0 h 2887114"/>
                  <a:gd name="connsiteX12" fmla="*/ 622439 w 1513249"/>
                  <a:gd name="connsiteY12" fmla="*/ 57693 h 2887114"/>
                  <a:gd name="connsiteX13" fmla="*/ 55574 w 1513249"/>
                  <a:gd name="connsiteY13" fmla="*/ 663080 h 2887114"/>
                  <a:gd name="connsiteX14" fmla="*/ 48655 w 1513249"/>
                  <a:gd name="connsiteY14" fmla="*/ 672600 h 2887114"/>
                  <a:gd name="connsiteX15" fmla="*/ 35113 w 1513249"/>
                  <a:gd name="connsiteY15" fmla="*/ 687063 h 2887114"/>
                  <a:gd name="connsiteX16" fmla="*/ 35113 w 1513249"/>
                  <a:gd name="connsiteY16" fmla="*/ 906946 h 2887114"/>
                  <a:gd name="connsiteX17" fmla="*/ 248621 w 1513249"/>
                  <a:gd name="connsiteY17" fmla="*/ 2323543 h 2887114"/>
                  <a:gd name="connsiteX18" fmla="*/ 248044 w 1513249"/>
                  <a:gd name="connsiteY18" fmla="*/ 2323543 h 2887114"/>
                  <a:gd name="connsiteX19" fmla="*/ 248045 w 1513249"/>
                  <a:gd name="connsiteY19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470608 w 1513249"/>
                  <a:gd name="connsiteY5" fmla="*/ 906946 h 2887114"/>
                  <a:gd name="connsiteX6" fmla="*/ 1470608 w 1513249"/>
                  <a:gd name="connsiteY6" fmla="*/ 687063 h 2887114"/>
                  <a:gd name="connsiteX7" fmla="*/ 1457063 w 1513249"/>
                  <a:gd name="connsiteY7" fmla="*/ 672597 h 2887114"/>
                  <a:gd name="connsiteX8" fmla="*/ 1450145 w 1513249"/>
                  <a:gd name="connsiteY8" fmla="*/ 663080 h 2887114"/>
                  <a:gd name="connsiteX9" fmla="*/ 883282 w 1513249"/>
                  <a:gd name="connsiteY9" fmla="*/ 57693 h 2887114"/>
                  <a:gd name="connsiteX10" fmla="*/ 752860 w 1513249"/>
                  <a:gd name="connsiteY10" fmla="*/ 0 h 2887114"/>
                  <a:gd name="connsiteX11" fmla="*/ 622439 w 1513249"/>
                  <a:gd name="connsiteY11" fmla="*/ 57693 h 2887114"/>
                  <a:gd name="connsiteX12" fmla="*/ 55574 w 1513249"/>
                  <a:gd name="connsiteY12" fmla="*/ 663080 h 2887114"/>
                  <a:gd name="connsiteX13" fmla="*/ 48655 w 1513249"/>
                  <a:gd name="connsiteY13" fmla="*/ 672600 h 2887114"/>
                  <a:gd name="connsiteX14" fmla="*/ 35113 w 1513249"/>
                  <a:gd name="connsiteY14" fmla="*/ 687063 h 2887114"/>
                  <a:gd name="connsiteX15" fmla="*/ 35113 w 1513249"/>
                  <a:gd name="connsiteY15" fmla="*/ 906946 h 2887114"/>
                  <a:gd name="connsiteX16" fmla="*/ 248621 w 1513249"/>
                  <a:gd name="connsiteY16" fmla="*/ 2323543 h 2887114"/>
                  <a:gd name="connsiteX17" fmla="*/ 248044 w 1513249"/>
                  <a:gd name="connsiteY17" fmla="*/ 2323543 h 2887114"/>
                  <a:gd name="connsiteX18" fmla="*/ 248045 w 1513249"/>
                  <a:gd name="connsiteY18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470608 w 1513249"/>
                  <a:gd name="connsiteY4" fmla="*/ 906946 h 2887114"/>
                  <a:gd name="connsiteX5" fmla="*/ 1470608 w 1513249"/>
                  <a:gd name="connsiteY5" fmla="*/ 687063 h 2887114"/>
                  <a:gd name="connsiteX6" fmla="*/ 1457063 w 1513249"/>
                  <a:gd name="connsiteY6" fmla="*/ 672597 h 2887114"/>
                  <a:gd name="connsiteX7" fmla="*/ 1450145 w 1513249"/>
                  <a:gd name="connsiteY7" fmla="*/ 663080 h 2887114"/>
                  <a:gd name="connsiteX8" fmla="*/ 883282 w 1513249"/>
                  <a:gd name="connsiteY8" fmla="*/ 57693 h 2887114"/>
                  <a:gd name="connsiteX9" fmla="*/ 752860 w 1513249"/>
                  <a:gd name="connsiteY9" fmla="*/ 0 h 2887114"/>
                  <a:gd name="connsiteX10" fmla="*/ 622439 w 1513249"/>
                  <a:gd name="connsiteY10" fmla="*/ 57693 h 2887114"/>
                  <a:gd name="connsiteX11" fmla="*/ 55574 w 1513249"/>
                  <a:gd name="connsiteY11" fmla="*/ 663080 h 2887114"/>
                  <a:gd name="connsiteX12" fmla="*/ 48655 w 1513249"/>
                  <a:gd name="connsiteY12" fmla="*/ 672600 h 2887114"/>
                  <a:gd name="connsiteX13" fmla="*/ 35113 w 1513249"/>
                  <a:gd name="connsiteY13" fmla="*/ 687063 h 2887114"/>
                  <a:gd name="connsiteX14" fmla="*/ 35113 w 1513249"/>
                  <a:gd name="connsiteY14" fmla="*/ 906946 h 2887114"/>
                  <a:gd name="connsiteX15" fmla="*/ 248621 w 1513249"/>
                  <a:gd name="connsiteY15" fmla="*/ 2323543 h 2887114"/>
                  <a:gd name="connsiteX16" fmla="*/ 248044 w 1513249"/>
                  <a:gd name="connsiteY16" fmla="*/ 2323543 h 2887114"/>
                  <a:gd name="connsiteX17" fmla="*/ 248045 w 1513249"/>
                  <a:gd name="connsiteY17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1415032 w 1478136"/>
                  <a:gd name="connsiteY7" fmla="*/ 663080 h 2887114"/>
                  <a:gd name="connsiteX8" fmla="*/ 848169 w 1478136"/>
                  <a:gd name="connsiteY8" fmla="*/ 57693 h 2887114"/>
                  <a:gd name="connsiteX9" fmla="*/ 717747 w 1478136"/>
                  <a:gd name="connsiteY9" fmla="*/ 0 h 2887114"/>
                  <a:gd name="connsiteX10" fmla="*/ 587326 w 1478136"/>
                  <a:gd name="connsiteY10" fmla="*/ 57693 h 2887114"/>
                  <a:gd name="connsiteX11" fmla="*/ 20461 w 1478136"/>
                  <a:gd name="connsiteY11" fmla="*/ 663080 h 2887114"/>
                  <a:gd name="connsiteX12" fmla="*/ 13542 w 1478136"/>
                  <a:gd name="connsiteY12" fmla="*/ 672600 h 2887114"/>
                  <a:gd name="connsiteX13" fmla="*/ 0 w 1478136"/>
                  <a:gd name="connsiteY13" fmla="*/ 906946 h 2887114"/>
                  <a:gd name="connsiteX14" fmla="*/ 213508 w 1478136"/>
                  <a:gd name="connsiteY14" fmla="*/ 2323543 h 2887114"/>
                  <a:gd name="connsiteX15" fmla="*/ 212931 w 1478136"/>
                  <a:gd name="connsiteY15" fmla="*/ 2323543 h 2887114"/>
                  <a:gd name="connsiteX16" fmla="*/ 212932 w 1478136"/>
                  <a:gd name="connsiteY16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848169 w 1478136"/>
                  <a:gd name="connsiteY7" fmla="*/ 57693 h 2887114"/>
                  <a:gd name="connsiteX8" fmla="*/ 717747 w 1478136"/>
                  <a:gd name="connsiteY8" fmla="*/ 0 h 2887114"/>
                  <a:gd name="connsiteX9" fmla="*/ 587326 w 1478136"/>
                  <a:gd name="connsiteY9" fmla="*/ 57693 h 2887114"/>
                  <a:gd name="connsiteX10" fmla="*/ 20461 w 1478136"/>
                  <a:gd name="connsiteY10" fmla="*/ 663080 h 2887114"/>
                  <a:gd name="connsiteX11" fmla="*/ 13542 w 1478136"/>
                  <a:gd name="connsiteY11" fmla="*/ 672600 h 2887114"/>
                  <a:gd name="connsiteX12" fmla="*/ 0 w 1478136"/>
                  <a:gd name="connsiteY12" fmla="*/ 906946 h 2887114"/>
                  <a:gd name="connsiteX13" fmla="*/ 213508 w 1478136"/>
                  <a:gd name="connsiteY13" fmla="*/ 2323543 h 2887114"/>
                  <a:gd name="connsiteX14" fmla="*/ 212931 w 1478136"/>
                  <a:gd name="connsiteY14" fmla="*/ 2323543 h 2887114"/>
                  <a:gd name="connsiteX15" fmla="*/ 212932 w 1478136"/>
                  <a:gd name="connsiteY15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848169 w 1478136"/>
                  <a:gd name="connsiteY6" fmla="*/ 57693 h 2887114"/>
                  <a:gd name="connsiteX7" fmla="*/ 717747 w 1478136"/>
                  <a:gd name="connsiteY7" fmla="*/ 0 h 2887114"/>
                  <a:gd name="connsiteX8" fmla="*/ 587326 w 1478136"/>
                  <a:gd name="connsiteY8" fmla="*/ 57693 h 2887114"/>
                  <a:gd name="connsiteX9" fmla="*/ 20461 w 1478136"/>
                  <a:gd name="connsiteY9" fmla="*/ 663080 h 2887114"/>
                  <a:gd name="connsiteX10" fmla="*/ 13542 w 1478136"/>
                  <a:gd name="connsiteY10" fmla="*/ 672600 h 2887114"/>
                  <a:gd name="connsiteX11" fmla="*/ 0 w 1478136"/>
                  <a:gd name="connsiteY11" fmla="*/ 906946 h 2887114"/>
                  <a:gd name="connsiteX12" fmla="*/ 213508 w 1478136"/>
                  <a:gd name="connsiteY12" fmla="*/ 2323543 h 2887114"/>
                  <a:gd name="connsiteX13" fmla="*/ 212931 w 1478136"/>
                  <a:gd name="connsiteY13" fmla="*/ 2323543 h 2887114"/>
                  <a:gd name="connsiteX14" fmla="*/ 212932 w 1478136"/>
                  <a:gd name="connsiteY14" fmla="*/ 2887114 h 2887114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13542 w 1435495"/>
                  <a:gd name="connsiteY9" fmla="*/ 701172 h 2915686"/>
                  <a:gd name="connsiteX10" fmla="*/ 0 w 1435495"/>
                  <a:gd name="connsiteY10" fmla="*/ 935518 h 2915686"/>
                  <a:gd name="connsiteX11" fmla="*/ 213508 w 1435495"/>
                  <a:gd name="connsiteY11" fmla="*/ 2352115 h 2915686"/>
                  <a:gd name="connsiteX12" fmla="*/ 212931 w 1435495"/>
                  <a:gd name="connsiteY12" fmla="*/ 2352115 h 2915686"/>
                  <a:gd name="connsiteX13" fmla="*/ 212932 w 1435495"/>
                  <a:gd name="connsiteY13" fmla="*/ 2915686 h 2915686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0 w 1435495"/>
                  <a:gd name="connsiteY9" fmla="*/ 935518 h 2915686"/>
                  <a:gd name="connsiteX10" fmla="*/ 213508 w 1435495"/>
                  <a:gd name="connsiteY10" fmla="*/ 2352115 h 2915686"/>
                  <a:gd name="connsiteX11" fmla="*/ 212931 w 1435495"/>
                  <a:gd name="connsiteY11" fmla="*/ 2352115 h 2915686"/>
                  <a:gd name="connsiteX12" fmla="*/ 212932 w 1435495"/>
                  <a:gd name="connsiteY12" fmla="*/ 2915686 h 291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35495" h="2915686">
                    <a:moveTo>
                      <a:pt x="212932" y="2915686"/>
                    </a:moveTo>
                    <a:lnTo>
                      <a:pt x="1222141" y="2915686"/>
                    </a:lnTo>
                    <a:lnTo>
                      <a:pt x="1222141" y="2352115"/>
                    </a:lnTo>
                    <a:lnTo>
                      <a:pt x="1221986" y="2352115"/>
                    </a:lnTo>
                    <a:cubicBezTo>
                      <a:pt x="1257545" y="2116016"/>
                      <a:pt x="1399910" y="1208265"/>
                      <a:pt x="1435495" y="935518"/>
                    </a:cubicBezTo>
                    <a:cubicBezTo>
                      <a:pt x="1373192" y="557876"/>
                      <a:pt x="967794" y="237423"/>
                      <a:pt x="848169" y="86265"/>
                    </a:cubicBezTo>
                    <a:cubicBezTo>
                      <a:pt x="728544" y="-64893"/>
                      <a:pt x="764951" y="28571"/>
                      <a:pt x="717747" y="28572"/>
                    </a:cubicBezTo>
                    <a:cubicBezTo>
                      <a:pt x="670544" y="28571"/>
                      <a:pt x="623340" y="47803"/>
                      <a:pt x="587326" y="86265"/>
                    </a:cubicBezTo>
                    <a:lnTo>
                      <a:pt x="20461" y="691652"/>
                    </a:lnTo>
                    <a:lnTo>
                      <a:pt x="0" y="935518"/>
                    </a:lnTo>
                    <a:cubicBezTo>
                      <a:pt x="35585" y="1208265"/>
                      <a:pt x="178020" y="2116016"/>
                      <a:pt x="213508" y="2352115"/>
                    </a:cubicBezTo>
                    <a:lnTo>
                      <a:pt x="212931" y="2352115"/>
                    </a:lnTo>
                    <a:cubicBezTo>
                      <a:pt x="212931" y="2539972"/>
                      <a:pt x="212932" y="2727829"/>
                      <a:pt x="212932" y="2915686"/>
                    </a:cubicBezTo>
                    <a:close/>
                  </a:path>
                </a:pathLst>
              </a:custGeom>
              <a:gradFill flip="none" rotWithShape="1">
                <a:gsLst>
                  <a:gs pos="51000">
                    <a:schemeClr val="tx1">
                      <a:alpha val="10000"/>
                    </a:schemeClr>
                  </a:gs>
                  <a:gs pos="0">
                    <a:srgbClr val="3C2246">
                      <a:alpha val="33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3" name="任意多边形 65"/>
              <p:cNvSpPr/>
              <p:nvPr/>
            </p:nvSpPr>
            <p:spPr>
              <a:xfrm rot="2700000" flipV="1">
                <a:off x="4311096" y="1911703"/>
                <a:ext cx="1520778" cy="3916160"/>
              </a:xfrm>
              <a:custGeom>
                <a:avLst/>
                <a:gdLst>
                  <a:gd name="connsiteX0" fmla="*/ 1204282 w 2055930"/>
                  <a:gd name="connsiteY0" fmla="*/ 77995 h 5294232"/>
                  <a:gd name="connsiteX1" fmla="*/ 1970620 w 2055930"/>
                  <a:gd name="connsiteY1" fmla="*/ 896414 h 5294232"/>
                  <a:gd name="connsiteX2" fmla="*/ 1979972 w 2055930"/>
                  <a:gd name="connsiteY2" fmla="*/ 909280 h 5294232"/>
                  <a:gd name="connsiteX3" fmla="*/ 1998283 w 2055930"/>
                  <a:gd name="connsiteY3" fmla="*/ 928836 h 5294232"/>
                  <a:gd name="connsiteX4" fmla="*/ 1998283 w 2055930"/>
                  <a:gd name="connsiteY4" fmla="*/ 1226095 h 5294232"/>
                  <a:gd name="connsiteX5" fmla="*/ 1719939 w 2055930"/>
                  <a:gd name="connsiteY5" fmla="*/ 1226095 h 5294232"/>
                  <a:gd name="connsiteX6" fmla="*/ 1709641 w 2055930"/>
                  <a:gd name="connsiteY6" fmla="*/ 1215098 h 5294232"/>
                  <a:gd name="connsiteX7" fmla="*/ 1709642 w 2055930"/>
                  <a:gd name="connsiteY7" fmla="*/ 3141183 h 5294232"/>
                  <a:gd name="connsiteX8" fmla="*/ 1709852 w 2055930"/>
                  <a:gd name="connsiteY8" fmla="*/ 3141183 h 5294232"/>
                  <a:gd name="connsiteX9" fmla="*/ 1709852 w 2055930"/>
                  <a:gd name="connsiteY9" fmla="*/ 5294232 h 5294232"/>
                  <a:gd name="connsiteX10" fmla="*/ 345508 w 2055930"/>
                  <a:gd name="connsiteY10" fmla="*/ 3929889 h 5294232"/>
                  <a:gd name="connsiteX11" fmla="*/ 345508 w 2055930"/>
                  <a:gd name="connsiteY11" fmla="*/ 3141183 h 5294232"/>
                  <a:gd name="connsiteX12" fmla="*/ 346288 w 2055930"/>
                  <a:gd name="connsiteY12" fmla="*/ 3141183 h 5294232"/>
                  <a:gd name="connsiteX13" fmla="*/ 346287 w 2055930"/>
                  <a:gd name="connsiteY13" fmla="*/ 1215100 h 5294232"/>
                  <a:gd name="connsiteX14" fmla="*/ 335992 w 2055930"/>
                  <a:gd name="connsiteY14" fmla="*/ 1226095 h 5294232"/>
                  <a:gd name="connsiteX15" fmla="*/ 57647 w 2055930"/>
                  <a:gd name="connsiteY15" fmla="*/ 1226095 h 5294232"/>
                  <a:gd name="connsiteX16" fmla="*/ 57647 w 2055930"/>
                  <a:gd name="connsiteY16" fmla="*/ 928836 h 5294232"/>
                  <a:gd name="connsiteX17" fmla="*/ 75954 w 2055930"/>
                  <a:gd name="connsiteY17" fmla="*/ 909284 h 5294232"/>
                  <a:gd name="connsiteX18" fmla="*/ 85309 w 2055930"/>
                  <a:gd name="connsiteY18" fmla="*/ 896413 h 5294232"/>
                  <a:gd name="connsiteX19" fmla="*/ 851649 w 2055930"/>
                  <a:gd name="connsiteY19" fmla="*/ 77995 h 5294232"/>
                  <a:gd name="connsiteX20" fmla="*/ 1027965 w 2055930"/>
                  <a:gd name="connsiteY20" fmla="*/ 0 h 5294232"/>
                  <a:gd name="connsiteX21" fmla="*/ 1204282 w 2055930"/>
                  <a:gd name="connsiteY21" fmla="*/ 77995 h 52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55930" h="5294232">
                    <a:moveTo>
                      <a:pt x="1204282" y="77995"/>
                    </a:moveTo>
                    <a:lnTo>
                      <a:pt x="1970620" y="896414"/>
                    </a:lnTo>
                    <a:lnTo>
                      <a:pt x="1979972" y="909280"/>
                    </a:lnTo>
                    <a:lnTo>
                      <a:pt x="1998283" y="928836"/>
                    </a:lnTo>
                    <a:cubicBezTo>
                      <a:pt x="2075146" y="1010922"/>
                      <a:pt x="2075146" y="1144010"/>
                      <a:pt x="1998283" y="1226095"/>
                    </a:cubicBezTo>
                    <a:cubicBezTo>
                      <a:pt x="1921420" y="1308181"/>
                      <a:pt x="1796802" y="1308181"/>
                      <a:pt x="1719939" y="1226095"/>
                    </a:cubicBezTo>
                    <a:lnTo>
                      <a:pt x="1709641" y="1215098"/>
                    </a:lnTo>
                    <a:lnTo>
                      <a:pt x="1709642" y="3141183"/>
                    </a:lnTo>
                    <a:lnTo>
                      <a:pt x="1709852" y="3141183"/>
                    </a:lnTo>
                    <a:lnTo>
                      <a:pt x="1709852" y="5294232"/>
                    </a:lnTo>
                    <a:lnTo>
                      <a:pt x="345508" y="3929889"/>
                    </a:lnTo>
                    <a:lnTo>
                      <a:pt x="345508" y="3141183"/>
                    </a:lnTo>
                    <a:lnTo>
                      <a:pt x="346288" y="3141183"/>
                    </a:lnTo>
                    <a:lnTo>
                      <a:pt x="346287" y="1215100"/>
                    </a:lnTo>
                    <a:lnTo>
                      <a:pt x="335992" y="1226095"/>
                    </a:lnTo>
                    <a:cubicBezTo>
                      <a:pt x="259128" y="1308181"/>
                      <a:pt x="134510" y="1308181"/>
                      <a:pt x="57647" y="1226095"/>
                    </a:cubicBezTo>
                    <a:cubicBezTo>
                      <a:pt x="-19216" y="1144009"/>
                      <a:pt x="-19216" y="1010922"/>
                      <a:pt x="57647" y="928836"/>
                    </a:cubicBezTo>
                    <a:lnTo>
                      <a:pt x="75954" y="909284"/>
                    </a:lnTo>
                    <a:lnTo>
                      <a:pt x="85309" y="896413"/>
                    </a:lnTo>
                    <a:lnTo>
                      <a:pt x="851649" y="77995"/>
                    </a:lnTo>
                    <a:cubicBezTo>
                      <a:pt x="900337" y="25998"/>
                      <a:pt x="964152" y="-1"/>
                      <a:pt x="1027965" y="0"/>
                    </a:cubicBezTo>
                    <a:cubicBezTo>
                      <a:pt x="1091779" y="-1"/>
                      <a:pt x="1155594" y="25998"/>
                      <a:pt x="1204282" y="77995"/>
                    </a:cubicBezTo>
                    <a:close/>
                  </a:path>
                </a:pathLst>
              </a:custGeom>
              <a:gradFill>
                <a:gsLst>
                  <a:gs pos="53000">
                    <a:srgbClr val="77448C"/>
                  </a:gs>
                  <a:gs pos="23000">
                    <a:srgbClr val="3E2349"/>
                  </a:gs>
                  <a:gs pos="0">
                    <a:srgbClr val="3C2246"/>
                  </a:gs>
                  <a:gs pos="84000">
                    <a:srgbClr val="AA78BE"/>
                  </a:gs>
                </a:gsLst>
                <a:lin ang="162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4" name="文本框 16"/>
              <p:cNvSpPr txBox="1"/>
              <p:nvPr/>
            </p:nvSpPr>
            <p:spPr>
              <a:xfrm rot="18900000">
                <a:off x="3409354" y="4166796"/>
                <a:ext cx="1925254" cy="786178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zh-CN" sz="2400" b="1" dirty="0" smtClean="0">
                    <a:solidFill>
                      <a:prstClr val="white"/>
                    </a:solidFill>
                    <a:effectLst>
                      <a:innerShdw blurRad="25400" dist="25400" dir="162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Мышление</a:t>
                </a:r>
                <a:endParaRPr lang="zh-CN" altLang="en-US" sz="2400" b="1" dirty="0">
                  <a:solidFill>
                    <a:prstClr val="white"/>
                  </a:solidFill>
                  <a:effectLst>
                    <a:innerShdw blurRad="25400" dist="25400" dir="162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27" name="组合 67"/>
            <p:cNvGrpSpPr/>
            <p:nvPr/>
          </p:nvGrpSpPr>
          <p:grpSpPr>
            <a:xfrm>
              <a:off x="3492366" y="844419"/>
              <a:ext cx="2331877" cy="4397351"/>
              <a:chOff x="3715286" y="1126154"/>
              <a:chExt cx="2205311" cy="4160185"/>
            </a:xfrm>
          </p:grpSpPr>
          <p:sp>
            <p:nvSpPr>
              <p:cNvPr id="149" name="任意多边形 68"/>
              <p:cNvSpPr/>
              <p:nvPr/>
            </p:nvSpPr>
            <p:spPr>
              <a:xfrm rot="18900000">
                <a:off x="3715286" y="1126154"/>
                <a:ext cx="1797409" cy="3600025"/>
              </a:xfrm>
              <a:custGeom>
                <a:avLst/>
                <a:gdLst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898813 h 2887114"/>
                  <a:gd name="connsiteX19" fmla="*/ 256150 w 1520778"/>
                  <a:gd name="connsiteY19" fmla="*/ 2323543 h 2887114"/>
                  <a:gd name="connsiteX20" fmla="*/ 255573 w 1520778"/>
                  <a:gd name="connsiteY20" fmla="*/ 2323543 h 2887114"/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2323543 h 2887114"/>
                  <a:gd name="connsiteX19" fmla="*/ 255573 w 1520778"/>
                  <a:gd name="connsiteY19" fmla="*/ 2323543 h 2887114"/>
                  <a:gd name="connsiteX20" fmla="*/ 255574 w 1520778"/>
                  <a:gd name="connsiteY20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264715 w 1513249"/>
                  <a:gd name="connsiteY5" fmla="*/ 906947 h 2887114"/>
                  <a:gd name="connsiteX6" fmla="*/ 1470608 w 1513249"/>
                  <a:gd name="connsiteY6" fmla="*/ 906946 h 2887114"/>
                  <a:gd name="connsiteX7" fmla="*/ 1470608 w 1513249"/>
                  <a:gd name="connsiteY7" fmla="*/ 687063 h 2887114"/>
                  <a:gd name="connsiteX8" fmla="*/ 1457063 w 1513249"/>
                  <a:gd name="connsiteY8" fmla="*/ 672597 h 2887114"/>
                  <a:gd name="connsiteX9" fmla="*/ 1450145 w 1513249"/>
                  <a:gd name="connsiteY9" fmla="*/ 663080 h 2887114"/>
                  <a:gd name="connsiteX10" fmla="*/ 883282 w 1513249"/>
                  <a:gd name="connsiteY10" fmla="*/ 57693 h 2887114"/>
                  <a:gd name="connsiteX11" fmla="*/ 752860 w 1513249"/>
                  <a:gd name="connsiteY11" fmla="*/ 0 h 2887114"/>
                  <a:gd name="connsiteX12" fmla="*/ 622439 w 1513249"/>
                  <a:gd name="connsiteY12" fmla="*/ 57693 h 2887114"/>
                  <a:gd name="connsiteX13" fmla="*/ 55574 w 1513249"/>
                  <a:gd name="connsiteY13" fmla="*/ 663080 h 2887114"/>
                  <a:gd name="connsiteX14" fmla="*/ 48655 w 1513249"/>
                  <a:gd name="connsiteY14" fmla="*/ 672600 h 2887114"/>
                  <a:gd name="connsiteX15" fmla="*/ 35113 w 1513249"/>
                  <a:gd name="connsiteY15" fmla="*/ 687063 h 2887114"/>
                  <a:gd name="connsiteX16" fmla="*/ 35113 w 1513249"/>
                  <a:gd name="connsiteY16" fmla="*/ 906946 h 2887114"/>
                  <a:gd name="connsiteX17" fmla="*/ 248621 w 1513249"/>
                  <a:gd name="connsiteY17" fmla="*/ 2323543 h 2887114"/>
                  <a:gd name="connsiteX18" fmla="*/ 248044 w 1513249"/>
                  <a:gd name="connsiteY18" fmla="*/ 2323543 h 2887114"/>
                  <a:gd name="connsiteX19" fmla="*/ 248045 w 1513249"/>
                  <a:gd name="connsiteY19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470608 w 1513249"/>
                  <a:gd name="connsiteY5" fmla="*/ 906946 h 2887114"/>
                  <a:gd name="connsiteX6" fmla="*/ 1470608 w 1513249"/>
                  <a:gd name="connsiteY6" fmla="*/ 687063 h 2887114"/>
                  <a:gd name="connsiteX7" fmla="*/ 1457063 w 1513249"/>
                  <a:gd name="connsiteY7" fmla="*/ 672597 h 2887114"/>
                  <a:gd name="connsiteX8" fmla="*/ 1450145 w 1513249"/>
                  <a:gd name="connsiteY8" fmla="*/ 663080 h 2887114"/>
                  <a:gd name="connsiteX9" fmla="*/ 883282 w 1513249"/>
                  <a:gd name="connsiteY9" fmla="*/ 57693 h 2887114"/>
                  <a:gd name="connsiteX10" fmla="*/ 752860 w 1513249"/>
                  <a:gd name="connsiteY10" fmla="*/ 0 h 2887114"/>
                  <a:gd name="connsiteX11" fmla="*/ 622439 w 1513249"/>
                  <a:gd name="connsiteY11" fmla="*/ 57693 h 2887114"/>
                  <a:gd name="connsiteX12" fmla="*/ 55574 w 1513249"/>
                  <a:gd name="connsiteY12" fmla="*/ 663080 h 2887114"/>
                  <a:gd name="connsiteX13" fmla="*/ 48655 w 1513249"/>
                  <a:gd name="connsiteY13" fmla="*/ 672600 h 2887114"/>
                  <a:gd name="connsiteX14" fmla="*/ 35113 w 1513249"/>
                  <a:gd name="connsiteY14" fmla="*/ 687063 h 2887114"/>
                  <a:gd name="connsiteX15" fmla="*/ 35113 w 1513249"/>
                  <a:gd name="connsiteY15" fmla="*/ 906946 h 2887114"/>
                  <a:gd name="connsiteX16" fmla="*/ 248621 w 1513249"/>
                  <a:gd name="connsiteY16" fmla="*/ 2323543 h 2887114"/>
                  <a:gd name="connsiteX17" fmla="*/ 248044 w 1513249"/>
                  <a:gd name="connsiteY17" fmla="*/ 2323543 h 2887114"/>
                  <a:gd name="connsiteX18" fmla="*/ 248045 w 1513249"/>
                  <a:gd name="connsiteY18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470608 w 1513249"/>
                  <a:gd name="connsiteY4" fmla="*/ 906946 h 2887114"/>
                  <a:gd name="connsiteX5" fmla="*/ 1470608 w 1513249"/>
                  <a:gd name="connsiteY5" fmla="*/ 687063 h 2887114"/>
                  <a:gd name="connsiteX6" fmla="*/ 1457063 w 1513249"/>
                  <a:gd name="connsiteY6" fmla="*/ 672597 h 2887114"/>
                  <a:gd name="connsiteX7" fmla="*/ 1450145 w 1513249"/>
                  <a:gd name="connsiteY7" fmla="*/ 663080 h 2887114"/>
                  <a:gd name="connsiteX8" fmla="*/ 883282 w 1513249"/>
                  <a:gd name="connsiteY8" fmla="*/ 57693 h 2887114"/>
                  <a:gd name="connsiteX9" fmla="*/ 752860 w 1513249"/>
                  <a:gd name="connsiteY9" fmla="*/ 0 h 2887114"/>
                  <a:gd name="connsiteX10" fmla="*/ 622439 w 1513249"/>
                  <a:gd name="connsiteY10" fmla="*/ 57693 h 2887114"/>
                  <a:gd name="connsiteX11" fmla="*/ 55574 w 1513249"/>
                  <a:gd name="connsiteY11" fmla="*/ 663080 h 2887114"/>
                  <a:gd name="connsiteX12" fmla="*/ 48655 w 1513249"/>
                  <a:gd name="connsiteY12" fmla="*/ 672600 h 2887114"/>
                  <a:gd name="connsiteX13" fmla="*/ 35113 w 1513249"/>
                  <a:gd name="connsiteY13" fmla="*/ 687063 h 2887114"/>
                  <a:gd name="connsiteX14" fmla="*/ 35113 w 1513249"/>
                  <a:gd name="connsiteY14" fmla="*/ 906946 h 2887114"/>
                  <a:gd name="connsiteX15" fmla="*/ 248621 w 1513249"/>
                  <a:gd name="connsiteY15" fmla="*/ 2323543 h 2887114"/>
                  <a:gd name="connsiteX16" fmla="*/ 248044 w 1513249"/>
                  <a:gd name="connsiteY16" fmla="*/ 2323543 h 2887114"/>
                  <a:gd name="connsiteX17" fmla="*/ 248045 w 1513249"/>
                  <a:gd name="connsiteY17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1415032 w 1478136"/>
                  <a:gd name="connsiteY7" fmla="*/ 663080 h 2887114"/>
                  <a:gd name="connsiteX8" fmla="*/ 848169 w 1478136"/>
                  <a:gd name="connsiteY8" fmla="*/ 57693 h 2887114"/>
                  <a:gd name="connsiteX9" fmla="*/ 717747 w 1478136"/>
                  <a:gd name="connsiteY9" fmla="*/ 0 h 2887114"/>
                  <a:gd name="connsiteX10" fmla="*/ 587326 w 1478136"/>
                  <a:gd name="connsiteY10" fmla="*/ 57693 h 2887114"/>
                  <a:gd name="connsiteX11" fmla="*/ 20461 w 1478136"/>
                  <a:gd name="connsiteY11" fmla="*/ 663080 h 2887114"/>
                  <a:gd name="connsiteX12" fmla="*/ 13542 w 1478136"/>
                  <a:gd name="connsiteY12" fmla="*/ 672600 h 2887114"/>
                  <a:gd name="connsiteX13" fmla="*/ 0 w 1478136"/>
                  <a:gd name="connsiteY13" fmla="*/ 906946 h 2887114"/>
                  <a:gd name="connsiteX14" fmla="*/ 213508 w 1478136"/>
                  <a:gd name="connsiteY14" fmla="*/ 2323543 h 2887114"/>
                  <a:gd name="connsiteX15" fmla="*/ 212931 w 1478136"/>
                  <a:gd name="connsiteY15" fmla="*/ 2323543 h 2887114"/>
                  <a:gd name="connsiteX16" fmla="*/ 212932 w 1478136"/>
                  <a:gd name="connsiteY16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848169 w 1478136"/>
                  <a:gd name="connsiteY7" fmla="*/ 57693 h 2887114"/>
                  <a:gd name="connsiteX8" fmla="*/ 717747 w 1478136"/>
                  <a:gd name="connsiteY8" fmla="*/ 0 h 2887114"/>
                  <a:gd name="connsiteX9" fmla="*/ 587326 w 1478136"/>
                  <a:gd name="connsiteY9" fmla="*/ 57693 h 2887114"/>
                  <a:gd name="connsiteX10" fmla="*/ 20461 w 1478136"/>
                  <a:gd name="connsiteY10" fmla="*/ 663080 h 2887114"/>
                  <a:gd name="connsiteX11" fmla="*/ 13542 w 1478136"/>
                  <a:gd name="connsiteY11" fmla="*/ 672600 h 2887114"/>
                  <a:gd name="connsiteX12" fmla="*/ 0 w 1478136"/>
                  <a:gd name="connsiteY12" fmla="*/ 906946 h 2887114"/>
                  <a:gd name="connsiteX13" fmla="*/ 213508 w 1478136"/>
                  <a:gd name="connsiteY13" fmla="*/ 2323543 h 2887114"/>
                  <a:gd name="connsiteX14" fmla="*/ 212931 w 1478136"/>
                  <a:gd name="connsiteY14" fmla="*/ 2323543 h 2887114"/>
                  <a:gd name="connsiteX15" fmla="*/ 212932 w 1478136"/>
                  <a:gd name="connsiteY15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848169 w 1478136"/>
                  <a:gd name="connsiteY6" fmla="*/ 57693 h 2887114"/>
                  <a:gd name="connsiteX7" fmla="*/ 717747 w 1478136"/>
                  <a:gd name="connsiteY7" fmla="*/ 0 h 2887114"/>
                  <a:gd name="connsiteX8" fmla="*/ 587326 w 1478136"/>
                  <a:gd name="connsiteY8" fmla="*/ 57693 h 2887114"/>
                  <a:gd name="connsiteX9" fmla="*/ 20461 w 1478136"/>
                  <a:gd name="connsiteY9" fmla="*/ 663080 h 2887114"/>
                  <a:gd name="connsiteX10" fmla="*/ 13542 w 1478136"/>
                  <a:gd name="connsiteY10" fmla="*/ 672600 h 2887114"/>
                  <a:gd name="connsiteX11" fmla="*/ 0 w 1478136"/>
                  <a:gd name="connsiteY11" fmla="*/ 906946 h 2887114"/>
                  <a:gd name="connsiteX12" fmla="*/ 213508 w 1478136"/>
                  <a:gd name="connsiteY12" fmla="*/ 2323543 h 2887114"/>
                  <a:gd name="connsiteX13" fmla="*/ 212931 w 1478136"/>
                  <a:gd name="connsiteY13" fmla="*/ 2323543 h 2887114"/>
                  <a:gd name="connsiteX14" fmla="*/ 212932 w 1478136"/>
                  <a:gd name="connsiteY14" fmla="*/ 2887114 h 2887114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13542 w 1435495"/>
                  <a:gd name="connsiteY9" fmla="*/ 701172 h 2915686"/>
                  <a:gd name="connsiteX10" fmla="*/ 0 w 1435495"/>
                  <a:gd name="connsiteY10" fmla="*/ 935518 h 2915686"/>
                  <a:gd name="connsiteX11" fmla="*/ 213508 w 1435495"/>
                  <a:gd name="connsiteY11" fmla="*/ 2352115 h 2915686"/>
                  <a:gd name="connsiteX12" fmla="*/ 212931 w 1435495"/>
                  <a:gd name="connsiteY12" fmla="*/ 2352115 h 2915686"/>
                  <a:gd name="connsiteX13" fmla="*/ 212932 w 1435495"/>
                  <a:gd name="connsiteY13" fmla="*/ 2915686 h 2915686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0 w 1435495"/>
                  <a:gd name="connsiteY9" fmla="*/ 935518 h 2915686"/>
                  <a:gd name="connsiteX10" fmla="*/ 213508 w 1435495"/>
                  <a:gd name="connsiteY10" fmla="*/ 2352115 h 2915686"/>
                  <a:gd name="connsiteX11" fmla="*/ 212931 w 1435495"/>
                  <a:gd name="connsiteY11" fmla="*/ 2352115 h 2915686"/>
                  <a:gd name="connsiteX12" fmla="*/ 212932 w 1435495"/>
                  <a:gd name="connsiteY12" fmla="*/ 2915686 h 291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35495" h="2915686">
                    <a:moveTo>
                      <a:pt x="212932" y="2915686"/>
                    </a:moveTo>
                    <a:lnTo>
                      <a:pt x="1222141" y="2915686"/>
                    </a:lnTo>
                    <a:lnTo>
                      <a:pt x="1222141" y="2352115"/>
                    </a:lnTo>
                    <a:lnTo>
                      <a:pt x="1221986" y="2352115"/>
                    </a:lnTo>
                    <a:cubicBezTo>
                      <a:pt x="1257545" y="2116016"/>
                      <a:pt x="1399910" y="1208265"/>
                      <a:pt x="1435495" y="935518"/>
                    </a:cubicBezTo>
                    <a:cubicBezTo>
                      <a:pt x="1373192" y="557876"/>
                      <a:pt x="967794" y="237423"/>
                      <a:pt x="848169" y="86265"/>
                    </a:cubicBezTo>
                    <a:cubicBezTo>
                      <a:pt x="728544" y="-64893"/>
                      <a:pt x="764951" y="28571"/>
                      <a:pt x="717747" y="28572"/>
                    </a:cubicBezTo>
                    <a:cubicBezTo>
                      <a:pt x="670544" y="28571"/>
                      <a:pt x="623340" y="47803"/>
                      <a:pt x="587326" y="86265"/>
                    </a:cubicBezTo>
                    <a:lnTo>
                      <a:pt x="20461" y="691652"/>
                    </a:lnTo>
                    <a:lnTo>
                      <a:pt x="0" y="935518"/>
                    </a:lnTo>
                    <a:cubicBezTo>
                      <a:pt x="35585" y="1208265"/>
                      <a:pt x="178020" y="2116016"/>
                      <a:pt x="213508" y="2352115"/>
                    </a:cubicBezTo>
                    <a:lnTo>
                      <a:pt x="212931" y="2352115"/>
                    </a:lnTo>
                    <a:cubicBezTo>
                      <a:pt x="212931" y="2539972"/>
                      <a:pt x="212932" y="2727829"/>
                      <a:pt x="212932" y="2915686"/>
                    </a:cubicBezTo>
                    <a:close/>
                  </a:path>
                </a:pathLst>
              </a:custGeom>
              <a:gradFill flip="none" rotWithShape="1">
                <a:gsLst>
                  <a:gs pos="51000">
                    <a:schemeClr val="tx1">
                      <a:alpha val="10000"/>
                    </a:schemeClr>
                  </a:gs>
                  <a:gs pos="0">
                    <a:srgbClr val="3C2246">
                      <a:alpha val="33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0" name="任意多边形 69"/>
              <p:cNvSpPr/>
              <p:nvPr/>
            </p:nvSpPr>
            <p:spPr>
              <a:xfrm rot="18900000">
                <a:off x="4298497" y="1518591"/>
                <a:ext cx="1622100" cy="3767748"/>
              </a:xfrm>
              <a:custGeom>
                <a:avLst/>
                <a:gdLst>
                  <a:gd name="connsiteX0" fmla="*/ 1204282 w 2055930"/>
                  <a:gd name="connsiteY0" fmla="*/ 77995 h 5294232"/>
                  <a:gd name="connsiteX1" fmla="*/ 1970620 w 2055930"/>
                  <a:gd name="connsiteY1" fmla="*/ 896414 h 5294232"/>
                  <a:gd name="connsiteX2" fmla="*/ 1979972 w 2055930"/>
                  <a:gd name="connsiteY2" fmla="*/ 909280 h 5294232"/>
                  <a:gd name="connsiteX3" fmla="*/ 1998283 w 2055930"/>
                  <a:gd name="connsiteY3" fmla="*/ 928836 h 5294232"/>
                  <a:gd name="connsiteX4" fmla="*/ 1998283 w 2055930"/>
                  <a:gd name="connsiteY4" fmla="*/ 1226095 h 5294232"/>
                  <a:gd name="connsiteX5" fmla="*/ 1719939 w 2055930"/>
                  <a:gd name="connsiteY5" fmla="*/ 1226095 h 5294232"/>
                  <a:gd name="connsiteX6" fmla="*/ 1709641 w 2055930"/>
                  <a:gd name="connsiteY6" fmla="*/ 1215098 h 5294232"/>
                  <a:gd name="connsiteX7" fmla="*/ 1709642 w 2055930"/>
                  <a:gd name="connsiteY7" fmla="*/ 3141183 h 5294232"/>
                  <a:gd name="connsiteX8" fmla="*/ 1709852 w 2055930"/>
                  <a:gd name="connsiteY8" fmla="*/ 3141183 h 5294232"/>
                  <a:gd name="connsiteX9" fmla="*/ 1709852 w 2055930"/>
                  <a:gd name="connsiteY9" fmla="*/ 5294232 h 5294232"/>
                  <a:gd name="connsiteX10" fmla="*/ 345508 w 2055930"/>
                  <a:gd name="connsiteY10" fmla="*/ 3929889 h 5294232"/>
                  <a:gd name="connsiteX11" fmla="*/ 345508 w 2055930"/>
                  <a:gd name="connsiteY11" fmla="*/ 3141183 h 5294232"/>
                  <a:gd name="connsiteX12" fmla="*/ 346288 w 2055930"/>
                  <a:gd name="connsiteY12" fmla="*/ 3141183 h 5294232"/>
                  <a:gd name="connsiteX13" fmla="*/ 346287 w 2055930"/>
                  <a:gd name="connsiteY13" fmla="*/ 1215100 h 5294232"/>
                  <a:gd name="connsiteX14" fmla="*/ 335992 w 2055930"/>
                  <a:gd name="connsiteY14" fmla="*/ 1226095 h 5294232"/>
                  <a:gd name="connsiteX15" fmla="*/ 57647 w 2055930"/>
                  <a:gd name="connsiteY15" fmla="*/ 1226095 h 5294232"/>
                  <a:gd name="connsiteX16" fmla="*/ 57647 w 2055930"/>
                  <a:gd name="connsiteY16" fmla="*/ 928836 h 5294232"/>
                  <a:gd name="connsiteX17" fmla="*/ 75954 w 2055930"/>
                  <a:gd name="connsiteY17" fmla="*/ 909284 h 5294232"/>
                  <a:gd name="connsiteX18" fmla="*/ 85309 w 2055930"/>
                  <a:gd name="connsiteY18" fmla="*/ 896413 h 5294232"/>
                  <a:gd name="connsiteX19" fmla="*/ 851649 w 2055930"/>
                  <a:gd name="connsiteY19" fmla="*/ 77995 h 5294232"/>
                  <a:gd name="connsiteX20" fmla="*/ 1027965 w 2055930"/>
                  <a:gd name="connsiteY20" fmla="*/ 0 h 5294232"/>
                  <a:gd name="connsiteX21" fmla="*/ 1204282 w 2055930"/>
                  <a:gd name="connsiteY21" fmla="*/ 77995 h 52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55930" h="5294232">
                    <a:moveTo>
                      <a:pt x="1204282" y="77995"/>
                    </a:moveTo>
                    <a:lnTo>
                      <a:pt x="1970620" y="896414"/>
                    </a:lnTo>
                    <a:lnTo>
                      <a:pt x="1979972" y="909280"/>
                    </a:lnTo>
                    <a:lnTo>
                      <a:pt x="1998283" y="928836"/>
                    </a:lnTo>
                    <a:cubicBezTo>
                      <a:pt x="2075146" y="1010922"/>
                      <a:pt x="2075146" y="1144010"/>
                      <a:pt x="1998283" y="1226095"/>
                    </a:cubicBezTo>
                    <a:cubicBezTo>
                      <a:pt x="1921420" y="1308181"/>
                      <a:pt x="1796802" y="1308181"/>
                      <a:pt x="1719939" y="1226095"/>
                    </a:cubicBezTo>
                    <a:lnTo>
                      <a:pt x="1709641" y="1215098"/>
                    </a:lnTo>
                    <a:lnTo>
                      <a:pt x="1709642" y="3141183"/>
                    </a:lnTo>
                    <a:lnTo>
                      <a:pt x="1709852" y="3141183"/>
                    </a:lnTo>
                    <a:lnTo>
                      <a:pt x="1709852" y="5294232"/>
                    </a:lnTo>
                    <a:lnTo>
                      <a:pt x="345508" y="3929889"/>
                    </a:lnTo>
                    <a:lnTo>
                      <a:pt x="345508" y="3141183"/>
                    </a:lnTo>
                    <a:lnTo>
                      <a:pt x="346288" y="3141183"/>
                    </a:lnTo>
                    <a:lnTo>
                      <a:pt x="346287" y="1215100"/>
                    </a:lnTo>
                    <a:lnTo>
                      <a:pt x="335992" y="1226095"/>
                    </a:lnTo>
                    <a:cubicBezTo>
                      <a:pt x="259128" y="1308181"/>
                      <a:pt x="134510" y="1308181"/>
                      <a:pt x="57647" y="1226095"/>
                    </a:cubicBezTo>
                    <a:cubicBezTo>
                      <a:pt x="-19216" y="1144009"/>
                      <a:pt x="-19216" y="1010922"/>
                      <a:pt x="57647" y="928836"/>
                    </a:cubicBezTo>
                    <a:lnTo>
                      <a:pt x="75954" y="909284"/>
                    </a:lnTo>
                    <a:lnTo>
                      <a:pt x="85309" y="896413"/>
                    </a:lnTo>
                    <a:lnTo>
                      <a:pt x="851649" y="77995"/>
                    </a:lnTo>
                    <a:cubicBezTo>
                      <a:pt x="900337" y="25998"/>
                      <a:pt x="964152" y="-1"/>
                      <a:pt x="1027965" y="0"/>
                    </a:cubicBezTo>
                    <a:cubicBezTo>
                      <a:pt x="1091779" y="-1"/>
                      <a:pt x="1155594" y="25998"/>
                      <a:pt x="1204282" y="77995"/>
                    </a:cubicBezTo>
                    <a:close/>
                  </a:path>
                </a:pathLst>
              </a:custGeom>
              <a:gradFill flip="none" rotWithShape="1">
                <a:gsLst>
                  <a:gs pos="57000">
                    <a:srgbClr val="FFB850"/>
                  </a:gs>
                  <a:gs pos="34000">
                    <a:srgbClr val="FFA015"/>
                  </a:gs>
                  <a:gs pos="0">
                    <a:srgbClr val="EE8E00"/>
                  </a:gs>
                  <a:gs pos="89000">
                    <a:srgbClr val="FFC671"/>
                  </a:gs>
                </a:gsLst>
                <a:lin ang="16200000" scaled="0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51" name="文本框 4"/>
              <p:cNvSpPr txBox="1"/>
              <p:nvPr/>
            </p:nvSpPr>
            <p:spPr>
              <a:xfrm rot="2700000">
                <a:off x="3828800" y="2592744"/>
                <a:ext cx="1695452" cy="1047858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zh-CN" sz="2400" b="1" dirty="0" smtClean="0">
                    <a:solidFill>
                      <a:prstClr val="white"/>
                    </a:solidFill>
                    <a:effectLst>
                      <a:innerShdw blurRad="25400" dist="25400" dir="108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Качества личности</a:t>
                </a:r>
                <a:endParaRPr lang="zh-CN" altLang="en-US" sz="2400" b="1" dirty="0">
                  <a:solidFill>
                    <a:prstClr val="white"/>
                  </a:solidFill>
                  <a:effectLst>
                    <a:innerShdw blurRad="25400" dist="25400" dir="108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28" name="组合 71"/>
            <p:cNvGrpSpPr/>
            <p:nvPr/>
          </p:nvGrpSpPr>
          <p:grpSpPr>
            <a:xfrm>
              <a:off x="6179469" y="1711327"/>
              <a:ext cx="2353038" cy="4470760"/>
              <a:chOff x="6256543" y="1946306"/>
              <a:chExt cx="2225325" cy="4229634"/>
            </a:xfrm>
          </p:grpSpPr>
          <p:sp>
            <p:nvSpPr>
              <p:cNvPr id="146" name="任意多边形 72"/>
              <p:cNvSpPr/>
              <p:nvPr/>
            </p:nvSpPr>
            <p:spPr>
              <a:xfrm rot="18900000" flipH="1" flipV="1">
                <a:off x="6684459" y="2575915"/>
                <a:ext cx="1797409" cy="3600025"/>
              </a:xfrm>
              <a:custGeom>
                <a:avLst/>
                <a:gdLst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898813 h 2887114"/>
                  <a:gd name="connsiteX19" fmla="*/ 256150 w 1520778"/>
                  <a:gd name="connsiteY19" fmla="*/ 2323543 h 2887114"/>
                  <a:gd name="connsiteX20" fmla="*/ 255573 w 1520778"/>
                  <a:gd name="connsiteY20" fmla="*/ 2323543 h 2887114"/>
                  <a:gd name="connsiteX0" fmla="*/ 255574 w 1520778"/>
                  <a:gd name="connsiteY0" fmla="*/ 2887114 h 2887114"/>
                  <a:gd name="connsiteX1" fmla="*/ 1264783 w 1520778"/>
                  <a:gd name="connsiteY1" fmla="*/ 2887114 h 2887114"/>
                  <a:gd name="connsiteX2" fmla="*/ 1264783 w 1520778"/>
                  <a:gd name="connsiteY2" fmla="*/ 2323543 h 2887114"/>
                  <a:gd name="connsiteX3" fmla="*/ 1264628 w 1520778"/>
                  <a:gd name="connsiteY3" fmla="*/ 2323543 h 2887114"/>
                  <a:gd name="connsiteX4" fmla="*/ 1264627 w 1520778"/>
                  <a:gd name="connsiteY4" fmla="*/ 898812 h 2887114"/>
                  <a:gd name="connsiteX5" fmla="*/ 1272244 w 1520778"/>
                  <a:gd name="connsiteY5" fmla="*/ 906947 h 2887114"/>
                  <a:gd name="connsiteX6" fmla="*/ 1478137 w 1520778"/>
                  <a:gd name="connsiteY6" fmla="*/ 906946 h 2887114"/>
                  <a:gd name="connsiteX7" fmla="*/ 1478137 w 1520778"/>
                  <a:gd name="connsiteY7" fmla="*/ 687063 h 2887114"/>
                  <a:gd name="connsiteX8" fmla="*/ 1464592 w 1520778"/>
                  <a:gd name="connsiteY8" fmla="*/ 672597 h 2887114"/>
                  <a:gd name="connsiteX9" fmla="*/ 1457674 w 1520778"/>
                  <a:gd name="connsiteY9" fmla="*/ 663080 h 2887114"/>
                  <a:gd name="connsiteX10" fmla="*/ 890811 w 1520778"/>
                  <a:gd name="connsiteY10" fmla="*/ 57693 h 2887114"/>
                  <a:gd name="connsiteX11" fmla="*/ 760389 w 1520778"/>
                  <a:gd name="connsiteY11" fmla="*/ 0 h 2887114"/>
                  <a:gd name="connsiteX12" fmla="*/ 629968 w 1520778"/>
                  <a:gd name="connsiteY12" fmla="*/ 57693 h 2887114"/>
                  <a:gd name="connsiteX13" fmla="*/ 63103 w 1520778"/>
                  <a:gd name="connsiteY13" fmla="*/ 663080 h 2887114"/>
                  <a:gd name="connsiteX14" fmla="*/ 56184 w 1520778"/>
                  <a:gd name="connsiteY14" fmla="*/ 672600 h 2887114"/>
                  <a:gd name="connsiteX15" fmla="*/ 42642 w 1520778"/>
                  <a:gd name="connsiteY15" fmla="*/ 687063 h 2887114"/>
                  <a:gd name="connsiteX16" fmla="*/ 42642 w 1520778"/>
                  <a:gd name="connsiteY16" fmla="*/ 906946 h 2887114"/>
                  <a:gd name="connsiteX17" fmla="*/ 248534 w 1520778"/>
                  <a:gd name="connsiteY17" fmla="*/ 906947 h 2887114"/>
                  <a:gd name="connsiteX18" fmla="*/ 256150 w 1520778"/>
                  <a:gd name="connsiteY18" fmla="*/ 2323543 h 2887114"/>
                  <a:gd name="connsiteX19" fmla="*/ 255573 w 1520778"/>
                  <a:gd name="connsiteY19" fmla="*/ 2323543 h 2887114"/>
                  <a:gd name="connsiteX20" fmla="*/ 255574 w 1520778"/>
                  <a:gd name="connsiteY20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264715 w 1513249"/>
                  <a:gd name="connsiteY5" fmla="*/ 906947 h 2887114"/>
                  <a:gd name="connsiteX6" fmla="*/ 1470608 w 1513249"/>
                  <a:gd name="connsiteY6" fmla="*/ 906946 h 2887114"/>
                  <a:gd name="connsiteX7" fmla="*/ 1470608 w 1513249"/>
                  <a:gd name="connsiteY7" fmla="*/ 687063 h 2887114"/>
                  <a:gd name="connsiteX8" fmla="*/ 1457063 w 1513249"/>
                  <a:gd name="connsiteY8" fmla="*/ 672597 h 2887114"/>
                  <a:gd name="connsiteX9" fmla="*/ 1450145 w 1513249"/>
                  <a:gd name="connsiteY9" fmla="*/ 663080 h 2887114"/>
                  <a:gd name="connsiteX10" fmla="*/ 883282 w 1513249"/>
                  <a:gd name="connsiteY10" fmla="*/ 57693 h 2887114"/>
                  <a:gd name="connsiteX11" fmla="*/ 752860 w 1513249"/>
                  <a:gd name="connsiteY11" fmla="*/ 0 h 2887114"/>
                  <a:gd name="connsiteX12" fmla="*/ 622439 w 1513249"/>
                  <a:gd name="connsiteY12" fmla="*/ 57693 h 2887114"/>
                  <a:gd name="connsiteX13" fmla="*/ 55574 w 1513249"/>
                  <a:gd name="connsiteY13" fmla="*/ 663080 h 2887114"/>
                  <a:gd name="connsiteX14" fmla="*/ 48655 w 1513249"/>
                  <a:gd name="connsiteY14" fmla="*/ 672600 h 2887114"/>
                  <a:gd name="connsiteX15" fmla="*/ 35113 w 1513249"/>
                  <a:gd name="connsiteY15" fmla="*/ 687063 h 2887114"/>
                  <a:gd name="connsiteX16" fmla="*/ 35113 w 1513249"/>
                  <a:gd name="connsiteY16" fmla="*/ 906946 h 2887114"/>
                  <a:gd name="connsiteX17" fmla="*/ 248621 w 1513249"/>
                  <a:gd name="connsiteY17" fmla="*/ 2323543 h 2887114"/>
                  <a:gd name="connsiteX18" fmla="*/ 248044 w 1513249"/>
                  <a:gd name="connsiteY18" fmla="*/ 2323543 h 2887114"/>
                  <a:gd name="connsiteX19" fmla="*/ 248045 w 1513249"/>
                  <a:gd name="connsiteY19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257098 w 1513249"/>
                  <a:gd name="connsiteY4" fmla="*/ 898812 h 2887114"/>
                  <a:gd name="connsiteX5" fmla="*/ 1470608 w 1513249"/>
                  <a:gd name="connsiteY5" fmla="*/ 906946 h 2887114"/>
                  <a:gd name="connsiteX6" fmla="*/ 1470608 w 1513249"/>
                  <a:gd name="connsiteY6" fmla="*/ 687063 h 2887114"/>
                  <a:gd name="connsiteX7" fmla="*/ 1457063 w 1513249"/>
                  <a:gd name="connsiteY7" fmla="*/ 672597 h 2887114"/>
                  <a:gd name="connsiteX8" fmla="*/ 1450145 w 1513249"/>
                  <a:gd name="connsiteY8" fmla="*/ 663080 h 2887114"/>
                  <a:gd name="connsiteX9" fmla="*/ 883282 w 1513249"/>
                  <a:gd name="connsiteY9" fmla="*/ 57693 h 2887114"/>
                  <a:gd name="connsiteX10" fmla="*/ 752860 w 1513249"/>
                  <a:gd name="connsiteY10" fmla="*/ 0 h 2887114"/>
                  <a:gd name="connsiteX11" fmla="*/ 622439 w 1513249"/>
                  <a:gd name="connsiteY11" fmla="*/ 57693 h 2887114"/>
                  <a:gd name="connsiteX12" fmla="*/ 55574 w 1513249"/>
                  <a:gd name="connsiteY12" fmla="*/ 663080 h 2887114"/>
                  <a:gd name="connsiteX13" fmla="*/ 48655 w 1513249"/>
                  <a:gd name="connsiteY13" fmla="*/ 672600 h 2887114"/>
                  <a:gd name="connsiteX14" fmla="*/ 35113 w 1513249"/>
                  <a:gd name="connsiteY14" fmla="*/ 687063 h 2887114"/>
                  <a:gd name="connsiteX15" fmla="*/ 35113 w 1513249"/>
                  <a:gd name="connsiteY15" fmla="*/ 906946 h 2887114"/>
                  <a:gd name="connsiteX16" fmla="*/ 248621 w 1513249"/>
                  <a:gd name="connsiteY16" fmla="*/ 2323543 h 2887114"/>
                  <a:gd name="connsiteX17" fmla="*/ 248044 w 1513249"/>
                  <a:gd name="connsiteY17" fmla="*/ 2323543 h 2887114"/>
                  <a:gd name="connsiteX18" fmla="*/ 248045 w 1513249"/>
                  <a:gd name="connsiteY18" fmla="*/ 2887114 h 2887114"/>
                  <a:gd name="connsiteX0" fmla="*/ 248045 w 1513249"/>
                  <a:gd name="connsiteY0" fmla="*/ 2887114 h 2887114"/>
                  <a:gd name="connsiteX1" fmla="*/ 1257254 w 1513249"/>
                  <a:gd name="connsiteY1" fmla="*/ 2887114 h 2887114"/>
                  <a:gd name="connsiteX2" fmla="*/ 1257254 w 1513249"/>
                  <a:gd name="connsiteY2" fmla="*/ 2323543 h 2887114"/>
                  <a:gd name="connsiteX3" fmla="*/ 1257099 w 1513249"/>
                  <a:gd name="connsiteY3" fmla="*/ 2323543 h 2887114"/>
                  <a:gd name="connsiteX4" fmla="*/ 1470608 w 1513249"/>
                  <a:gd name="connsiteY4" fmla="*/ 906946 h 2887114"/>
                  <a:gd name="connsiteX5" fmla="*/ 1470608 w 1513249"/>
                  <a:gd name="connsiteY5" fmla="*/ 687063 h 2887114"/>
                  <a:gd name="connsiteX6" fmla="*/ 1457063 w 1513249"/>
                  <a:gd name="connsiteY6" fmla="*/ 672597 h 2887114"/>
                  <a:gd name="connsiteX7" fmla="*/ 1450145 w 1513249"/>
                  <a:gd name="connsiteY7" fmla="*/ 663080 h 2887114"/>
                  <a:gd name="connsiteX8" fmla="*/ 883282 w 1513249"/>
                  <a:gd name="connsiteY8" fmla="*/ 57693 h 2887114"/>
                  <a:gd name="connsiteX9" fmla="*/ 752860 w 1513249"/>
                  <a:gd name="connsiteY9" fmla="*/ 0 h 2887114"/>
                  <a:gd name="connsiteX10" fmla="*/ 622439 w 1513249"/>
                  <a:gd name="connsiteY10" fmla="*/ 57693 h 2887114"/>
                  <a:gd name="connsiteX11" fmla="*/ 55574 w 1513249"/>
                  <a:gd name="connsiteY11" fmla="*/ 663080 h 2887114"/>
                  <a:gd name="connsiteX12" fmla="*/ 48655 w 1513249"/>
                  <a:gd name="connsiteY12" fmla="*/ 672600 h 2887114"/>
                  <a:gd name="connsiteX13" fmla="*/ 35113 w 1513249"/>
                  <a:gd name="connsiteY13" fmla="*/ 687063 h 2887114"/>
                  <a:gd name="connsiteX14" fmla="*/ 35113 w 1513249"/>
                  <a:gd name="connsiteY14" fmla="*/ 906946 h 2887114"/>
                  <a:gd name="connsiteX15" fmla="*/ 248621 w 1513249"/>
                  <a:gd name="connsiteY15" fmla="*/ 2323543 h 2887114"/>
                  <a:gd name="connsiteX16" fmla="*/ 248044 w 1513249"/>
                  <a:gd name="connsiteY16" fmla="*/ 2323543 h 2887114"/>
                  <a:gd name="connsiteX17" fmla="*/ 248045 w 1513249"/>
                  <a:gd name="connsiteY17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1415032 w 1478136"/>
                  <a:gd name="connsiteY7" fmla="*/ 663080 h 2887114"/>
                  <a:gd name="connsiteX8" fmla="*/ 848169 w 1478136"/>
                  <a:gd name="connsiteY8" fmla="*/ 57693 h 2887114"/>
                  <a:gd name="connsiteX9" fmla="*/ 717747 w 1478136"/>
                  <a:gd name="connsiteY9" fmla="*/ 0 h 2887114"/>
                  <a:gd name="connsiteX10" fmla="*/ 587326 w 1478136"/>
                  <a:gd name="connsiteY10" fmla="*/ 57693 h 2887114"/>
                  <a:gd name="connsiteX11" fmla="*/ 20461 w 1478136"/>
                  <a:gd name="connsiteY11" fmla="*/ 663080 h 2887114"/>
                  <a:gd name="connsiteX12" fmla="*/ 13542 w 1478136"/>
                  <a:gd name="connsiteY12" fmla="*/ 672600 h 2887114"/>
                  <a:gd name="connsiteX13" fmla="*/ 0 w 1478136"/>
                  <a:gd name="connsiteY13" fmla="*/ 906946 h 2887114"/>
                  <a:gd name="connsiteX14" fmla="*/ 213508 w 1478136"/>
                  <a:gd name="connsiteY14" fmla="*/ 2323543 h 2887114"/>
                  <a:gd name="connsiteX15" fmla="*/ 212931 w 1478136"/>
                  <a:gd name="connsiteY15" fmla="*/ 2323543 h 2887114"/>
                  <a:gd name="connsiteX16" fmla="*/ 212932 w 1478136"/>
                  <a:gd name="connsiteY16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1421950 w 1478136"/>
                  <a:gd name="connsiteY6" fmla="*/ 672597 h 2887114"/>
                  <a:gd name="connsiteX7" fmla="*/ 848169 w 1478136"/>
                  <a:gd name="connsiteY7" fmla="*/ 57693 h 2887114"/>
                  <a:gd name="connsiteX8" fmla="*/ 717747 w 1478136"/>
                  <a:gd name="connsiteY8" fmla="*/ 0 h 2887114"/>
                  <a:gd name="connsiteX9" fmla="*/ 587326 w 1478136"/>
                  <a:gd name="connsiteY9" fmla="*/ 57693 h 2887114"/>
                  <a:gd name="connsiteX10" fmla="*/ 20461 w 1478136"/>
                  <a:gd name="connsiteY10" fmla="*/ 663080 h 2887114"/>
                  <a:gd name="connsiteX11" fmla="*/ 13542 w 1478136"/>
                  <a:gd name="connsiteY11" fmla="*/ 672600 h 2887114"/>
                  <a:gd name="connsiteX12" fmla="*/ 0 w 1478136"/>
                  <a:gd name="connsiteY12" fmla="*/ 906946 h 2887114"/>
                  <a:gd name="connsiteX13" fmla="*/ 213508 w 1478136"/>
                  <a:gd name="connsiteY13" fmla="*/ 2323543 h 2887114"/>
                  <a:gd name="connsiteX14" fmla="*/ 212931 w 1478136"/>
                  <a:gd name="connsiteY14" fmla="*/ 2323543 h 2887114"/>
                  <a:gd name="connsiteX15" fmla="*/ 212932 w 1478136"/>
                  <a:gd name="connsiteY15" fmla="*/ 2887114 h 2887114"/>
                  <a:gd name="connsiteX0" fmla="*/ 212932 w 1478136"/>
                  <a:gd name="connsiteY0" fmla="*/ 2887114 h 2887114"/>
                  <a:gd name="connsiteX1" fmla="*/ 1222141 w 1478136"/>
                  <a:gd name="connsiteY1" fmla="*/ 2887114 h 2887114"/>
                  <a:gd name="connsiteX2" fmla="*/ 1222141 w 1478136"/>
                  <a:gd name="connsiteY2" fmla="*/ 2323543 h 2887114"/>
                  <a:gd name="connsiteX3" fmla="*/ 1221986 w 1478136"/>
                  <a:gd name="connsiteY3" fmla="*/ 2323543 h 2887114"/>
                  <a:gd name="connsiteX4" fmla="*/ 1435495 w 1478136"/>
                  <a:gd name="connsiteY4" fmla="*/ 906946 h 2887114"/>
                  <a:gd name="connsiteX5" fmla="*/ 1435495 w 1478136"/>
                  <a:gd name="connsiteY5" fmla="*/ 687063 h 2887114"/>
                  <a:gd name="connsiteX6" fmla="*/ 848169 w 1478136"/>
                  <a:gd name="connsiteY6" fmla="*/ 57693 h 2887114"/>
                  <a:gd name="connsiteX7" fmla="*/ 717747 w 1478136"/>
                  <a:gd name="connsiteY7" fmla="*/ 0 h 2887114"/>
                  <a:gd name="connsiteX8" fmla="*/ 587326 w 1478136"/>
                  <a:gd name="connsiteY8" fmla="*/ 57693 h 2887114"/>
                  <a:gd name="connsiteX9" fmla="*/ 20461 w 1478136"/>
                  <a:gd name="connsiteY9" fmla="*/ 663080 h 2887114"/>
                  <a:gd name="connsiteX10" fmla="*/ 13542 w 1478136"/>
                  <a:gd name="connsiteY10" fmla="*/ 672600 h 2887114"/>
                  <a:gd name="connsiteX11" fmla="*/ 0 w 1478136"/>
                  <a:gd name="connsiteY11" fmla="*/ 906946 h 2887114"/>
                  <a:gd name="connsiteX12" fmla="*/ 213508 w 1478136"/>
                  <a:gd name="connsiteY12" fmla="*/ 2323543 h 2887114"/>
                  <a:gd name="connsiteX13" fmla="*/ 212931 w 1478136"/>
                  <a:gd name="connsiteY13" fmla="*/ 2323543 h 2887114"/>
                  <a:gd name="connsiteX14" fmla="*/ 212932 w 1478136"/>
                  <a:gd name="connsiteY14" fmla="*/ 2887114 h 2887114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13542 w 1435495"/>
                  <a:gd name="connsiteY9" fmla="*/ 701172 h 2915686"/>
                  <a:gd name="connsiteX10" fmla="*/ 0 w 1435495"/>
                  <a:gd name="connsiteY10" fmla="*/ 935518 h 2915686"/>
                  <a:gd name="connsiteX11" fmla="*/ 213508 w 1435495"/>
                  <a:gd name="connsiteY11" fmla="*/ 2352115 h 2915686"/>
                  <a:gd name="connsiteX12" fmla="*/ 212931 w 1435495"/>
                  <a:gd name="connsiteY12" fmla="*/ 2352115 h 2915686"/>
                  <a:gd name="connsiteX13" fmla="*/ 212932 w 1435495"/>
                  <a:gd name="connsiteY13" fmla="*/ 2915686 h 2915686"/>
                  <a:gd name="connsiteX0" fmla="*/ 212932 w 1435495"/>
                  <a:gd name="connsiteY0" fmla="*/ 2915686 h 2915686"/>
                  <a:gd name="connsiteX1" fmla="*/ 1222141 w 1435495"/>
                  <a:gd name="connsiteY1" fmla="*/ 2915686 h 2915686"/>
                  <a:gd name="connsiteX2" fmla="*/ 1222141 w 1435495"/>
                  <a:gd name="connsiteY2" fmla="*/ 2352115 h 2915686"/>
                  <a:gd name="connsiteX3" fmla="*/ 1221986 w 1435495"/>
                  <a:gd name="connsiteY3" fmla="*/ 2352115 h 2915686"/>
                  <a:gd name="connsiteX4" fmla="*/ 1435495 w 1435495"/>
                  <a:gd name="connsiteY4" fmla="*/ 935518 h 2915686"/>
                  <a:gd name="connsiteX5" fmla="*/ 848169 w 1435495"/>
                  <a:gd name="connsiteY5" fmla="*/ 86265 h 2915686"/>
                  <a:gd name="connsiteX6" fmla="*/ 717747 w 1435495"/>
                  <a:gd name="connsiteY6" fmla="*/ 28572 h 2915686"/>
                  <a:gd name="connsiteX7" fmla="*/ 587326 w 1435495"/>
                  <a:gd name="connsiteY7" fmla="*/ 86265 h 2915686"/>
                  <a:gd name="connsiteX8" fmla="*/ 20461 w 1435495"/>
                  <a:gd name="connsiteY8" fmla="*/ 691652 h 2915686"/>
                  <a:gd name="connsiteX9" fmla="*/ 0 w 1435495"/>
                  <a:gd name="connsiteY9" fmla="*/ 935518 h 2915686"/>
                  <a:gd name="connsiteX10" fmla="*/ 213508 w 1435495"/>
                  <a:gd name="connsiteY10" fmla="*/ 2352115 h 2915686"/>
                  <a:gd name="connsiteX11" fmla="*/ 212931 w 1435495"/>
                  <a:gd name="connsiteY11" fmla="*/ 2352115 h 2915686"/>
                  <a:gd name="connsiteX12" fmla="*/ 212932 w 1435495"/>
                  <a:gd name="connsiteY12" fmla="*/ 2915686 h 29156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435495" h="2915686">
                    <a:moveTo>
                      <a:pt x="212932" y="2915686"/>
                    </a:moveTo>
                    <a:lnTo>
                      <a:pt x="1222141" y="2915686"/>
                    </a:lnTo>
                    <a:lnTo>
                      <a:pt x="1222141" y="2352115"/>
                    </a:lnTo>
                    <a:lnTo>
                      <a:pt x="1221986" y="2352115"/>
                    </a:lnTo>
                    <a:cubicBezTo>
                      <a:pt x="1257545" y="2116016"/>
                      <a:pt x="1399910" y="1208265"/>
                      <a:pt x="1435495" y="935518"/>
                    </a:cubicBezTo>
                    <a:cubicBezTo>
                      <a:pt x="1373192" y="557876"/>
                      <a:pt x="967794" y="237423"/>
                      <a:pt x="848169" y="86265"/>
                    </a:cubicBezTo>
                    <a:cubicBezTo>
                      <a:pt x="728544" y="-64893"/>
                      <a:pt x="764951" y="28571"/>
                      <a:pt x="717747" y="28572"/>
                    </a:cubicBezTo>
                    <a:cubicBezTo>
                      <a:pt x="670544" y="28571"/>
                      <a:pt x="623340" y="47803"/>
                      <a:pt x="587326" y="86265"/>
                    </a:cubicBezTo>
                    <a:lnTo>
                      <a:pt x="20461" y="691652"/>
                    </a:lnTo>
                    <a:lnTo>
                      <a:pt x="0" y="935518"/>
                    </a:lnTo>
                    <a:cubicBezTo>
                      <a:pt x="35585" y="1208265"/>
                      <a:pt x="178020" y="2116016"/>
                      <a:pt x="213508" y="2352115"/>
                    </a:cubicBezTo>
                    <a:lnTo>
                      <a:pt x="212931" y="2352115"/>
                    </a:lnTo>
                    <a:cubicBezTo>
                      <a:pt x="212931" y="2539972"/>
                      <a:pt x="212932" y="2727829"/>
                      <a:pt x="212932" y="2915686"/>
                    </a:cubicBezTo>
                    <a:close/>
                  </a:path>
                </a:pathLst>
              </a:custGeom>
              <a:gradFill flip="none" rotWithShape="1">
                <a:gsLst>
                  <a:gs pos="51000">
                    <a:schemeClr val="tx1">
                      <a:alpha val="10000"/>
                    </a:schemeClr>
                  </a:gs>
                  <a:gs pos="0">
                    <a:srgbClr val="3C2246">
                      <a:alpha val="33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softEdge rad="2159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47" name="任意多边形 73"/>
              <p:cNvSpPr/>
              <p:nvPr/>
            </p:nvSpPr>
            <p:spPr>
              <a:xfrm rot="18900000" flipH="1" flipV="1">
                <a:off x="6256543" y="1946306"/>
                <a:ext cx="1651226" cy="3916160"/>
              </a:xfrm>
              <a:custGeom>
                <a:avLst/>
                <a:gdLst>
                  <a:gd name="connsiteX0" fmla="*/ 1204282 w 2055930"/>
                  <a:gd name="connsiteY0" fmla="*/ 77995 h 5294232"/>
                  <a:gd name="connsiteX1" fmla="*/ 1970620 w 2055930"/>
                  <a:gd name="connsiteY1" fmla="*/ 896414 h 5294232"/>
                  <a:gd name="connsiteX2" fmla="*/ 1979972 w 2055930"/>
                  <a:gd name="connsiteY2" fmla="*/ 909280 h 5294232"/>
                  <a:gd name="connsiteX3" fmla="*/ 1998283 w 2055930"/>
                  <a:gd name="connsiteY3" fmla="*/ 928836 h 5294232"/>
                  <a:gd name="connsiteX4" fmla="*/ 1998283 w 2055930"/>
                  <a:gd name="connsiteY4" fmla="*/ 1226095 h 5294232"/>
                  <a:gd name="connsiteX5" fmla="*/ 1719939 w 2055930"/>
                  <a:gd name="connsiteY5" fmla="*/ 1226095 h 5294232"/>
                  <a:gd name="connsiteX6" fmla="*/ 1709641 w 2055930"/>
                  <a:gd name="connsiteY6" fmla="*/ 1215098 h 5294232"/>
                  <a:gd name="connsiteX7" fmla="*/ 1709642 w 2055930"/>
                  <a:gd name="connsiteY7" fmla="*/ 3141183 h 5294232"/>
                  <a:gd name="connsiteX8" fmla="*/ 1709852 w 2055930"/>
                  <a:gd name="connsiteY8" fmla="*/ 3141183 h 5294232"/>
                  <a:gd name="connsiteX9" fmla="*/ 1709852 w 2055930"/>
                  <a:gd name="connsiteY9" fmla="*/ 5294232 h 5294232"/>
                  <a:gd name="connsiteX10" fmla="*/ 345508 w 2055930"/>
                  <a:gd name="connsiteY10" fmla="*/ 3929889 h 5294232"/>
                  <a:gd name="connsiteX11" fmla="*/ 345508 w 2055930"/>
                  <a:gd name="connsiteY11" fmla="*/ 3141183 h 5294232"/>
                  <a:gd name="connsiteX12" fmla="*/ 346288 w 2055930"/>
                  <a:gd name="connsiteY12" fmla="*/ 3141183 h 5294232"/>
                  <a:gd name="connsiteX13" fmla="*/ 346287 w 2055930"/>
                  <a:gd name="connsiteY13" fmla="*/ 1215100 h 5294232"/>
                  <a:gd name="connsiteX14" fmla="*/ 335992 w 2055930"/>
                  <a:gd name="connsiteY14" fmla="*/ 1226095 h 5294232"/>
                  <a:gd name="connsiteX15" fmla="*/ 57647 w 2055930"/>
                  <a:gd name="connsiteY15" fmla="*/ 1226095 h 5294232"/>
                  <a:gd name="connsiteX16" fmla="*/ 57647 w 2055930"/>
                  <a:gd name="connsiteY16" fmla="*/ 928836 h 5294232"/>
                  <a:gd name="connsiteX17" fmla="*/ 75954 w 2055930"/>
                  <a:gd name="connsiteY17" fmla="*/ 909284 h 5294232"/>
                  <a:gd name="connsiteX18" fmla="*/ 85309 w 2055930"/>
                  <a:gd name="connsiteY18" fmla="*/ 896413 h 5294232"/>
                  <a:gd name="connsiteX19" fmla="*/ 851649 w 2055930"/>
                  <a:gd name="connsiteY19" fmla="*/ 77995 h 5294232"/>
                  <a:gd name="connsiteX20" fmla="*/ 1027965 w 2055930"/>
                  <a:gd name="connsiteY20" fmla="*/ 0 h 5294232"/>
                  <a:gd name="connsiteX21" fmla="*/ 1204282 w 2055930"/>
                  <a:gd name="connsiteY21" fmla="*/ 77995 h 5294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2055930" h="5294232">
                    <a:moveTo>
                      <a:pt x="1204282" y="77995"/>
                    </a:moveTo>
                    <a:lnTo>
                      <a:pt x="1970620" y="896414"/>
                    </a:lnTo>
                    <a:lnTo>
                      <a:pt x="1979972" y="909280"/>
                    </a:lnTo>
                    <a:lnTo>
                      <a:pt x="1998283" y="928836"/>
                    </a:lnTo>
                    <a:cubicBezTo>
                      <a:pt x="2075146" y="1010922"/>
                      <a:pt x="2075146" y="1144010"/>
                      <a:pt x="1998283" y="1226095"/>
                    </a:cubicBezTo>
                    <a:cubicBezTo>
                      <a:pt x="1921420" y="1308181"/>
                      <a:pt x="1796802" y="1308181"/>
                      <a:pt x="1719939" y="1226095"/>
                    </a:cubicBezTo>
                    <a:lnTo>
                      <a:pt x="1709641" y="1215098"/>
                    </a:lnTo>
                    <a:lnTo>
                      <a:pt x="1709642" y="3141183"/>
                    </a:lnTo>
                    <a:lnTo>
                      <a:pt x="1709852" y="3141183"/>
                    </a:lnTo>
                    <a:lnTo>
                      <a:pt x="1709852" y="5294232"/>
                    </a:lnTo>
                    <a:lnTo>
                      <a:pt x="345508" y="3929889"/>
                    </a:lnTo>
                    <a:lnTo>
                      <a:pt x="345508" y="3141183"/>
                    </a:lnTo>
                    <a:lnTo>
                      <a:pt x="346288" y="3141183"/>
                    </a:lnTo>
                    <a:lnTo>
                      <a:pt x="346287" y="1215100"/>
                    </a:lnTo>
                    <a:lnTo>
                      <a:pt x="335992" y="1226095"/>
                    </a:lnTo>
                    <a:cubicBezTo>
                      <a:pt x="259128" y="1308181"/>
                      <a:pt x="134510" y="1308181"/>
                      <a:pt x="57647" y="1226095"/>
                    </a:cubicBezTo>
                    <a:cubicBezTo>
                      <a:pt x="-19216" y="1144009"/>
                      <a:pt x="-19216" y="1010922"/>
                      <a:pt x="57647" y="928836"/>
                    </a:cubicBezTo>
                    <a:lnTo>
                      <a:pt x="75954" y="909284"/>
                    </a:lnTo>
                    <a:lnTo>
                      <a:pt x="85309" y="896413"/>
                    </a:lnTo>
                    <a:lnTo>
                      <a:pt x="851649" y="77995"/>
                    </a:lnTo>
                    <a:cubicBezTo>
                      <a:pt x="900337" y="25998"/>
                      <a:pt x="964152" y="-1"/>
                      <a:pt x="1027965" y="0"/>
                    </a:cubicBezTo>
                    <a:cubicBezTo>
                      <a:pt x="1091779" y="-1"/>
                      <a:pt x="1155594" y="25998"/>
                      <a:pt x="1204282" y="77995"/>
                    </a:cubicBezTo>
                    <a:close/>
                  </a:path>
                </a:pathLst>
              </a:custGeom>
              <a:gradFill>
                <a:gsLst>
                  <a:gs pos="75000">
                    <a:srgbClr val="E34F4F"/>
                  </a:gs>
                  <a:gs pos="52000">
                    <a:srgbClr val="E87071"/>
                  </a:gs>
                  <a:gs pos="0">
                    <a:srgbClr val="EF9B9B"/>
                  </a:gs>
                  <a:gs pos="100000">
                    <a:srgbClr val="E24A4A"/>
                  </a:gs>
                </a:gsLst>
                <a:lin ang="16200000" scaled="0"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 sz="1400">
                  <a:solidFill>
                    <a:prstClr val="white"/>
                  </a:solidFill>
                </a:endParaRPr>
              </a:p>
            </p:txBody>
          </p:sp>
          <p:sp>
            <p:nvSpPr>
              <p:cNvPr id="148" name="文本框 20"/>
              <p:cNvSpPr txBox="1"/>
              <p:nvPr/>
            </p:nvSpPr>
            <p:spPr>
              <a:xfrm rot="2700000" flipH="1">
                <a:off x="5386863" y="3600972"/>
                <a:ext cx="3708254" cy="786178"/>
              </a:xfrm>
              <a:prstGeom prst="rect">
                <a:avLst/>
              </a:prstGeom>
              <a:noFill/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altLang="zh-CN" sz="2400" b="1" dirty="0" smtClean="0">
                    <a:solidFill>
                      <a:prstClr val="white"/>
                    </a:solidFill>
                    <a:effectLst>
                      <a:innerShdw blurRad="25400" dist="25400" dir="10800000">
                        <a:prstClr val="black">
                          <a:alpha val="50000"/>
                        </a:prstClr>
                      </a:inn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Направленность личности</a:t>
                </a:r>
                <a:endParaRPr lang="zh-CN" altLang="en-US" sz="2400" b="1" dirty="0">
                  <a:solidFill>
                    <a:prstClr val="white"/>
                  </a:solidFill>
                  <a:effectLst>
                    <a:innerShdw blurRad="25400" dist="25400" dir="10800000">
                      <a:prstClr val="black">
                        <a:alpha val="50000"/>
                      </a:prstClr>
                    </a:inn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44" name="Freeform 6"/>
            <p:cNvSpPr>
              <a:spLocks noEditPoints="1"/>
            </p:cNvSpPr>
            <p:nvPr/>
          </p:nvSpPr>
          <p:spPr bwMode="auto">
            <a:xfrm>
              <a:off x="8859868" y="1024793"/>
              <a:ext cx="475213" cy="527974"/>
            </a:xfrm>
            <a:custGeom>
              <a:avLst/>
              <a:gdLst>
                <a:gd name="T0" fmla="*/ 176 w 192"/>
                <a:gd name="T1" fmla="*/ 46 h 222"/>
                <a:gd name="T2" fmla="*/ 132 w 192"/>
                <a:gd name="T3" fmla="*/ 0 h 222"/>
                <a:gd name="T4" fmla="*/ 60 w 192"/>
                <a:gd name="T5" fmla="*/ 0 h 222"/>
                <a:gd name="T6" fmla="*/ 18 w 192"/>
                <a:gd name="T7" fmla="*/ 46 h 222"/>
                <a:gd name="T8" fmla="*/ 0 w 192"/>
                <a:gd name="T9" fmla="*/ 46 h 222"/>
                <a:gd name="T10" fmla="*/ 0 w 192"/>
                <a:gd name="T11" fmla="*/ 222 h 222"/>
                <a:gd name="T12" fmla="*/ 192 w 192"/>
                <a:gd name="T13" fmla="*/ 222 h 222"/>
                <a:gd name="T14" fmla="*/ 192 w 192"/>
                <a:gd name="T15" fmla="*/ 46 h 222"/>
                <a:gd name="T16" fmla="*/ 176 w 192"/>
                <a:gd name="T17" fmla="*/ 46 h 222"/>
                <a:gd name="T18" fmla="*/ 113 w 192"/>
                <a:gd name="T19" fmla="*/ 42 h 222"/>
                <a:gd name="T20" fmla="*/ 77 w 192"/>
                <a:gd name="T21" fmla="*/ 42 h 222"/>
                <a:gd name="T22" fmla="*/ 67 w 192"/>
                <a:gd name="T23" fmla="*/ 31 h 222"/>
                <a:gd name="T24" fmla="*/ 77 w 192"/>
                <a:gd name="T25" fmla="*/ 20 h 222"/>
                <a:gd name="T26" fmla="*/ 113 w 192"/>
                <a:gd name="T27" fmla="*/ 20 h 222"/>
                <a:gd name="T28" fmla="*/ 124 w 192"/>
                <a:gd name="T29" fmla="*/ 31 h 222"/>
                <a:gd name="T30" fmla="*/ 113 w 192"/>
                <a:gd name="T3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2" h="222">
                  <a:moveTo>
                    <a:pt x="176" y="46"/>
                  </a:moveTo>
                  <a:cubicBezTo>
                    <a:pt x="166" y="26"/>
                    <a:pt x="148" y="0"/>
                    <a:pt x="132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45" y="0"/>
                    <a:pt x="29" y="25"/>
                    <a:pt x="18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22"/>
                    <a:pt x="0" y="222"/>
                    <a:pt x="0" y="222"/>
                  </a:cubicBezTo>
                  <a:cubicBezTo>
                    <a:pt x="192" y="222"/>
                    <a:pt x="192" y="222"/>
                    <a:pt x="192" y="222"/>
                  </a:cubicBezTo>
                  <a:cubicBezTo>
                    <a:pt x="192" y="46"/>
                    <a:pt x="192" y="46"/>
                    <a:pt x="192" y="46"/>
                  </a:cubicBezTo>
                  <a:lnTo>
                    <a:pt x="176" y="46"/>
                  </a:lnTo>
                  <a:close/>
                  <a:moveTo>
                    <a:pt x="113" y="42"/>
                  </a:moveTo>
                  <a:cubicBezTo>
                    <a:pt x="77" y="42"/>
                    <a:pt x="77" y="42"/>
                    <a:pt x="77" y="42"/>
                  </a:cubicBezTo>
                  <a:cubicBezTo>
                    <a:pt x="72" y="42"/>
                    <a:pt x="67" y="37"/>
                    <a:pt x="67" y="31"/>
                  </a:cubicBezTo>
                  <a:cubicBezTo>
                    <a:pt x="67" y="25"/>
                    <a:pt x="72" y="20"/>
                    <a:pt x="77" y="20"/>
                  </a:cubicBezTo>
                  <a:cubicBezTo>
                    <a:pt x="113" y="20"/>
                    <a:pt x="113" y="20"/>
                    <a:pt x="113" y="20"/>
                  </a:cubicBezTo>
                  <a:cubicBezTo>
                    <a:pt x="119" y="20"/>
                    <a:pt x="124" y="25"/>
                    <a:pt x="124" y="31"/>
                  </a:cubicBezTo>
                  <a:cubicBezTo>
                    <a:pt x="124" y="37"/>
                    <a:pt x="119" y="42"/>
                    <a:pt x="113" y="42"/>
                  </a:cubicBezTo>
                  <a:close/>
                </a:path>
              </a:pathLst>
            </a:custGeom>
            <a:solidFill>
              <a:srgbClr val="01AC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>
                <a:solidFill>
                  <a:prstClr val="black"/>
                </a:solidFill>
              </a:endParaRPr>
            </a:p>
          </p:txBody>
        </p:sp>
        <p:grpSp>
          <p:nvGrpSpPr>
            <p:cNvPr id="130" name="组合 79"/>
            <p:cNvGrpSpPr/>
            <p:nvPr/>
          </p:nvGrpSpPr>
          <p:grpSpPr>
            <a:xfrm>
              <a:off x="8929151" y="4166132"/>
              <a:ext cx="467787" cy="504161"/>
              <a:chOff x="382845" y="3710617"/>
              <a:chExt cx="1364728" cy="1471375"/>
            </a:xfrm>
            <a:solidFill>
              <a:srgbClr val="E87071"/>
            </a:solidFill>
          </p:grpSpPr>
          <p:sp>
            <p:nvSpPr>
              <p:cNvPr id="139" name="Freeform 11"/>
              <p:cNvSpPr>
                <a:spLocks noEditPoints="1"/>
              </p:cNvSpPr>
              <p:nvPr/>
            </p:nvSpPr>
            <p:spPr bwMode="auto">
              <a:xfrm>
                <a:off x="382845" y="3710617"/>
                <a:ext cx="1364728" cy="1471375"/>
              </a:xfrm>
              <a:custGeom>
                <a:avLst/>
                <a:gdLst>
                  <a:gd name="T0" fmla="*/ 0 w 685"/>
                  <a:gd name="T1" fmla="*/ 0 h 687"/>
                  <a:gd name="T2" fmla="*/ 0 w 685"/>
                  <a:gd name="T3" fmla="*/ 687 h 687"/>
                  <a:gd name="T4" fmla="*/ 685 w 685"/>
                  <a:gd name="T5" fmla="*/ 687 h 687"/>
                  <a:gd name="T6" fmla="*/ 685 w 685"/>
                  <a:gd name="T7" fmla="*/ 0 h 687"/>
                  <a:gd name="T8" fmla="*/ 0 w 685"/>
                  <a:gd name="T9" fmla="*/ 0 h 687"/>
                  <a:gd name="T10" fmla="*/ 58 w 685"/>
                  <a:gd name="T11" fmla="*/ 57 h 687"/>
                  <a:gd name="T12" fmla="*/ 628 w 685"/>
                  <a:gd name="T13" fmla="*/ 57 h 687"/>
                  <a:gd name="T14" fmla="*/ 628 w 685"/>
                  <a:gd name="T15" fmla="*/ 441 h 687"/>
                  <a:gd name="T16" fmla="*/ 442 w 685"/>
                  <a:gd name="T17" fmla="*/ 630 h 687"/>
                  <a:gd name="T18" fmla="*/ 58 w 685"/>
                  <a:gd name="T19" fmla="*/ 630 h 687"/>
                  <a:gd name="T20" fmla="*/ 58 w 685"/>
                  <a:gd name="T21" fmla="*/ 57 h 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85" h="687">
                    <a:moveTo>
                      <a:pt x="0" y="0"/>
                    </a:moveTo>
                    <a:lnTo>
                      <a:pt x="0" y="687"/>
                    </a:lnTo>
                    <a:lnTo>
                      <a:pt x="685" y="687"/>
                    </a:lnTo>
                    <a:lnTo>
                      <a:pt x="685" y="0"/>
                    </a:lnTo>
                    <a:lnTo>
                      <a:pt x="0" y="0"/>
                    </a:lnTo>
                    <a:close/>
                    <a:moveTo>
                      <a:pt x="58" y="57"/>
                    </a:moveTo>
                    <a:lnTo>
                      <a:pt x="628" y="57"/>
                    </a:lnTo>
                    <a:lnTo>
                      <a:pt x="628" y="441"/>
                    </a:lnTo>
                    <a:lnTo>
                      <a:pt x="442" y="630"/>
                    </a:lnTo>
                    <a:lnTo>
                      <a:pt x="58" y="630"/>
                    </a:lnTo>
                    <a:lnTo>
                      <a:pt x="58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40" name="Rectangle 12"/>
              <p:cNvSpPr>
                <a:spLocks noChangeArrowheads="1"/>
              </p:cNvSpPr>
              <p:nvPr/>
            </p:nvSpPr>
            <p:spPr bwMode="auto">
              <a:xfrm>
                <a:off x="682625" y="4338638"/>
                <a:ext cx="636586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Rectangle 13"/>
              <p:cNvSpPr>
                <a:spLocks noChangeArrowheads="1"/>
              </p:cNvSpPr>
              <p:nvPr/>
            </p:nvSpPr>
            <p:spPr bwMode="auto">
              <a:xfrm>
                <a:off x="682625" y="4562475"/>
                <a:ext cx="636586" cy="714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42" name="Rectangle 14"/>
              <p:cNvSpPr>
                <a:spLocks noChangeArrowheads="1"/>
              </p:cNvSpPr>
              <p:nvPr/>
            </p:nvSpPr>
            <p:spPr bwMode="auto">
              <a:xfrm>
                <a:off x="682625" y="4786313"/>
                <a:ext cx="382587" cy="714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31" name="Group 17"/>
            <p:cNvGrpSpPr>
              <a:grpSpLocks noChangeAspect="1"/>
            </p:cNvGrpSpPr>
            <p:nvPr/>
          </p:nvGrpSpPr>
          <p:grpSpPr bwMode="auto">
            <a:xfrm>
              <a:off x="587467" y="4156588"/>
              <a:ext cx="667220" cy="571599"/>
              <a:chOff x="-80" y="1077"/>
              <a:chExt cx="951" cy="815"/>
            </a:xfrm>
            <a:solidFill>
              <a:srgbClr val="663A77"/>
            </a:solidFill>
          </p:grpSpPr>
          <p:sp>
            <p:nvSpPr>
              <p:cNvPr id="137" name="Freeform 18"/>
              <p:cNvSpPr>
                <a:spLocks/>
              </p:cNvSpPr>
              <p:nvPr/>
            </p:nvSpPr>
            <p:spPr bwMode="auto">
              <a:xfrm>
                <a:off x="-80" y="1077"/>
                <a:ext cx="671" cy="815"/>
              </a:xfrm>
              <a:custGeom>
                <a:avLst/>
                <a:gdLst>
                  <a:gd name="T0" fmla="*/ 442 w 499"/>
                  <a:gd name="T1" fmla="*/ 629 h 687"/>
                  <a:gd name="T2" fmla="*/ 57 w 499"/>
                  <a:gd name="T3" fmla="*/ 629 h 687"/>
                  <a:gd name="T4" fmla="*/ 57 w 499"/>
                  <a:gd name="T5" fmla="*/ 200 h 687"/>
                  <a:gd name="T6" fmla="*/ 200 w 499"/>
                  <a:gd name="T7" fmla="*/ 200 h 687"/>
                  <a:gd name="T8" fmla="*/ 200 w 499"/>
                  <a:gd name="T9" fmla="*/ 57 h 687"/>
                  <a:gd name="T10" fmla="*/ 442 w 499"/>
                  <a:gd name="T11" fmla="*/ 57 h 687"/>
                  <a:gd name="T12" fmla="*/ 442 w 499"/>
                  <a:gd name="T13" fmla="*/ 116 h 687"/>
                  <a:gd name="T14" fmla="*/ 494 w 499"/>
                  <a:gd name="T15" fmla="*/ 64 h 687"/>
                  <a:gd name="T16" fmla="*/ 499 w 499"/>
                  <a:gd name="T17" fmla="*/ 59 h 687"/>
                  <a:gd name="T18" fmla="*/ 499 w 499"/>
                  <a:gd name="T19" fmla="*/ 0 h 687"/>
                  <a:gd name="T20" fmla="*/ 143 w 499"/>
                  <a:gd name="T21" fmla="*/ 0 h 687"/>
                  <a:gd name="T22" fmla="*/ 143 w 499"/>
                  <a:gd name="T23" fmla="*/ 0 h 687"/>
                  <a:gd name="T24" fmla="*/ 0 w 499"/>
                  <a:gd name="T25" fmla="*/ 143 h 687"/>
                  <a:gd name="T26" fmla="*/ 0 w 499"/>
                  <a:gd name="T27" fmla="*/ 687 h 687"/>
                  <a:gd name="T28" fmla="*/ 499 w 499"/>
                  <a:gd name="T29" fmla="*/ 687 h 687"/>
                  <a:gd name="T30" fmla="*/ 499 w 499"/>
                  <a:gd name="T31" fmla="*/ 429 h 687"/>
                  <a:gd name="T32" fmla="*/ 442 w 499"/>
                  <a:gd name="T33" fmla="*/ 486 h 687"/>
                  <a:gd name="T34" fmla="*/ 442 w 499"/>
                  <a:gd name="T35" fmla="*/ 629 h 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99" h="687">
                    <a:moveTo>
                      <a:pt x="442" y="629"/>
                    </a:moveTo>
                    <a:lnTo>
                      <a:pt x="57" y="629"/>
                    </a:lnTo>
                    <a:lnTo>
                      <a:pt x="57" y="200"/>
                    </a:lnTo>
                    <a:lnTo>
                      <a:pt x="200" y="200"/>
                    </a:lnTo>
                    <a:lnTo>
                      <a:pt x="200" y="57"/>
                    </a:lnTo>
                    <a:lnTo>
                      <a:pt x="442" y="57"/>
                    </a:lnTo>
                    <a:lnTo>
                      <a:pt x="442" y="116"/>
                    </a:lnTo>
                    <a:lnTo>
                      <a:pt x="494" y="64"/>
                    </a:lnTo>
                    <a:lnTo>
                      <a:pt x="499" y="59"/>
                    </a:lnTo>
                    <a:lnTo>
                      <a:pt x="499" y="0"/>
                    </a:lnTo>
                    <a:lnTo>
                      <a:pt x="143" y="0"/>
                    </a:lnTo>
                    <a:lnTo>
                      <a:pt x="143" y="0"/>
                    </a:lnTo>
                    <a:lnTo>
                      <a:pt x="0" y="143"/>
                    </a:lnTo>
                    <a:lnTo>
                      <a:pt x="0" y="687"/>
                    </a:lnTo>
                    <a:lnTo>
                      <a:pt x="499" y="687"/>
                    </a:lnTo>
                    <a:lnTo>
                      <a:pt x="499" y="429"/>
                    </a:lnTo>
                    <a:lnTo>
                      <a:pt x="442" y="486"/>
                    </a:lnTo>
                    <a:lnTo>
                      <a:pt x="442" y="62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  <p:sp>
            <p:nvSpPr>
              <p:cNvPr id="138" name="Freeform 19"/>
              <p:cNvSpPr>
                <a:spLocks noEditPoints="1"/>
              </p:cNvSpPr>
              <p:nvPr/>
            </p:nvSpPr>
            <p:spPr bwMode="auto">
              <a:xfrm>
                <a:off x="436" y="1310"/>
                <a:ext cx="435" cy="431"/>
              </a:xfrm>
              <a:custGeom>
                <a:avLst/>
                <a:gdLst>
                  <a:gd name="T0" fmla="*/ 50 w 435"/>
                  <a:gd name="T1" fmla="*/ 279 h 431"/>
                  <a:gd name="T2" fmla="*/ 50 w 435"/>
                  <a:gd name="T3" fmla="*/ 279 h 431"/>
                  <a:gd name="T4" fmla="*/ 50 w 435"/>
                  <a:gd name="T5" fmla="*/ 279 h 431"/>
                  <a:gd name="T6" fmla="*/ 50 w 435"/>
                  <a:gd name="T7" fmla="*/ 279 h 431"/>
                  <a:gd name="T8" fmla="*/ 0 w 435"/>
                  <a:gd name="T9" fmla="*/ 431 h 431"/>
                  <a:gd name="T10" fmla="*/ 155 w 435"/>
                  <a:gd name="T11" fmla="*/ 381 h 431"/>
                  <a:gd name="T12" fmla="*/ 155 w 435"/>
                  <a:gd name="T13" fmla="*/ 381 h 431"/>
                  <a:gd name="T14" fmla="*/ 155 w 435"/>
                  <a:gd name="T15" fmla="*/ 381 h 431"/>
                  <a:gd name="T16" fmla="*/ 155 w 435"/>
                  <a:gd name="T17" fmla="*/ 381 h 431"/>
                  <a:gd name="T18" fmla="*/ 435 w 435"/>
                  <a:gd name="T19" fmla="*/ 102 h 431"/>
                  <a:gd name="T20" fmla="*/ 330 w 435"/>
                  <a:gd name="T21" fmla="*/ 0 h 431"/>
                  <a:gd name="T22" fmla="*/ 50 w 435"/>
                  <a:gd name="T23" fmla="*/ 279 h 431"/>
                  <a:gd name="T24" fmla="*/ 50 w 435"/>
                  <a:gd name="T25" fmla="*/ 279 h 431"/>
                  <a:gd name="T26" fmla="*/ 141 w 435"/>
                  <a:gd name="T27" fmla="*/ 360 h 431"/>
                  <a:gd name="T28" fmla="*/ 38 w 435"/>
                  <a:gd name="T29" fmla="*/ 396 h 431"/>
                  <a:gd name="T30" fmla="*/ 72 w 435"/>
                  <a:gd name="T31" fmla="*/ 291 h 431"/>
                  <a:gd name="T32" fmla="*/ 141 w 435"/>
                  <a:gd name="T33" fmla="*/ 360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35" h="431">
                    <a:moveTo>
                      <a:pt x="50" y="279"/>
                    </a:moveTo>
                    <a:lnTo>
                      <a:pt x="50" y="279"/>
                    </a:lnTo>
                    <a:lnTo>
                      <a:pt x="50" y="279"/>
                    </a:lnTo>
                    <a:lnTo>
                      <a:pt x="50" y="279"/>
                    </a:lnTo>
                    <a:lnTo>
                      <a:pt x="0" y="431"/>
                    </a:lnTo>
                    <a:lnTo>
                      <a:pt x="155" y="381"/>
                    </a:lnTo>
                    <a:lnTo>
                      <a:pt x="155" y="381"/>
                    </a:lnTo>
                    <a:lnTo>
                      <a:pt x="155" y="381"/>
                    </a:lnTo>
                    <a:lnTo>
                      <a:pt x="155" y="381"/>
                    </a:lnTo>
                    <a:lnTo>
                      <a:pt x="435" y="102"/>
                    </a:lnTo>
                    <a:lnTo>
                      <a:pt x="330" y="0"/>
                    </a:lnTo>
                    <a:lnTo>
                      <a:pt x="50" y="279"/>
                    </a:lnTo>
                    <a:lnTo>
                      <a:pt x="50" y="279"/>
                    </a:lnTo>
                    <a:close/>
                    <a:moveTo>
                      <a:pt x="141" y="360"/>
                    </a:moveTo>
                    <a:lnTo>
                      <a:pt x="38" y="396"/>
                    </a:lnTo>
                    <a:lnTo>
                      <a:pt x="72" y="291"/>
                    </a:lnTo>
                    <a:lnTo>
                      <a:pt x="141" y="36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 sz="140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Freeform 310"/>
            <p:cNvSpPr>
              <a:spLocks noEditPoints="1"/>
            </p:cNvSpPr>
            <p:nvPr/>
          </p:nvSpPr>
          <p:spPr bwMode="auto">
            <a:xfrm>
              <a:off x="665306" y="1233970"/>
              <a:ext cx="568372" cy="514117"/>
            </a:xfrm>
            <a:custGeom>
              <a:avLst/>
              <a:gdLst>
                <a:gd name="T0" fmla="*/ 31 w 32"/>
                <a:gd name="T1" fmla="*/ 13 h 31"/>
                <a:gd name="T2" fmla="*/ 28 w 32"/>
                <a:gd name="T3" fmla="*/ 13 h 31"/>
                <a:gd name="T4" fmla="*/ 26 w 32"/>
                <a:gd name="T5" fmla="*/ 9 h 31"/>
                <a:gd name="T6" fmla="*/ 28 w 32"/>
                <a:gd name="T7" fmla="*/ 7 h 31"/>
                <a:gd name="T8" fmla="*/ 28 w 32"/>
                <a:gd name="T9" fmla="*/ 6 h 31"/>
                <a:gd name="T10" fmla="*/ 26 w 32"/>
                <a:gd name="T11" fmla="*/ 3 h 31"/>
                <a:gd name="T12" fmla="*/ 25 w 32"/>
                <a:gd name="T13" fmla="*/ 3 h 31"/>
                <a:gd name="T14" fmla="*/ 22 w 32"/>
                <a:gd name="T15" fmla="*/ 6 h 31"/>
                <a:gd name="T16" fmla="*/ 19 w 32"/>
                <a:gd name="T17" fmla="*/ 4 h 31"/>
                <a:gd name="T18" fmla="*/ 19 w 32"/>
                <a:gd name="T19" fmla="*/ 1 h 31"/>
                <a:gd name="T20" fmla="*/ 18 w 32"/>
                <a:gd name="T21" fmla="*/ 0 h 31"/>
                <a:gd name="T22" fmla="*/ 14 w 32"/>
                <a:gd name="T23" fmla="*/ 0 h 31"/>
                <a:gd name="T24" fmla="*/ 13 w 32"/>
                <a:gd name="T25" fmla="*/ 1 h 31"/>
                <a:gd name="T26" fmla="*/ 13 w 32"/>
                <a:gd name="T27" fmla="*/ 4 h 31"/>
                <a:gd name="T28" fmla="*/ 10 w 32"/>
                <a:gd name="T29" fmla="*/ 6 h 31"/>
                <a:gd name="T30" fmla="*/ 8 w 32"/>
                <a:gd name="T31" fmla="*/ 3 h 31"/>
                <a:gd name="T32" fmla="*/ 6 w 32"/>
                <a:gd name="T33" fmla="*/ 3 h 31"/>
                <a:gd name="T34" fmla="*/ 4 w 32"/>
                <a:gd name="T35" fmla="*/ 6 h 31"/>
                <a:gd name="T36" fmla="*/ 4 w 32"/>
                <a:gd name="T37" fmla="*/ 7 h 31"/>
                <a:gd name="T38" fmla="*/ 6 w 32"/>
                <a:gd name="T39" fmla="*/ 9 h 31"/>
                <a:gd name="T40" fmla="*/ 5 w 32"/>
                <a:gd name="T41" fmla="*/ 13 h 31"/>
                <a:gd name="T42" fmla="*/ 1 w 32"/>
                <a:gd name="T43" fmla="*/ 13 h 31"/>
                <a:gd name="T44" fmla="*/ 0 w 32"/>
                <a:gd name="T45" fmla="*/ 14 h 31"/>
                <a:gd name="T46" fmla="*/ 0 w 32"/>
                <a:gd name="T47" fmla="*/ 17 h 31"/>
                <a:gd name="T48" fmla="*/ 1 w 32"/>
                <a:gd name="T49" fmla="*/ 18 h 31"/>
                <a:gd name="T50" fmla="*/ 5 w 32"/>
                <a:gd name="T51" fmla="*/ 18 h 31"/>
                <a:gd name="T52" fmla="*/ 6 w 32"/>
                <a:gd name="T53" fmla="*/ 22 h 31"/>
                <a:gd name="T54" fmla="*/ 4 w 32"/>
                <a:gd name="T55" fmla="*/ 24 h 31"/>
                <a:gd name="T56" fmla="*/ 4 w 32"/>
                <a:gd name="T57" fmla="*/ 25 h 31"/>
                <a:gd name="T58" fmla="*/ 6 w 32"/>
                <a:gd name="T59" fmla="*/ 28 h 31"/>
                <a:gd name="T60" fmla="*/ 8 w 32"/>
                <a:gd name="T61" fmla="*/ 28 h 31"/>
                <a:gd name="T62" fmla="*/ 10 w 32"/>
                <a:gd name="T63" fmla="*/ 26 h 31"/>
                <a:gd name="T64" fmla="*/ 13 w 32"/>
                <a:gd name="T65" fmla="*/ 27 h 31"/>
                <a:gd name="T66" fmla="*/ 13 w 32"/>
                <a:gd name="T67" fmla="*/ 30 h 31"/>
                <a:gd name="T68" fmla="*/ 14 w 32"/>
                <a:gd name="T69" fmla="*/ 31 h 31"/>
                <a:gd name="T70" fmla="*/ 18 w 32"/>
                <a:gd name="T71" fmla="*/ 31 h 31"/>
                <a:gd name="T72" fmla="*/ 19 w 32"/>
                <a:gd name="T73" fmla="*/ 30 h 31"/>
                <a:gd name="T74" fmla="*/ 19 w 32"/>
                <a:gd name="T75" fmla="*/ 27 h 31"/>
                <a:gd name="T76" fmla="*/ 22 w 32"/>
                <a:gd name="T77" fmla="*/ 26 h 31"/>
                <a:gd name="T78" fmla="*/ 25 w 32"/>
                <a:gd name="T79" fmla="*/ 28 h 31"/>
                <a:gd name="T80" fmla="*/ 26 w 32"/>
                <a:gd name="T81" fmla="*/ 28 h 31"/>
                <a:gd name="T82" fmla="*/ 28 w 32"/>
                <a:gd name="T83" fmla="*/ 25 h 31"/>
                <a:gd name="T84" fmla="*/ 28 w 32"/>
                <a:gd name="T85" fmla="*/ 24 h 31"/>
                <a:gd name="T86" fmla="*/ 26 w 32"/>
                <a:gd name="T87" fmla="*/ 22 h 31"/>
                <a:gd name="T88" fmla="*/ 28 w 32"/>
                <a:gd name="T89" fmla="*/ 18 h 31"/>
                <a:gd name="T90" fmla="*/ 31 w 32"/>
                <a:gd name="T91" fmla="*/ 18 h 31"/>
                <a:gd name="T92" fmla="*/ 32 w 32"/>
                <a:gd name="T93" fmla="*/ 17 h 31"/>
                <a:gd name="T94" fmla="*/ 32 w 32"/>
                <a:gd name="T95" fmla="*/ 14 h 31"/>
                <a:gd name="T96" fmla="*/ 31 w 32"/>
                <a:gd name="T97" fmla="*/ 13 h 31"/>
                <a:gd name="T98" fmla="*/ 16 w 32"/>
                <a:gd name="T99" fmla="*/ 23 h 31"/>
                <a:gd name="T100" fmla="*/ 9 w 32"/>
                <a:gd name="T101" fmla="*/ 16 h 31"/>
                <a:gd name="T102" fmla="*/ 16 w 32"/>
                <a:gd name="T103" fmla="*/ 9 h 31"/>
                <a:gd name="T104" fmla="*/ 23 w 32"/>
                <a:gd name="T105" fmla="*/ 16 h 31"/>
                <a:gd name="T106" fmla="*/ 16 w 32"/>
                <a:gd name="T107" fmla="*/ 2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2" h="31">
                  <a:moveTo>
                    <a:pt x="31" y="13"/>
                  </a:moveTo>
                  <a:cubicBezTo>
                    <a:pt x="28" y="13"/>
                    <a:pt x="28" y="13"/>
                    <a:pt x="28" y="13"/>
                  </a:cubicBezTo>
                  <a:cubicBezTo>
                    <a:pt x="27" y="12"/>
                    <a:pt x="27" y="10"/>
                    <a:pt x="26" y="9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9" y="7"/>
                    <a:pt x="29" y="6"/>
                    <a:pt x="28" y="6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26" y="3"/>
                    <a:pt x="25" y="3"/>
                    <a:pt x="25" y="3"/>
                  </a:cubicBezTo>
                  <a:cubicBezTo>
                    <a:pt x="22" y="6"/>
                    <a:pt x="22" y="6"/>
                    <a:pt x="22" y="6"/>
                  </a:cubicBezTo>
                  <a:cubicBezTo>
                    <a:pt x="21" y="5"/>
                    <a:pt x="20" y="4"/>
                    <a:pt x="19" y="4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18" y="0"/>
                    <a:pt x="18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0"/>
                    <a:pt x="13" y="0"/>
                    <a:pt x="13" y="1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2" y="4"/>
                    <a:pt x="11" y="5"/>
                    <a:pt x="10" y="6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7" y="3"/>
                    <a:pt x="7" y="3"/>
                    <a:pt x="6" y="3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3" y="6"/>
                    <a:pt x="3" y="7"/>
                    <a:pt x="4" y="7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5" y="10"/>
                    <a:pt x="5" y="12"/>
                    <a:pt x="5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" y="13"/>
                    <a:pt x="0" y="13"/>
                    <a:pt x="0" y="14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0" y="18"/>
                    <a:pt x="1" y="18"/>
                    <a:pt x="1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20"/>
                    <a:pt x="5" y="21"/>
                    <a:pt x="6" y="22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3" y="25"/>
                    <a:pt x="3" y="25"/>
                    <a:pt x="4" y="25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7" y="28"/>
                    <a:pt x="7" y="28"/>
                    <a:pt x="8" y="28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2" y="27"/>
                    <a:pt x="13" y="27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4" y="31"/>
                    <a:pt x="14" y="31"/>
                  </a:cubicBezTo>
                  <a:cubicBezTo>
                    <a:pt x="18" y="31"/>
                    <a:pt x="18" y="31"/>
                    <a:pt x="18" y="31"/>
                  </a:cubicBezTo>
                  <a:cubicBezTo>
                    <a:pt x="18" y="31"/>
                    <a:pt x="19" y="31"/>
                    <a:pt x="19" y="30"/>
                  </a:cubicBezTo>
                  <a:cubicBezTo>
                    <a:pt x="19" y="27"/>
                    <a:pt x="19" y="27"/>
                    <a:pt x="19" y="27"/>
                  </a:cubicBezTo>
                  <a:cubicBezTo>
                    <a:pt x="20" y="27"/>
                    <a:pt x="21" y="26"/>
                    <a:pt x="22" y="26"/>
                  </a:cubicBezTo>
                  <a:cubicBezTo>
                    <a:pt x="25" y="28"/>
                    <a:pt x="25" y="28"/>
                    <a:pt x="25" y="28"/>
                  </a:cubicBezTo>
                  <a:cubicBezTo>
                    <a:pt x="25" y="28"/>
                    <a:pt x="26" y="28"/>
                    <a:pt x="26" y="28"/>
                  </a:cubicBezTo>
                  <a:cubicBezTo>
                    <a:pt x="28" y="25"/>
                    <a:pt x="28" y="25"/>
                    <a:pt x="28" y="25"/>
                  </a:cubicBezTo>
                  <a:cubicBezTo>
                    <a:pt x="29" y="25"/>
                    <a:pt x="29" y="25"/>
                    <a:pt x="28" y="24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1"/>
                    <a:pt x="27" y="20"/>
                    <a:pt x="28" y="18"/>
                  </a:cubicBezTo>
                  <a:cubicBezTo>
                    <a:pt x="31" y="18"/>
                    <a:pt x="31" y="18"/>
                    <a:pt x="31" y="18"/>
                  </a:cubicBezTo>
                  <a:cubicBezTo>
                    <a:pt x="31" y="18"/>
                    <a:pt x="32" y="18"/>
                    <a:pt x="32" y="17"/>
                  </a:cubicBezTo>
                  <a:cubicBezTo>
                    <a:pt x="32" y="14"/>
                    <a:pt x="32" y="14"/>
                    <a:pt x="32" y="14"/>
                  </a:cubicBezTo>
                  <a:cubicBezTo>
                    <a:pt x="32" y="13"/>
                    <a:pt x="31" y="13"/>
                    <a:pt x="31" y="13"/>
                  </a:cubicBezTo>
                  <a:close/>
                  <a:moveTo>
                    <a:pt x="16" y="23"/>
                  </a:moveTo>
                  <a:cubicBezTo>
                    <a:pt x="12" y="23"/>
                    <a:pt x="9" y="19"/>
                    <a:pt x="9" y="16"/>
                  </a:cubicBezTo>
                  <a:cubicBezTo>
                    <a:pt x="9" y="12"/>
                    <a:pt x="12" y="9"/>
                    <a:pt x="16" y="9"/>
                  </a:cubicBezTo>
                  <a:cubicBezTo>
                    <a:pt x="20" y="9"/>
                    <a:pt x="23" y="12"/>
                    <a:pt x="23" y="16"/>
                  </a:cubicBezTo>
                  <a:cubicBezTo>
                    <a:pt x="23" y="19"/>
                    <a:pt x="20" y="23"/>
                    <a:pt x="16" y="23"/>
                  </a:cubicBezTo>
                  <a:close/>
                </a:path>
              </a:pathLst>
            </a:custGeom>
            <a:solidFill>
              <a:srgbClr val="FFB850"/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sz="1400">
                <a:solidFill>
                  <a:prstClr val="black"/>
                </a:solidFill>
              </a:endParaRPr>
            </a:p>
          </p:txBody>
        </p:sp>
        <p:sp>
          <p:nvSpPr>
            <p:cNvPr id="133" name="文本框 35"/>
            <p:cNvSpPr txBox="1"/>
            <p:nvPr/>
          </p:nvSpPr>
          <p:spPr>
            <a:xfrm>
              <a:off x="335295" y="1748087"/>
              <a:ext cx="2976331" cy="24006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374650" indent="-285750">
                <a:buFont typeface="Wingdings" pitchFamily="2" charset="2"/>
                <a:buChar char="ü"/>
              </a:pPr>
              <a:r>
                <a:rPr lang="ru-RU" b="1" dirty="0" smtClean="0">
                  <a:solidFill>
                    <a:srgbClr val="FFC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Дисциплина</a:t>
              </a:r>
              <a:endParaRPr lang="ru-RU" b="1" dirty="0">
                <a:solidFill>
                  <a:srgbClr val="FFC000"/>
                </a:solidFill>
                <a:latin typeface="Segoe UI" pitchFamily="34" charset="0"/>
                <a:ea typeface="Segoe UI" pitchFamily="34" charset="0"/>
                <a:cs typeface="Segoe UI" pitchFamily="34" charset="0"/>
              </a:endParaRPr>
            </a:p>
            <a:p>
              <a:pPr marL="3746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FC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Трудолюбие</a:t>
              </a:r>
            </a:p>
            <a:p>
              <a:pPr marL="3746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FC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Ответственность</a:t>
              </a:r>
            </a:p>
            <a:p>
              <a:pPr marL="3746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FC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Бережливость</a:t>
              </a:r>
            </a:p>
            <a:p>
              <a:pPr marL="3746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FC00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Предприимчивость и др.</a:t>
              </a:r>
            </a:p>
            <a:p>
              <a:endParaRPr lang="zh-CN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4" name="文本框 37"/>
            <p:cNvSpPr txBox="1"/>
            <p:nvPr/>
          </p:nvSpPr>
          <p:spPr>
            <a:xfrm>
              <a:off x="410484" y="4698182"/>
              <a:ext cx="2697933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74650" indent="-285750" algn="just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7030A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Понимание</a:t>
              </a:r>
            </a:p>
            <a:p>
              <a:pPr marL="374650" indent="-285750" algn="just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7030A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Познание</a:t>
              </a:r>
            </a:p>
            <a:p>
              <a:pPr marL="374650" indent="-285750" algn="just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7030A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Усвоение</a:t>
              </a:r>
            </a:p>
            <a:p>
              <a:pPr marL="374650" indent="-285750" algn="just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7030A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Анализ</a:t>
              </a:r>
            </a:p>
            <a:p>
              <a:pPr marL="374650" indent="-285750" algn="just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7030A0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Синтез</a:t>
              </a:r>
            </a:p>
            <a:p>
              <a:endParaRPr lang="zh-CN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5" name="文本框 39"/>
            <p:cNvSpPr txBox="1"/>
            <p:nvPr/>
          </p:nvSpPr>
          <p:spPr>
            <a:xfrm>
              <a:off x="9313217" y="1065949"/>
              <a:ext cx="2720940" cy="35086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rgbClr val="00A6A6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Представления о производстве, обмене, распределении и потреблении материальных благ, влиянии экономической жизни на развитие общества</a:t>
              </a:r>
            </a:p>
            <a:p>
              <a:endParaRPr lang="zh-CN" altLang="en-US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6" name="文本框 41"/>
            <p:cNvSpPr txBox="1"/>
            <p:nvPr/>
          </p:nvSpPr>
          <p:spPr>
            <a:xfrm>
              <a:off x="9260420" y="4148744"/>
              <a:ext cx="295994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itchFamily="2" charset="2"/>
                <a:buChar char="ü"/>
              </a:pPr>
              <a:r>
                <a:rPr lang="ru-RU" b="1" dirty="0" smtClean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Социальные </a:t>
              </a:r>
              <a:r>
                <a:rPr lang="ru-RU" b="1" dirty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установки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Социально-значимые ценности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Потребности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Интересы</a:t>
              </a:r>
            </a:p>
            <a:p>
              <a:pPr marL="285750" indent="-285750">
                <a:buFont typeface="Wingdings" pitchFamily="2" charset="2"/>
                <a:buChar char="ü"/>
              </a:pPr>
              <a:r>
                <a:rPr lang="ru-RU" b="1" dirty="0">
                  <a:solidFill>
                    <a:srgbClr val="F54132"/>
                  </a:solidFill>
                  <a:latin typeface="Segoe UI" pitchFamily="34" charset="0"/>
                  <a:ea typeface="Segoe UI" pitchFamily="34" charset="0"/>
                  <a:cs typeface="Segoe UI" pitchFamily="34" charset="0"/>
                </a:rPr>
                <a:t>Мотивы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544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7848872" cy="1325563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931110" y="824518"/>
            <a:ext cx="7382782" cy="5814595"/>
            <a:chOff x="1094505" y="211827"/>
            <a:chExt cx="4505925" cy="4470401"/>
          </a:xfrm>
        </p:grpSpPr>
        <p:grpSp>
          <p:nvGrpSpPr>
            <p:cNvPr id="41" name="Группа 40"/>
            <p:cNvGrpSpPr/>
            <p:nvPr/>
          </p:nvGrpSpPr>
          <p:grpSpPr>
            <a:xfrm>
              <a:off x="1094505" y="211827"/>
              <a:ext cx="4505925" cy="4470401"/>
              <a:chOff x="1820647" y="814261"/>
              <a:chExt cx="4505925" cy="4470401"/>
            </a:xfrm>
          </p:grpSpPr>
          <p:sp>
            <p:nvSpPr>
              <p:cNvPr id="43" name="Freeform 6"/>
              <p:cNvSpPr>
                <a:spLocks/>
              </p:cNvSpPr>
              <p:nvPr/>
            </p:nvSpPr>
            <p:spPr bwMode="auto">
              <a:xfrm>
                <a:off x="4105833" y="814261"/>
                <a:ext cx="2070100" cy="1903889"/>
              </a:xfrm>
              <a:custGeom>
                <a:avLst/>
                <a:gdLst>
                  <a:gd name="connsiteX0" fmla="*/ 0 w 2070100"/>
                  <a:gd name="connsiteY0" fmla="*/ 0 h 1903889"/>
                  <a:gd name="connsiteX1" fmla="*/ 88106 w 2070100"/>
                  <a:gd name="connsiteY1" fmla="*/ 1588 h 1903889"/>
                  <a:gd name="connsiteX2" fmla="*/ 175419 w 2070100"/>
                  <a:gd name="connsiteY2" fmla="*/ 7938 h 1903889"/>
                  <a:gd name="connsiteX3" fmla="*/ 261938 w 2070100"/>
                  <a:gd name="connsiteY3" fmla="*/ 15081 h 1903889"/>
                  <a:gd name="connsiteX4" fmla="*/ 347663 w 2070100"/>
                  <a:gd name="connsiteY4" fmla="*/ 27781 h 1903889"/>
                  <a:gd name="connsiteX5" fmla="*/ 432594 w 2070100"/>
                  <a:gd name="connsiteY5" fmla="*/ 42863 h 1903889"/>
                  <a:gd name="connsiteX6" fmla="*/ 515144 w 2070100"/>
                  <a:gd name="connsiteY6" fmla="*/ 62706 h 1903889"/>
                  <a:gd name="connsiteX7" fmla="*/ 599281 w 2070100"/>
                  <a:gd name="connsiteY7" fmla="*/ 84138 h 1903889"/>
                  <a:gd name="connsiteX8" fmla="*/ 679450 w 2070100"/>
                  <a:gd name="connsiteY8" fmla="*/ 109538 h 1903889"/>
                  <a:gd name="connsiteX9" fmla="*/ 760413 w 2070100"/>
                  <a:gd name="connsiteY9" fmla="*/ 137319 h 1903889"/>
                  <a:gd name="connsiteX10" fmla="*/ 838200 w 2070100"/>
                  <a:gd name="connsiteY10" fmla="*/ 167481 h 1903889"/>
                  <a:gd name="connsiteX11" fmla="*/ 915988 w 2070100"/>
                  <a:gd name="connsiteY11" fmla="*/ 202406 h 1903889"/>
                  <a:gd name="connsiteX12" fmla="*/ 992188 w 2070100"/>
                  <a:gd name="connsiteY12" fmla="*/ 238919 h 1903889"/>
                  <a:gd name="connsiteX13" fmla="*/ 1066800 w 2070100"/>
                  <a:gd name="connsiteY13" fmla="*/ 278606 h 1903889"/>
                  <a:gd name="connsiteX14" fmla="*/ 1138238 w 2070100"/>
                  <a:gd name="connsiteY14" fmla="*/ 321469 h 1903889"/>
                  <a:gd name="connsiteX15" fmla="*/ 1210469 w 2070100"/>
                  <a:gd name="connsiteY15" fmla="*/ 367506 h 1903889"/>
                  <a:gd name="connsiteX16" fmla="*/ 1278731 w 2070100"/>
                  <a:gd name="connsiteY16" fmla="*/ 415925 h 1903889"/>
                  <a:gd name="connsiteX17" fmla="*/ 1346200 w 2070100"/>
                  <a:gd name="connsiteY17" fmla="*/ 466725 h 1903889"/>
                  <a:gd name="connsiteX18" fmla="*/ 1411288 w 2070100"/>
                  <a:gd name="connsiteY18" fmla="*/ 519906 h 1903889"/>
                  <a:gd name="connsiteX19" fmla="*/ 1473994 w 2070100"/>
                  <a:gd name="connsiteY19" fmla="*/ 576263 h 1903889"/>
                  <a:gd name="connsiteX20" fmla="*/ 1535113 w 2070100"/>
                  <a:gd name="connsiteY20" fmla="*/ 634206 h 1903889"/>
                  <a:gd name="connsiteX21" fmla="*/ 1593850 w 2070100"/>
                  <a:gd name="connsiteY21" fmla="*/ 695325 h 1903889"/>
                  <a:gd name="connsiteX22" fmla="*/ 1651000 w 2070100"/>
                  <a:gd name="connsiteY22" fmla="*/ 757238 h 1903889"/>
                  <a:gd name="connsiteX23" fmla="*/ 1704181 w 2070100"/>
                  <a:gd name="connsiteY23" fmla="*/ 823119 h 1903889"/>
                  <a:gd name="connsiteX24" fmla="*/ 1755775 w 2070100"/>
                  <a:gd name="connsiteY24" fmla="*/ 889794 h 1903889"/>
                  <a:gd name="connsiteX25" fmla="*/ 1804194 w 2070100"/>
                  <a:gd name="connsiteY25" fmla="*/ 960438 h 1903889"/>
                  <a:gd name="connsiteX26" fmla="*/ 1850231 w 2070100"/>
                  <a:gd name="connsiteY26" fmla="*/ 1031875 h 1903889"/>
                  <a:gd name="connsiteX27" fmla="*/ 1894681 w 2070100"/>
                  <a:gd name="connsiteY27" fmla="*/ 1106488 h 1903889"/>
                  <a:gd name="connsiteX28" fmla="*/ 1935956 w 2070100"/>
                  <a:gd name="connsiteY28" fmla="*/ 1181100 h 1903889"/>
                  <a:gd name="connsiteX29" fmla="*/ 1974056 w 2070100"/>
                  <a:gd name="connsiteY29" fmla="*/ 1258888 h 1903889"/>
                  <a:gd name="connsiteX30" fmla="*/ 2008981 w 2070100"/>
                  <a:gd name="connsiteY30" fmla="*/ 1339850 h 1903889"/>
                  <a:gd name="connsiteX31" fmla="*/ 2040731 w 2070100"/>
                  <a:gd name="connsiteY31" fmla="*/ 1420019 h 1903889"/>
                  <a:gd name="connsiteX32" fmla="*/ 2070100 w 2070100"/>
                  <a:gd name="connsiteY32" fmla="*/ 1504157 h 1903889"/>
                  <a:gd name="connsiteX33" fmla="*/ 839284 w 2070100"/>
                  <a:gd name="connsiteY33" fmla="*/ 1903889 h 1903889"/>
                  <a:gd name="connsiteX34" fmla="*/ 0 w 2070100"/>
                  <a:gd name="connsiteY34" fmla="*/ 1293264 h 19038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070100" h="1903889">
                    <a:moveTo>
                      <a:pt x="0" y="0"/>
                    </a:moveTo>
                    <a:lnTo>
                      <a:pt x="88106" y="1588"/>
                    </a:lnTo>
                    <a:lnTo>
                      <a:pt x="175419" y="7938"/>
                    </a:lnTo>
                    <a:lnTo>
                      <a:pt x="261938" y="15081"/>
                    </a:lnTo>
                    <a:lnTo>
                      <a:pt x="347663" y="27781"/>
                    </a:lnTo>
                    <a:lnTo>
                      <a:pt x="432594" y="42863"/>
                    </a:lnTo>
                    <a:lnTo>
                      <a:pt x="515144" y="62706"/>
                    </a:lnTo>
                    <a:lnTo>
                      <a:pt x="599281" y="84138"/>
                    </a:lnTo>
                    <a:lnTo>
                      <a:pt x="679450" y="109538"/>
                    </a:lnTo>
                    <a:lnTo>
                      <a:pt x="760413" y="137319"/>
                    </a:lnTo>
                    <a:lnTo>
                      <a:pt x="838200" y="167481"/>
                    </a:lnTo>
                    <a:lnTo>
                      <a:pt x="915988" y="202406"/>
                    </a:lnTo>
                    <a:lnTo>
                      <a:pt x="992188" y="238919"/>
                    </a:lnTo>
                    <a:lnTo>
                      <a:pt x="1066800" y="278606"/>
                    </a:lnTo>
                    <a:lnTo>
                      <a:pt x="1138238" y="321469"/>
                    </a:lnTo>
                    <a:lnTo>
                      <a:pt x="1210469" y="367506"/>
                    </a:lnTo>
                    <a:lnTo>
                      <a:pt x="1278731" y="415925"/>
                    </a:lnTo>
                    <a:lnTo>
                      <a:pt x="1346200" y="466725"/>
                    </a:lnTo>
                    <a:lnTo>
                      <a:pt x="1411288" y="519906"/>
                    </a:lnTo>
                    <a:lnTo>
                      <a:pt x="1473994" y="576263"/>
                    </a:lnTo>
                    <a:lnTo>
                      <a:pt x="1535113" y="634206"/>
                    </a:lnTo>
                    <a:lnTo>
                      <a:pt x="1593850" y="695325"/>
                    </a:lnTo>
                    <a:lnTo>
                      <a:pt x="1651000" y="757238"/>
                    </a:lnTo>
                    <a:lnTo>
                      <a:pt x="1704181" y="823119"/>
                    </a:lnTo>
                    <a:lnTo>
                      <a:pt x="1755775" y="889794"/>
                    </a:lnTo>
                    <a:lnTo>
                      <a:pt x="1804194" y="960438"/>
                    </a:lnTo>
                    <a:lnTo>
                      <a:pt x="1850231" y="1031875"/>
                    </a:lnTo>
                    <a:lnTo>
                      <a:pt x="1894681" y="1106488"/>
                    </a:lnTo>
                    <a:lnTo>
                      <a:pt x="1935956" y="1181100"/>
                    </a:lnTo>
                    <a:lnTo>
                      <a:pt x="1974056" y="1258888"/>
                    </a:lnTo>
                    <a:lnTo>
                      <a:pt x="2008981" y="1339850"/>
                    </a:lnTo>
                    <a:lnTo>
                      <a:pt x="2040731" y="1420019"/>
                    </a:lnTo>
                    <a:lnTo>
                      <a:pt x="2070100" y="1504157"/>
                    </a:lnTo>
                    <a:lnTo>
                      <a:pt x="839284" y="1903889"/>
                    </a:lnTo>
                    <a:lnTo>
                      <a:pt x="0" y="1293264"/>
                    </a:lnTo>
                    <a:close/>
                  </a:path>
                </a:pathLst>
              </a:custGeom>
              <a:solidFill>
                <a:srgbClr val="EC6E6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Freeform 7"/>
              <p:cNvSpPr>
                <a:spLocks/>
              </p:cNvSpPr>
              <p:nvPr/>
            </p:nvSpPr>
            <p:spPr bwMode="auto">
              <a:xfrm>
                <a:off x="4652979" y="2390649"/>
                <a:ext cx="1653130" cy="2433638"/>
              </a:xfrm>
              <a:custGeom>
                <a:avLst/>
                <a:gdLst>
                  <a:gd name="connsiteX0" fmla="*/ 1545974 w 1653130"/>
                  <a:gd name="connsiteY0" fmla="*/ 0 h 2433638"/>
                  <a:gd name="connsiteX1" fmla="*/ 1572168 w 1653130"/>
                  <a:gd name="connsiteY1" fmla="*/ 85697 h 2433638"/>
                  <a:gd name="connsiteX2" fmla="*/ 1593599 w 1653130"/>
                  <a:gd name="connsiteY2" fmla="*/ 169014 h 2433638"/>
                  <a:gd name="connsiteX3" fmla="*/ 1613443 w 1653130"/>
                  <a:gd name="connsiteY3" fmla="*/ 254711 h 2433638"/>
                  <a:gd name="connsiteX4" fmla="*/ 1626936 w 1653130"/>
                  <a:gd name="connsiteY4" fmla="*/ 339614 h 2433638"/>
                  <a:gd name="connsiteX5" fmla="*/ 1639636 w 1653130"/>
                  <a:gd name="connsiteY5" fmla="*/ 425312 h 2433638"/>
                  <a:gd name="connsiteX6" fmla="*/ 1646780 w 1653130"/>
                  <a:gd name="connsiteY6" fmla="*/ 510215 h 2433638"/>
                  <a:gd name="connsiteX7" fmla="*/ 1651543 w 1653130"/>
                  <a:gd name="connsiteY7" fmla="*/ 595912 h 2433638"/>
                  <a:gd name="connsiteX8" fmla="*/ 1653130 w 1653130"/>
                  <a:gd name="connsiteY8" fmla="*/ 681609 h 2433638"/>
                  <a:gd name="connsiteX9" fmla="*/ 1651543 w 1653130"/>
                  <a:gd name="connsiteY9" fmla="*/ 766513 h 2433638"/>
                  <a:gd name="connsiteX10" fmla="*/ 1645193 w 1653130"/>
                  <a:gd name="connsiteY10" fmla="*/ 850623 h 2433638"/>
                  <a:gd name="connsiteX11" fmla="*/ 1638049 w 1653130"/>
                  <a:gd name="connsiteY11" fmla="*/ 933939 h 2433638"/>
                  <a:gd name="connsiteX12" fmla="*/ 1625349 w 1653130"/>
                  <a:gd name="connsiteY12" fmla="*/ 1018050 h 2433638"/>
                  <a:gd name="connsiteX13" fmla="*/ 1610268 w 1653130"/>
                  <a:gd name="connsiteY13" fmla="*/ 1101366 h 2433638"/>
                  <a:gd name="connsiteX14" fmla="*/ 1592011 w 1653130"/>
                  <a:gd name="connsiteY14" fmla="*/ 1183889 h 2433638"/>
                  <a:gd name="connsiteX15" fmla="*/ 1570580 w 1653130"/>
                  <a:gd name="connsiteY15" fmla="*/ 1264825 h 2433638"/>
                  <a:gd name="connsiteX16" fmla="*/ 1545974 w 1653130"/>
                  <a:gd name="connsiteY16" fmla="*/ 1345762 h 2433638"/>
                  <a:gd name="connsiteX17" fmla="*/ 1518986 w 1653130"/>
                  <a:gd name="connsiteY17" fmla="*/ 1424317 h 2433638"/>
                  <a:gd name="connsiteX18" fmla="*/ 1488030 w 1653130"/>
                  <a:gd name="connsiteY18" fmla="*/ 1503666 h 2433638"/>
                  <a:gd name="connsiteX19" fmla="*/ 1454693 w 1653130"/>
                  <a:gd name="connsiteY19" fmla="*/ 1579841 h 2433638"/>
                  <a:gd name="connsiteX20" fmla="*/ 1418180 w 1653130"/>
                  <a:gd name="connsiteY20" fmla="*/ 1656017 h 2433638"/>
                  <a:gd name="connsiteX21" fmla="*/ 1378493 w 1653130"/>
                  <a:gd name="connsiteY21" fmla="*/ 1730605 h 2433638"/>
                  <a:gd name="connsiteX22" fmla="*/ 1335630 w 1653130"/>
                  <a:gd name="connsiteY22" fmla="*/ 1804400 h 2433638"/>
                  <a:gd name="connsiteX23" fmla="*/ 1290386 w 1653130"/>
                  <a:gd name="connsiteY23" fmla="*/ 1875814 h 2433638"/>
                  <a:gd name="connsiteX24" fmla="*/ 1242761 w 1653130"/>
                  <a:gd name="connsiteY24" fmla="*/ 1945641 h 2433638"/>
                  <a:gd name="connsiteX25" fmla="*/ 1191168 w 1653130"/>
                  <a:gd name="connsiteY25" fmla="*/ 2013088 h 2433638"/>
                  <a:gd name="connsiteX26" fmla="*/ 1137986 w 1653130"/>
                  <a:gd name="connsiteY26" fmla="*/ 2079741 h 2433638"/>
                  <a:gd name="connsiteX27" fmla="*/ 1080043 w 1653130"/>
                  <a:gd name="connsiteY27" fmla="*/ 2144014 h 2433638"/>
                  <a:gd name="connsiteX28" fmla="*/ 1020511 w 1653130"/>
                  <a:gd name="connsiteY28" fmla="*/ 2205906 h 2433638"/>
                  <a:gd name="connsiteX29" fmla="*/ 959393 w 1653130"/>
                  <a:gd name="connsiteY29" fmla="*/ 2265418 h 2433638"/>
                  <a:gd name="connsiteX30" fmla="*/ 894305 w 1653130"/>
                  <a:gd name="connsiteY30" fmla="*/ 2323343 h 2433638"/>
                  <a:gd name="connsiteX31" fmla="*/ 826836 w 1653130"/>
                  <a:gd name="connsiteY31" fmla="*/ 2379681 h 2433638"/>
                  <a:gd name="connsiteX32" fmla="*/ 756986 w 1653130"/>
                  <a:gd name="connsiteY32" fmla="*/ 2433638 h 2433638"/>
                  <a:gd name="connsiteX33" fmla="*/ 0 w 1653130"/>
                  <a:gd name="connsiteY33" fmla="*/ 1393063 h 2433638"/>
                  <a:gd name="connsiteX34" fmla="*/ 322797 w 1653130"/>
                  <a:gd name="connsiteY34" fmla="*/ 398212 h 2433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653130" h="2433638">
                    <a:moveTo>
                      <a:pt x="1545974" y="0"/>
                    </a:moveTo>
                    <a:lnTo>
                      <a:pt x="1572168" y="85697"/>
                    </a:lnTo>
                    <a:lnTo>
                      <a:pt x="1593599" y="169014"/>
                    </a:lnTo>
                    <a:lnTo>
                      <a:pt x="1613443" y="254711"/>
                    </a:lnTo>
                    <a:lnTo>
                      <a:pt x="1626936" y="339614"/>
                    </a:lnTo>
                    <a:lnTo>
                      <a:pt x="1639636" y="425312"/>
                    </a:lnTo>
                    <a:lnTo>
                      <a:pt x="1646780" y="510215"/>
                    </a:lnTo>
                    <a:lnTo>
                      <a:pt x="1651543" y="595912"/>
                    </a:lnTo>
                    <a:lnTo>
                      <a:pt x="1653130" y="681609"/>
                    </a:lnTo>
                    <a:lnTo>
                      <a:pt x="1651543" y="766513"/>
                    </a:lnTo>
                    <a:lnTo>
                      <a:pt x="1645193" y="850623"/>
                    </a:lnTo>
                    <a:lnTo>
                      <a:pt x="1638049" y="933939"/>
                    </a:lnTo>
                    <a:lnTo>
                      <a:pt x="1625349" y="1018050"/>
                    </a:lnTo>
                    <a:lnTo>
                      <a:pt x="1610268" y="1101366"/>
                    </a:lnTo>
                    <a:lnTo>
                      <a:pt x="1592011" y="1183889"/>
                    </a:lnTo>
                    <a:lnTo>
                      <a:pt x="1570580" y="1264825"/>
                    </a:lnTo>
                    <a:lnTo>
                      <a:pt x="1545974" y="1345762"/>
                    </a:lnTo>
                    <a:lnTo>
                      <a:pt x="1518986" y="1424317"/>
                    </a:lnTo>
                    <a:lnTo>
                      <a:pt x="1488030" y="1503666"/>
                    </a:lnTo>
                    <a:lnTo>
                      <a:pt x="1454693" y="1579841"/>
                    </a:lnTo>
                    <a:lnTo>
                      <a:pt x="1418180" y="1656017"/>
                    </a:lnTo>
                    <a:lnTo>
                      <a:pt x="1378493" y="1730605"/>
                    </a:lnTo>
                    <a:lnTo>
                      <a:pt x="1335630" y="1804400"/>
                    </a:lnTo>
                    <a:lnTo>
                      <a:pt x="1290386" y="1875814"/>
                    </a:lnTo>
                    <a:lnTo>
                      <a:pt x="1242761" y="1945641"/>
                    </a:lnTo>
                    <a:lnTo>
                      <a:pt x="1191168" y="2013088"/>
                    </a:lnTo>
                    <a:lnTo>
                      <a:pt x="1137986" y="2079741"/>
                    </a:lnTo>
                    <a:lnTo>
                      <a:pt x="1080043" y="2144014"/>
                    </a:lnTo>
                    <a:lnTo>
                      <a:pt x="1020511" y="2205906"/>
                    </a:lnTo>
                    <a:lnTo>
                      <a:pt x="959393" y="2265418"/>
                    </a:lnTo>
                    <a:lnTo>
                      <a:pt x="894305" y="2323343"/>
                    </a:lnTo>
                    <a:lnTo>
                      <a:pt x="826836" y="2379681"/>
                    </a:lnTo>
                    <a:lnTo>
                      <a:pt x="756986" y="2433638"/>
                    </a:lnTo>
                    <a:lnTo>
                      <a:pt x="0" y="1393063"/>
                    </a:lnTo>
                    <a:lnTo>
                      <a:pt x="322797" y="398212"/>
                    </a:lnTo>
                    <a:close/>
                  </a:path>
                </a:pathLst>
              </a:custGeom>
              <a:solidFill>
                <a:srgbClr val="F4CF3B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Freeform 9"/>
              <p:cNvSpPr>
                <a:spLocks/>
              </p:cNvSpPr>
              <p:nvPr/>
            </p:nvSpPr>
            <p:spPr bwMode="auto">
              <a:xfrm>
                <a:off x="1829358" y="2390649"/>
                <a:ext cx="1651997" cy="2433638"/>
              </a:xfrm>
              <a:custGeom>
                <a:avLst/>
                <a:gdLst>
                  <a:gd name="connsiteX0" fmla="*/ 107156 w 1651997"/>
                  <a:gd name="connsiteY0" fmla="*/ 0 h 2433638"/>
                  <a:gd name="connsiteX1" fmla="*/ 1328176 w 1651997"/>
                  <a:gd name="connsiteY1" fmla="*/ 397510 h 2433638"/>
                  <a:gd name="connsiteX2" fmla="*/ 1651997 w 1651997"/>
                  <a:gd name="connsiteY2" fmla="*/ 1395517 h 2433638"/>
                  <a:gd name="connsiteX3" fmla="*/ 897732 w 1651997"/>
                  <a:gd name="connsiteY3" fmla="*/ 2433638 h 2433638"/>
                  <a:gd name="connsiteX4" fmla="*/ 827882 w 1651997"/>
                  <a:gd name="connsiteY4" fmla="*/ 2379681 h 2433638"/>
                  <a:gd name="connsiteX5" fmla="*/ 758825 w 1651997"/>
                  <a:gd name="connsiteY5" fmla="*/ 2323343 h 2433638"/>
                  <a:gd name="connsiteX6" fmla="*/ 695325 w 1651997"/>
                  <a:gd name="connsiteY6" fmla="*/ 2265418 h 2433638"/>
                  <a:gd name="connsiteX7" fmla="*/ 632619 w 1651997"/>
                  <a:gd name="connsiteY7" fmla="*/ 2205906 h 2433638"/>
                  <a:gd name="connsiteX8" fmla="*/ 573088 w 1651997"/>
                  <a:gd name="connsiteY8" fmla="*/ 2144014 h 2433638"/>
                  <a:gd name="connsiteX9" fmla="*/ 516732 w 1651997"/>
                  <a:gd name="connsiteY9" fmla="*/ 2079741 h 2433638"/>
                  <a:gd name="connsiteX10" fmla="*/ 461963 w 1651997"/>
                  <a:gd name="connsiteY10" fmla="*/ 2013088 h 2433638"/>
                  <a:gd name="connsiteX11" fmla="*/ 411956 w 1651997"/>
                  <a:gd name="connsiteY11" fmla="*/ 1945641 h 2433638"/>
                  <a:gd name="connsiteX12" fmla="*/ 362744 w 1651997"/>
                  <a:gd name="connsiteY12" fmla="*/ 1875814 h 2433638"/>
                  <a:gd name="connsiteX13" fmla="*/ 317500 w 1651997"/>
                  <a:gd name="connsiteY13" fmla="*/ 1804400 h 2433638"/>
                  <a:gd name="connsiteX14" fmla="*/ 274638 w 1651997"/>
                  <a:gd name="connsiteY14" fmla="*/ 1730605 h 2433638"/>
                  <a:gd name="connsiteX15" fmla="*/ 234950 w 1651997"/>
                  <a:gd name="connsiteY15" fmla="*/ 1656017 h 2433638"/>
                  <a:gd name="connsiteX16" fmla="*/ 198438 w 1651997"/>
                  <a:gd name="connsiteY16" fmla="*/ 1579841 h 2433638"/>
                  <a:gd name="connsiteX17" fmla="*/ 165100 w 1651997"/>
                  <a:gd name="connsiteY17" fmla="*/ 1503666 h 2433638"/>
                  <a:gd name="connsiteX18" fmla="*/ 134144 w 1651997"/>
                  <a:gd name="connsiteY18" fmla="*/ 1424317 h 2433638"/>
                  <a:gd name="connsiteX19" fmla="*/ 107156 w 1651997"/>
                  <a:gd name="connsiteY19" fmla="*/ 1345762 h 2433638"/>
                  <a:gd name="connsiteX20" fmla="*/ 82550 w 1651997"/>
                  <a:gd name="connsiteY20" fmla="*/ 1264825 h 2433638"/>
                  <a:gd name="connsiteX21" fmla="*/ 61119 w 1651997"/>
                  <a:gd name="connsiteY21" fmla="*/ 1183889 h 2433638"/>
                  <a:gd name="connsiteX22" fmla="*/ 42863 w 1651997"/>
                  <a:gd name="connsiteY22" fmla="*/ 1101366 h 2433638"/>
                  <a:gd name="connsiteX23" fmla="*/ 27781 w 1651997"/>
                  <a:gd name="connsiteY23" fmla="*/ 1018050 h 2433638"/>
                  <a:gd name="connsiteX24" fmla="*/ 16669 w 1651997"/>
                  <a:gd name="connsiteY24" fmla="*/ 933939 h 2433638"/>
                  <a:gd name="connsiteX25" fmla="*/ 7938 w 1651997"/>
                  <a:gd name="connsiteY25" fmla="*/ 850623 h 2433638"/>
                  <a:gd name="connsiteX26" fmla="*/ 1588 w 1651997"/>
                  <a:gd name="connsiteY26" fmla="*/ 766513 h 2433638"/>
                  <a:gd name="connsiteX27" fmla="*/ 0 w 1651997"/>
                  <a:gd name="connsiteY27" fmla="*/ 681609 h 2433638"/>
                  <a:gd name="connsiteX28" fmla="*/ 1588 w 1651997"/>
                  <a:gd name="connsiteY28" fmla="*/ 595912 h 2433638"/>
                  <a:gd name="connsiteX29" fmla="*/ 6350 w 1651997"/>
                  <a:gd name="connsiteY29" fmla="*/ 510215 h 2433638"/>
                  <a:gd name="connsiteX30" fmla="*/ 13494 w 1651997"/>
                  <a:gd name="connsiteY30" fmla="*/ 425312 h 2433638"/>
                  <a:gd name="connsiteX31" fmla="*/ 26194 w 1651997"/>
                  <a:gd name="connsiteY31" fmla="*/ 339614 h 2433638"/>
                  <a:gd name="connsiteX32" fmla="*/ 41275 w 1651997"/>
                  <a:gd name="connsiteY32" fmla="*/ 254711 h 2433638"/>
                  <a:gd name="connsiteX33" fmla="*/ 59531 w 1651997"/>
                  <a:gd name="connsiteY33" fmla="*/ 169014 h 2433638"/>
                  <a:gd name="connsiteX34" fmla="*/ 80963 w 1651997"/>
                  <a:gd name="connsiteY34" fmla="*/ 85697 h 24336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651997" h="2433638">
                    <a:moveTo>
                      <a:pt x="107156" y="0"/>
                    </a:moveTo>
                    <a:lnTo>
                      <a:pt x="1328176" y="397510"/>
                    </a:lnTo>
                    <a:lnTo>
                      <a:pt x="1651997" y="1395517"/>
                    </a:lnTo>
                    <a:lnTo>
                      <a:pt x="897732" y="2433638"/>
                    </a:lnTo>
                    <a:lnTo>
                      <a:pt x="827882" y="2379681"/>
                    </a:lnTo>
                    <a:lnTo>
                      <a:pt x="758825" y="2323343"/>
                    </a:lnTo>
                    <a:lnTo>
                      <a:pt x="695325" y="2265418"/>
                    </a:lnTo>
                    <a:lnTo>
                      <a:pt x="632619" y="2205906"/>
                    </a:lnTo>
                    <a:lnTo>
                      <a:pt x="573088" y="2144014"/>
                    </a:lnTo>
                    <a:lnTo>
                      <a:pt x="516732" y="2079741"/>
                    </a:lnTo>
                    <a:lnTo>
                      <a:pt x="461963" y="2013088"/>
                    </a:lnTo>
                    <a:lnTo>
                      <a:pt x="411956" y="1945641"/>
                    </a:lnTo>
                    <a:lnTo>
                      <a:pt x="362744" y="1875814"/>
                    </a:lnTo>
                    <a:lnTo>
                      <a:pt x="317500" y="1804400"/>
                    </a:lnTo>
                    <a:lnTo>
                      <a:pt x="274638" y="1730605"/>
                    </a:lnTo>
                    <a:lnTo>
                      <a:pt x="234950" y="1656017"/>
                    </a:lnTo>
                    <a:lnTo>
                      <a:pt x="198438" y="1579841"/>
                    </a:lnTo>
                    <a:lnTo>
                      <a:pt x="165100" y="1503666"/>
                    </a:lnTo>
                    <a:lnTo>
                      <a:pt x="134144" y="1424317"/>
                    </a:lnTo>
                    <a:lnTo>
                      <a:pt x="107156" y="1345762"/>
                    </a:lnTo>
                    <a:lnTo>
                      <a:pt x="82550" y="1264825"/>
                    </a:lnTo>
                    <a:lnTo>
                      <a:pt x="61119" y="1183889"/>
                    </a:lnTo>
                    <a:lnTo>
                      <a:pt x="42863" y="1101366"/>
                    </a:lnTo>
                    <a:lnTo>
                      <a:pt x="27781" y="1018050"/>
                    </a:lnTo>
                    <a:lnTo>
                      <a:pt x="16669" y="933939"/>
                    </a:lnTo>
                    <a:lnTo>
                      <a:pt x="7938" y="850623"/>
                    </a:lnTo>
                    <a:lnTo>
                      <a:pt x="1588" y="766513"/>
                    </a:lnTo>
                    <a:lnTo>
                      <a:pt x="0" y="681609"/>
                    </a:lnTo>
                    <a:lnTo>
                      <a:pt x="1588" y="595912"/>
                    </a:lnTo>
                    <a:lnTo>
                      <a:pt x="6350" y="510215"/>
                    </a:lnTo>
                    <a:lnTo>
                      <a:pt x="13494" y="425312"/>
                    </a:lnTo>
                    <a:lnTo>
                      <a:pt x="26194" y="339614"/>
                    </a:lnTo>
                    <a:lnTo>
                      <a:pt x="41275" y="254711"/>
                    </a:lnTo>
                    <a:lnTo>
                      <a:pt x="59531" y="169014"/>
                    </a:lnTo>
                    <a:lnTo>
                      <a:pt x="80963" y="85697"/>
                    </a:lnTo>
                    <a:close/>
                  </a:path>
                </a:pathLst>
              </a:custGeom>
              <a:solidFill>
                <a:srgbClr val="AAB5B7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Freeform 10"/>
              <p:cNvSpPr>
                <a:spLocks/>
              </p:cNvSpPr>
              <p:nvPr/>
            </p:nvSpPr>
            <p:spPr bwMode="auto">
              <a:xfrm>
                <a:off x="1961121" y="814261"/>
                <a:ext cx="2068513" cy="1903311"/>
              </a:xfrm>
              <a:custGeom>
                <a:avLst/>
                <a:gdLst>
                  <a:gd name="connsiteX0" fmla="*/ 2068513 w 2068513"/>
                  <a:gd name="connsiteY0" fmla="*/ 0 h 1903311"/>
                  <a:gd name="connsiteX1" fmla="*/ 2068513 w 2068513"/>
                  <a:gd name="connsiteY1" fmla="*/ 1291861 h 1903311"/>
                  <a:gd name="connsiteX2" fmla="*/ 1228094 w 2068513"/>
                  <a:gd name="connsiteY2" fmla="*/ 1903311 h 1903311"/>
                  <a:gd name="connsiteX3" fmla="*/ 0 w 2068513"/>
                  <a:gd name="connsiteY3" fmla="*/ 1504157 h 1903311"/>
                  <a:gd name="connsiteX4" fmla="*/ 29369 w 2068513"/>
                  <a:gd name="connsiteY4" fmla="*/ 1420019 h 1903311"/>
                  <a:gd name="connsiteX5" fmla="*/ 61119 w 2068513"/>
                  <a:gd name="connsiteY5" fmla="*/ 1339850 h 1903311"/>
                  <a:gd name="connsiteX6" fmla="*/ 96044 w 2068513"/>
                  <a:gd name="connsiteY6" fmla="*/ 1258888 h 1903311"/>
                  <a:gd name="connsiteX7" fmla="*/ 132556 w 2068513"/>
                  <a:gd name="connsiteY7" fmla="*/ 1181100 h 1903311"/>
                  <a:gd name="connsiteX8" fmla="*/ 173831 w 2068513"/>
                  <a:gd name="connsiteY8" fmla="*/ 1106488 h 1903311"/>
                  <a:gd name="connsiteX9" fmla="*/ 218281 w 2068513"/>
                  <a:gd name="connsiteY9" fmla="*/ 1031875 h 1903311"/>
                  <a:gd name="connsiteX10" fmla="*/ 264319 w 2068513"/>
                  <a:gd name="connsiteY10" fmla="*/ 960438 h 1903311"/>
                  <a:gd name="connsiteX11" fmla="*/ 312738 w 2068513"/>
                  <a:gd name="connsiteY11" fmla="*/ 889794 h 1903311"/>
                  <a:gd name="connsiteX12" fmla="*/ 364331 w 2068513"/>
                  <a:gd name="connsiteY12" fmla="*/ 823119 h 1903311"/>
                  <a:gd name="connsiteX13" fmla="*/ 419100 w 2068513"/>
                  <a:gd name="connsiteY13" fmla="*/ 757238 h 1903311"/>
                  <a:gd name="connsiteX14" fmla="*/ 475457 w 2068513"/>
                  <a:gd name="connsiteY14" fmla="*/ 695325 h 1903311"/>
                  <a:gd name="connsiteX15" fmla="*/ 533400 w 2068513"/>
                  <a:gd name="connsiteY15" fmla="*/ 634206 h 1903311"/>
                  <a:gd name="connsiteX16" fmla="*/ 594519 w 2068513"/>
                  <a:gd name="connsiteY16" fmla="*/ 576263 h 1903311"/>
                  <a:gd name="connsiteX17" fmla="*/ 657225 w 2068513"/>
                  <a:gd name="connsiteY17" fmla="*/ 519906 h 1903311"/>
                  <a:gd name="connsiteX18" fmla="*/ 722313 w 2068513"/>
                  <a:gd name="connsiteY18" fmla="*/ 466725 h 1903311"/>
                  <a:gd name="connsiteX19" fmla="*/ 789782 w 2068513"/>
                  <a:gd name="connsiteY19" fmla="*/ 415925 h 1903311"/>
                  <a:gd name="connsiteX20" fmla="*/ 859632 w 2068513"/>
                  <a:gd name="connsiteY20" fmla="*/ 367506 h 1903311"/>
                  <a:gd name="connsiteX21" fmla="*/ 930275 w 2068513"/>
                  <a:gd name="connsiteY21" fmla="*/ 321469 h 1903311"/>
                  <a:gd name="connsiteX22" fmla="*/ 1003300 w 2068513"/>
                  <a:gd name="connsiteY22" fmla="*/ 278606 h 1903311"/>
                  <a:gd name="connsiteX23" fmla="*/ 1076325 w 2068513"/>
                  <a:gd name="connsiteY23" fmla="*/ 238919 h 1903311"/>
                  <a:gd name="connsiteX24" fmla="*/ 1152525 w 2068513"/>
                  <a:gd name="connsiteY24" fmla="*/ 202406 h 1903311"/>
                  <a:gd name="connsiteX25" fmla="*/ 1230313 w 2068513"/>
                  <a:gd name="connsiteY25" fmla="*/ 167481 h 1903311"/>
                  <a:gd name="connsiteX26" fmla="*/ 1309688 w 2068513"/>
                  <a:gd name="connsiteY26" fmla="*/ 137319 h 1903311"/>
                  <a:gd name="connsiteX27" fmla="*/ 1389063 w 2068513"/>
                  <a:gd name="connsiteY27" fmla="*/ 109538 h 1903311"/>
                  <a:gd name="connsiteX28" fmla="*/ 1470819 w 2068513"/>
                  <a:gd name="connsiteY28" fmla="*/ 84138 h 1903311"/>
                  <a:gd name="connsiteX29" fmla="*/ 1553369 w 2068513"/>
                  <a:gd name="connsiteY29" fmla="*/ 62706 h 1903311"/>
                  <a:gd name="connsiteX30" fmla="*/ 1637507 w 2068513"/>
                  <a:gd name="connsiteY30" fmla="*/ 42863 h 1903311"/>
                  <a:gd name="connsiteX31" fmla="*/ 1720851 w 2068513"/>
                  <a:gd name="connsiteY31" fmla="*/ 27781 h 1903311"/>
                  <a:gd name="connsiteX32" fmla="*/ 1808163 w 2068513"/>
                  <a:gd name="connsiteY32" fmla="*/ 15081 h 1903311"/>
                  <a:gd name="connsiteX33" fmla="*/ 1893094 w 2068513"/>
                  <a:gd name="connsiteY33" fmla="*/ 7938 h 1903311"/>
                  <a:gd name="connsiteX34" fmla="*/ 1981994 w 2068513"/>
                  <a:gd name="connsiteY34" fmla="*/ 1588 h 1903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068513" h="1903311">
                    <a:moveTo>
                      <a:pt x="2068513" y="0"/>
                    </a:moveTo>
                    <a:lnTo>
                      <a:pt x="2068513" y="1291861"/>
                    </a:lnTo>
                    <a:lnTo>
                      <a:pt x="1228094" y="1903311"/>
                    </a:lnTo>
                    <a:lnTo>
                      <a:pt x="0" y="1504157"/>
                    </a:lnTo>
                    <a:lnTo>
                      <a:pt x="29369" y="1420019"/>
                    </a:lnTo>
                    <a:lnTo>
                      <a:pt x="61119" y="1339850"/>
                    </a:lnTo>
                    <a:lnTo>
                      <a:pt x="96044" y="1258888"/>
                    </a:lnTo>
                    <a:lnTo>
                      <a:pt x="132556" y="1181100"/>
                    </a:lnTo>
                    <a:lnTo>
                      <a:pt x="173831" y="1106488"/>
                    </a:lnTo>
                    <a:lnTo>
                      <a:pt x="218281" y="1031875"/>
                    </a:lnTo>
                    <a:lnTo>
                      <a:pt x="264319" y="960438"/>
                    </a:lnTo>
                    <a:lnTo>
                      <a:pt x="312738" y="889794"/>
                    </a:lnTo>
                    <a:lnTo>
                      <a:pt x="364331" y="823119"/>
                    </a:lnTo>
                    <a:lnTo>
                      <a:pt x="419100" y="757238"/>
                    </a:lnTo>
                    <a:lnTo>
                      <a:pt x="475457" y="695325"/>
                    </a:lnTo>
                    <a:lnTo>
                      <a:pt x="533400" y="634206"/>
                    </a:lnTo>
                    <a:lnTo>
                      <a:pt x="594519" y="576263"/>
                    </a:lnTo>
                    <a:lnTo>
                      <a:pt x="657225" y="519906"/>
                    </a:lnTo>
                    <a:lnTo>
                      <a:pt x="722313" y="466725"/>
                    </a:lnTo>
                    <a:lnTo>
                      <a:pt x="789782" y="415925"/>
                    </a:lnTo>
                    <a:lnTo>
                      <a:pt x="859632" y="367506"/>
                    </a:lnTo>
                    <a:lnTo>
                      <a:pt x="930275" y="321469"/>
                    </a:lnTo>
                    <a:lnTo>
                      <a:pt x="1003300" y="278606"/>
                    </a:lnTo>
                    <a:lnTo>
                      <a:pt x="1076325" y="238919"/>
                    </a:lnTo>
                    <a:lnTo>
                      <a:pt x="1152525" y="202406"/>
                    </a:lnTo>
                    <a:lnTo>
                      <a:pt x="1230313" y="167481"/>
                    </a:lnTo>
                    <a:lnTo>
                      <a:pt x="1309688" y="137319"/>
                    </a:lnTo>
                    <a:lnTo>
                      <a:pt x="1389063" y="109538"/>
                    </a:lnTo>
                    <a:lnTo>
                      <a:pt x="1470819" y="84138"/>
                    </a:lnTo>
                    <a:lnTo>
                      <a:pt x="1553369" y="62706"/>
                    </a:lnTo>
                    <a:lnTo>
                      <a:pt x="1637507" y="42863"/>
                    </a:lnTo>
                    <a:lnTo>
                      <a:pt x="1720851" y="27781"/>
                    </a:lnTo>
                    <a:lnTo>
                      <a:pt x="1808163" y="15081"/>
                    </a:lnTo>
                    <a:lnTo>
                      <a:pt x="1893094" y="7938"/>
                    </a:lnTo>
                    <a:lnTo>
                      <a:pt x="1981994" y="1588"/>
                    </a:lnTo>
                    <a:close/>
                  </a:path>
                </a:pathLst>
              </a:custGeom>
              <a:solidFill>
                <a:srgbClr val="A47BB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7" name="Oval 11"/>
              <p:cNvSpPr/>
              <p:nvPr/>
            </p:nvSpPr>
            <p:spPr>
              <a:xfrm>
                <a:off x="5696832" y="1988683"/>
                <a:ext cx="341752" cy="341752"/>
              </a:xfrm>
              <a:prstGeom prst="ellipse">
                <a:avLst/>
              </a:prstGeom>
              <a:solidFill>
                <a:srgbClr val="AF2415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cap="small" dirty="0" smtClean="0">
                    <a:solidFill>
                      <a:prstClr val="white"/>
                    </a:solidFill>
                    <a:effectLst>
                      <a:outerShdw blurRad="25400" dist="38100" dir="2700000" algn="tl">
                        <a:srgbClr val="000000">
                          <a:alpha val="70000"/>
                        </a:srgbClr>
                      </a:outerShdw>
                    </a:effectLst>
                    <a:cs typeface="Arial" pitchFamily="34" charset="0"/>
                  </a:rPr>
                  <a:t>1</a:t>
                </a:r>
                <a:endParaRPr lang="en-US" b="1" cap="small" dirty="0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48" name="Oval 12"/>
              <p:cNvSpPr/>
              <p:nvPr/>
            </p:nvSpPr>
            <p:spPr>
              <a:xfrm>
                <a:off x="5314665" y="4294538"/>
                <a:ext cx="341752" cy="341752"/>
              </a:xfrm>
              <a:prstGeom prst="ellipse">
                <a:avLst/>
              </a:prstGeom>
              <a:solidFill>
                <a:srgbClr val="B2920A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cap="small" dirty="0">
                    <a:solidFill>
                      <a:prstClr val="white"/>
                    </a:solidFill>
                    <a:effectLst>
                      <a:outerShdw blurRad="25400" dist="38100" dir="2700000" algn="tl">
                        <a:srgbClr val="000000">
                          <a:alpha val="70000"/>
                        </a:srgbClr>
                      </a:outerShdw>
                    </a:effectLst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49" name="Oval 13"/>
              <p:cNvSpPr/>
              <p:nvPr/>
            </p:nvSpPr>
            <p:spPr>
              <a:xfrm>
                <a:off x="2995377" y="4653411"/>
                <a:ext cx="341752" cy="341752"/>
              </a:xfrm>
              <a:prstGeom prst="ellipse">
                <a:avLst/>
              </a:prstGeom>
              <a:solidFill>
                <a:srgbClr val="296D5E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cap="small" dirty="0">
                    <a:solidFill>
                      <a:prstClr val="white"/>
                    </a:solidFill>
                    <a:effectLst>
                      <a:outerShdw blurRad="25400" dist="38100" dir="2700000" algn="tl">
                        <a:srgbClr val="000000">
                          <a:alpha val="70000"/>
                        </a:srgbClr>
                      </a:outerShdw>
                    </a:effectLst>
                    <a:cs typeface="Arial" pitchFamily="34" charset="0"/>
                  </a:rPr>
                  <a:t>3</a:t>
                </a:r>
              </a:p>
            </p:txBody>
          </p:sp>
          <p:sp>
            <p:nvSpPr>
              <p:cNvPr id="51" name="Oval 15"/>
              <p:cNvSpPr/>
              <p:nvPr/>
            </p:nvSpPr>
            <p:spPr>
              <a:xfrm>
                <a:off x="3603120" y="881148"/>
                <a:ext cx="341752" cy="341752"/>
              </a:xfrm>
              <a:prstGeom prst="ellipse">
                <a:avLst/>
              </a:prstGeom>
              <a:solidFill>
                <a:srgbClr val="6F477D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b="1" cap="small" dirty="0">
                    <a:solidFill>
                      <a:prstClr val="white"/>
                    </a:solidFill>
                    <a:effectLst>
                      <a:outerShdw blurRad="25400" dist="38100" dir="2700000" algn="tl">
                        <a:srgbClr val="000000">
                          <a:alpha val="70000"/>
                        </a:srgbClr>
                      </a:outerShdw>
                    </a:effectLst>
                    <a:cs typeface="Arial" pitchFamily="34" charset="0"/>
                  </a:rPr>
                  <a:t>5</a:t>
                </a:r>
                <a:endParaRPr lang="en-US" b="1" cap="small" dirty="0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52" name="Rectangle 16"/>
              <p:cNvSpPr/>
              <p:nvPr/>
            </p:nvSpPr>
            <p:spPr>
              <a:xfrm>
                <a:off x="1820647" y="3237719"/>
                <a:ext cx="1539112" cy="2263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124362" y="2719806"/>
                <a:ext cx="966815" cy="2776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6F477D"/>
                    </a:solidFill>
                    <a:latin typeface="Calibri Light" panose="020F0302020204030204" pitchFamily="34" charset="0"/>
                  </a:rPr>
                  <a:t>Рефлексивный</a:t>
                </a:r>
                <a:endParaRPr lang="en-US" b="1" dirty="0">
                  <a:solidFill>
                    <a:srgbClr val="6F477D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396287" y="3878940"/>
                <a:ext cx="1266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 smtClean="0">
                    <a:solidFill>
                      <a:srgbClr val="296D5E"/>
                    </a:solidFill>
                    <a:latin typeface="Calibri Light" panose="020F0302020204030204" pitchFamily="34" charset="0"/>
                  </a:rPr>
                  <a:t>Критерий</a:t>
                </a:r>
                <a:r>
                  <a:rPr lang="en-US" b="1" dirty="0" smtClean="0">
                    <a:solidFill>
                      <a:srgbClr val="296D5E"/>
                    </a:solidFill>
                    <a:latin typeface="Calibri Light" panose="020F0302020204030204" pitchFamily="34" charset="0"/>
                  </a:rPr>
                  <a:t> 3</a:t>
                </a:r>
                <a:endParaRPr lang="en-US" b="1" dirty="0">
                  <a:solidFill>
                    <a:srgbClr val="296D5E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55" name="Rectangle 20"/>
              <p:cNvSpPr/>
              <p:nvPr/>
            </p:nvSpPr>
            <p:spPr>
              <a:xfrm>
                <a:off x="4280020" y="1376707"/>
                <a:ext cx="1721727" cy="12067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/>
                  <a:t>С</a:t>
                </a:r>
                <a:r>
                  <a:rPr lang="ru-RU" sz="1200" b="1" dirty="0" smtClean="0"/>
                  <a:t>оздание </a:t>
                </a:r>
                <a:r>
                  <a:rPr lang="ru-RU" sz="1200" b="1" dirty="0"/>
                  <a:t>условий для </a:t>
                </a:r>
                <a:r>
                  <a:rPr lang="ru-RU" sz="1200" b="1" dirty="0" smtClean="0"/>
                  <a:t/>
                </a:r>
                <a:br>
                  <a:rPr lang="ru-RU" sz="1200" b="1" dirty="0" smtClean="0"/>
                </a:br>
                <a:r>
                  <a:rPr lang="ru-RU" sz="1200" b="1" dirty="0" smtClean="0"/>
                  <a:t>возникновения </a:t>
                </a:r>
                <a:r>
                  <a:rPr lang="ru-RU" sz="1200" b="1" dirty="0"/>
                  <a:t>внутреннего побуждающего мотива к слушанию </a:t>
                </a:r>
                <a:r>
                  <a:rPr lang="ru-RU" sz="1200" b="1" dirty="0" smtClean="0"/>
                  <a:t>сказки и </a:t>
                </a:r>
                <a:r>
                  <a:rPr lang="ru-RU" sz="1200" b="1" dirty="0"/>
                  <a:t>потребности у участия в деятельности («хочу»),(«надо»);(«умею»). </a:t>
                </a:r>
              </a:p>
              <a:p>
                <a:endParaRPr lang="ru-RU" sz="1200" b="1" dirty="0" smtClean="0"/>
              </a:p>
              <a:p>
                <a:endParaRPr lang="en-US" sz="1200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4133689" y="1070668"/>
                <a:ext cx="1228452" cy="3125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AF2415"/>
                    </a:solidFill>
                    <a:latin typeface="Calibri Light" panose="020F0302020204030204" pitchFamily="34" charset="0"/>
                  </a:rPr>
                  <a:t>Мотивационный</a:t>
                </a:r>
                <a:endParaRPr lang="en-US" sz="2000" b="1" dirty="0">
                  <a:solidFill>
                    <a:srgbClr val="AF2415"/>
                  </a:solidFill>
                  <a:latin typeface="Calibri Light" panose="020F0302020204030204" pitchFamily="34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934456" y="2791165"/>
                <a:ext cx="1318045" cy="3076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7B6507"/>
                    </a:solidFill>
                    <a:latin typeface="Calibri Light" panose="020F0302020204030204" pitchFamily="34" charset="0"/>
                  </a:rPr>
                  <a:t>Ориентировочный</a:t>
                </a:r>
                <a:endParaRPr lang="en-US" sz="2000" b="1" dirty="0">
                  <a:solidFill>
                    <a:srgbClr val="7B6507"/>
                  </a:solidFill>
                  <a:latin typeface="Calibri Light" panose="020F0302020204030204" pitchFamily="34" charset="0"/>
                </a:endParaRPr>
              </a:p>
            </p:txBody>
          </p:sp>
          <p:grpSp>
            <p:nvGrpSpPr>
              <p:cNvPr id="60" name="Группа 59"/>
              <p:cNvGrpSpPr/>
              <p:nvPr/>
            </p:nvGrpSpPr>
            <p:grpSpPr>
              <a:xfrm>
                <a:off x="2788208" y="3149024"/>
                <a:ext cx="3538364" cy="2135638"/>
                <a:chOff x="2788208" y="3149024"/>
                <a:chExt cx="3538364" cy="2135638"/>
              </a:xfrm>
            </p:grpSpPr>
            <p:sp>
              <p:nvSpPr>
                <p:cNvPr id="61" name="Freeform 8"/>
                <p:cNvSpPr>
                  <a:spLocks/>
                </p:cNvSpPr>
                <p:nvPr/>
              </p:nvSpPr>
              <p:spPr bwMode="auto">
                <a:xfrm>
                  <a:off x="2788208" y="3834748"/>
                  <a:ext cx="2559050" cy="1449914"/>
                </a:xfrm>
                <a:custGeom>
                  <a:avLst/>
                  <a:gdLst>
                    <a:gd name="connsiteX0" fmla="*/ 751904 w 2559050"/>
                    <a:gd name="connsiteY0" fmla="*/ 0 h 1449914"/>
                    <a:gd name="connsiteX1" fmla="*/ 1808079 w 2559050"/>
                    <a:gd name="connsiteY1" fmla="*/ 0 h 1449914"/>
                    <a:gd name="connsiteX2" fmla="*/ 2559050 w 2559050"/>
                    <a:gd name="connsiteY2" fmla="*/ 1033837 h 1449914"/>
                    <a:gd name="connsiteX3" fmla="*/ 2486025 w 2559050"/>
                    <a:gd name="connsiteY3" fmla="*/ 1084656 h 1449914"/>
                    <a:gd name="connsiteX4" fmla="*/ 2413000 w 2559050"/>
                    <a:gd name="connsiteY4" fmla="*/ 1131504 h 1449914"/>
                    <a:gd name="connsiteX5" fmla="*/ 2338388 w 2559050"/>
                    <a:gd name="connsiteY5" fmla="*/ 1175970 h 1449914"/>
                    <a:gd name="connsiteX6" fmla="*/ 2262188 w 2559050"/>
                    <a:gd name="connsiteY6" fmla="*/ 1217261 h 1449914"/>
                    <a:gd name="connsiteX7" fmla="*/ 2184400 w 2559050"/>
                    <a:gd name="connsiteY7" fmla="*/ 1253786 h 1449914"/>
                    <a:gd name="connsiteX8" fmla="*/ 2105025 w 2559050"/>
                    <a:gd name="connsiteY8" fmla="*/ 1287136 h 1449914"/>
                    <a:gd name="connsiteX9" fmla="*/ 2025650 w 2559050"/>
                    <a:gd name="connsiteY9" fmla="*/ 1318898 h 1449914"/>
                    <a:gd name="connsiteX10" fmla="*/ 1944688 w 2559050"/>
                    <a:gd name="connsiteY10" fmla="*/ 1346689 h 1449914"/>
                    <a:gd name="connsiteX11" fmla="*/ 1862138 w 2559050"/>
                    <a:gd name="connsiteY11" fmla="*/ 1371304 h 1449914"/>
                    <a:gd name="connsiteX12" fmla="*/ 1781969 w 2559050"/>
                    <a:gd name="connsiteY12" fmla="*/ 1391949 h 1449914"/>
                    <a:gd name="connsiteX13" fmla="*/ 1697831 w 2559050"/>
                    <a:gd name="connsiteY13" fmla="*/ 1409418 h 1449914"/>
                    <a:gd name="connsiteX14" fmla="*/ 1615281 w 2559050"/>
                    <a:gd name="connsiteY14" fmla="*/ 1424505 h 1449914"/>
                    <a:gd name="connsiteX15" fmla="*/ 1531938 w 2559050"/>
                    <a:gd name="connsiteY15" fmla="*/ 1434827 h 1449914"/>
                    <a:gd name="connsiteX16" fmla="*/ 1447800 w 2559050"/>
                    <a:gd name="connsiteY16" fmla="*/ 1444356 h 1449914"/>
                    <a:gd name="connsiteX17" fmla="*/ 1364456 w 2559050"/>
                    <a:gd name="connsiteY17" fmla="*/ 1448326 h 1449914"/>
                    <a:gd name="connsiteX18" fmla="*/ 1280319 w 2559050"/>
                    <a:gd name="connsiteY18" fmla="*/ 1449914 h 1449914"/>
                    <a:gd name="connsiteX19" fmla="*/ 1194594 w 2559050"/>
                    <a:gd name="connsiteY19" fmla="*/ 1448326 h 1449914"/>
                    <a:gd name="connsiteX20" fmla="*/ 1111250 w 2559050"/>
                    <a:gd name="connsiteY20" fmla="*/ 1444356 h 1449914"/>
                    <a:gd name="connsiteX21" fmla="*/ 1027113 w 2559050"/>
                    <a:gd name="connsiteY21" fmla="*/ 1434827 h 1449914"/>
                    <a:gd name="connsiteX22" fmla="*/ 943769 w 2559050"/>
                    <a:gd name="connsiteY22" fmla="*/ 1424505 h 1449914"/>
                    <a:gd name="connsiteX23" fmla="*/ 861219 w 2559050"/>
                    <a:gd name="connsiteY23" fmla="*/ 1409418 h 1449914"/>
                    <a:gd name="connsiteX24" fmla="*/ 778669 w 2559050"/>
                    <a:gd name="connsiteY24" fmla="*/ 1391949 h 1449914"/>
                    <a:gd name="connsiteX25" fmla="*/ 696913 w 2559050"/>
                    <a:gd name="connsiteY25" fmla="*/ 1371304 h 1449914"/>
                    <a:gd name="connsiteX26" fmla="*/ 614363 w 2559050"/>
                    <a:gd name="connsiteY26" fmla="*/ 1346689 h 1449914"/>
                    <a:gd name="connsiteX27" fmla="*/ 534988 w 2559050"/>
                    <a:gd name="connsiteY27" fmla="*/ 1318898 h 1449914"/>
                    <a:gd name="connsiteX28" fmla="*/ 454025 w 2559050"/>
                    <a:gd name="connsiteY28" fmla="*/ 1287136 h 1449914"/>
                    <a:gd name="connsiteX29" fmla="*/ 376238 w 2559050"/>
                    <a:gd name="connsiteY29" fmla="*/ 1253786 h 1449914"/>
                    <a:gd name="connsiteX30" fmla="*/ 298450 w 2559050"/>
                    <a:gd name="connsiteY30" fmla="*/ 1217261 h 1449914"/>
                    <a:gd name="connsiteX31" fmla="*/ 222250 w 2559050"/>
                    <a:gd name="connsiteY31" fmla="*/ 1175970 h 1449914"/>
                    <a:gd name="connsiteX32" fmla="*/ 146050 w 2559050"/>
                    <a:gd name="connsiteY32" fmla="*/ 1131504 h 1449914"/>
                    <a:gd name="connsiteX33" fmla="*/ 73025 w 2559050"/>
                    <a:gd name="connsiteY33" fmla="*/ 1084656 h 1449914"/>
                    <a:gd name="connsiteX34" fmla="*/ 0 w 2559050"/>
                    <a:gd name="connsiteY34" fmla="*/ 1033837 h 14499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</a:cxnLst>
                  <a:rect l="l" t="t" r="r" b="b"/>
                  <a:pathLst>
                    <a:path w="2559050" h="1449914">
                      <a:moveTo>
                        <a:pt x="751904" y="0"/>
                      </a:moveTo>
                      <a:lnTo>
                        <a:pt x="1808079" y="0"/>
                      </a:lnTo>
                      <a:lnTo>
                        <a:pt x="2559050" y="1033837"/>
                      </a:lnTo>
                      <a:lnTo>
                        <a:pt x="2486025" y="1084656"/>
                      </a:lnTo>
                      <a:lnTo>
                        <a:pt x="2413000" y="1131504"/>
                      </a:lnTo>
                      <a:lnTo>
                        <a:pt x="2338388" y="1175970"/>
                      </a:lnTo>
                      <a:lnTo>
                        <a:pt x="2262188" y="1217261"/>
                      </a:lnTo>
                      <a:lnTo>
                        <a:pt x="2184400" y="1253786"/>
                      </a:lnTo>
                      <a:lnTo>
                        <a:pt x="2105025" y="1287136"/>
                      </a:lnTo>
                      <a:lnTo>
                        <a:pt x="2025650" y="1318898"/>
                      </a:lnTo>
                      <a:lnTo>
                        <a:pt x="1944688" y="1346689"/>
                      </a:lnTo>
                      <a:lnTo>
                        <a:pt x="1862138" y="1371304"/>
                      </a:lnTo>
                      <a:lnTo>
                        <a:pt x="1781969" y="1391949"/>
                      </a:lnTo>
                      <a:lnTo>
                        <a:pt x="1697831" y="1409418"/>
                      </a:lnTo>
                      <a:lnTo>
                        <a:pt x="1615281" y="1424505"/>
                      </a:lnTo>
                      <a:lnTo>
                        <a:pt x="1531938" y="1434827"/>
                      </a:lnTo>
                      <a:lnTo>
                        <a:pt x="1447800" y="1444356"/>
                      </a:lnTo>
                      <a:lnTo>
                        <a:pt x="1364456" y="1448326"/>
                      </a:lnTo>
                      <a:lnTo>
                        <a:pt x="1280319" y="1449914"/>
                      </a:lnTo>
                      <a:lnTo>
                        <a:pt x="1194594" y="1448326"/>
                      </a:lnTo>
                      <a:lnTo>
                        <a:pt x="1111250" y="1444356"/>
                      </a:lnTo>
                      <a:lnTo>
                        <a:pt x="1027113" y="1434827"/>
                      </a:lnTo>
                      <a:lnTo>
                        <a:pt x="943769" y="1424505"/>
                      </a:lnTo>
                      <a:lnTo>
                        <a:pt x="861219" y="1409418"/>
                      </a:lnTo>
                      <a:lnTo>
                        <a:pt x="778669" y="1391949"/>
                      </a:lnTo>
                      <a:lnTo>
                        <a:pt x="696913" y="1371304"/>
                      </a:lnTo>
                      <a:lnTo>
                        <a:pt x="614363" y="1346689"/>
                      </a:lnTo>
                      <a:lnTo>
                        <a:pt x="534988" y="1318898"/>
                      </a:lnTo>
                      <a:lnTo>
                        <a:pt x="454025" y="1287136"/>
                      </a:lnTo>
                      <a:lnTo>
                        <a:pt x="376238" y="1253786"/>
                      </a:lnTo>
                      <a:lnTo>
                        <a:pt x="298450" y="1217261"/>
                      </a:lnTo>
                      <a:lnTo>
                        <a:pt x="222250" y="1175970"/>
                      </a:lnTo>
                      <a:lnTo>
                        <a:pt x="146050" y="1131504"/>
                      </a:lnTo>
                      <a:lnTo>
                        <a:pt x="73025" y="1084656"/>
                      </a:lnTo>
                      <a:lnTo>
                        <a:pt x="0" y="1033837"/>
                      </a:lnTo>
                      <a:close/>
                    </a:path>
                  </a:pathLst>
                </a:custGeom>
                <a:solidFill>
                  <a:srgbClr val="5DC3AE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Rectangle 25"/>
                <p:cNvSpPr/>
                <p:nvPr/>
              </p:nvSpPr>
              <p:spPr>
                <a:xfrm>
                  <a:off x="4860384" y="3149024"/>
                  <a:ext cx="1466188" cy="73354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1400" b="1" dirty="0"/>
                    <a:t>О</a:t>
                  </a:r>
                  <a:r>
                    <a:rPr lang="ru-RU" sz="1400" b="1" dirty="0" smtClean="0"/>
                    <a:t>риентирование </a:t>
                  </a:r>
                  <a:r>
                    <a:rPr lang="ru-RU" sz="1400" b="1" dirty="0"/>
                    <a:t>на слушание сказки и последующего обсуждения ее содержания</a:t>
                  </a:r>
                  <a:endParaRPr lang="en-US" sz="1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</p:grpSp>
        </p:grpSp>
        <p:sp>
          <p:nvSpPr>
            <p:cNvPr id="42" name="TextBox 41"/>
            <p:cNvSpPr txBox="1"/>
            <p:nvPr/>
          </p:nvSpPr>
          <p:spPr>
            <a:xfrm>
              <a:off x="2708244" y="3287769"/>
              <a:ext cx="1255430" cy="3076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000" b="1" dirty="0" smtClean="0">
                  <a:solidFill>
                    <a:srgbClr val="146253"/>
                  </a:solidFill>
                  <a:latin typeface="Calibri Light" panose="020F0302020204030204" pitchFamily="34" charset="0"/>
                </a:rPr>
                <a:t>Исполнительский</a:t>
              </a:r>
              <a:endParaRPr lang="en-US" sz="2000" b="1" dirty="0">
                <a:solidFill>
                  <a:srgbClr val="146253"/>
                </a:solidFill>
                <a:latin typeface="Calibri Light" panose="020F0302020204030204" pitchFamily="34" charset="0"/>
              </a:endParaRPr>
            </a:p>
          </p:txBody>
        </p:sp>
      </p:grpSp>
      <p:sp>
        <p:nvSpPr>
          <p:cNvPr id="65" name="Oval 34"/>
          <p:cNvSpPr/>
          <p:nvPr/>
        </p:nvSpPr>
        <p:spPr>
          <a:xfrm>
            <a:off x="2645022" y="5805119"/>
            <a:ext cx="341752" cy="341752"/>
          </a:xfrm>
          <a:prstGeom prst="ellipse">
            <a:avLst/>
          </a:prstGeom>
          <a:solidFill>
            <a:srgbClr val="296D5E"/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3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6" name="Rectangle 24"/>
          <p:cNvSpPr/>
          <p:nvPr/>
        </p:nvSpPr>
        <p:spPr>
          <a:xfrm>
            <a:off x="1938650" y="116632"/>
            <a:ext cx="65109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Этапы работы со сказкой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7" name="Oval 14"/>
          <p:cNvSpPr/>
          <p:nvPr/>
        </p:nvSpPr>
        <p:spPr>
          <a:xfrm>
            <a:off x="1110335" y="3184214"/>
            <a:ext cx="416286" cy="40383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 w="381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cap="small" dirty="0" smtClean="0">
                <a:solidFill>
                  <a:prstClr val="white"/>
                </a:solidFill>
                <a:effectLst>
                  <a:outerShdw blurRad="25400" dist="38100" dir="2700000" algn="tl">
                    <a:srgbClr val="000000">
                      <a:alpha val="70000"/>
                    </a:srgbClr>
                  </a:outerShdw>
                </a:effectLst>
                <a:cs typeface="Arial" pitchFamily="34" charset="0"/>
              </a:rPr>
              <a:t>4</a:t>
            </a:r>
            <a:endParaRPr lang="en-US" b="1" cap="small" dirty="0">
              <a:solidFill>
                <a:prstClr val="white"/>
              </a:solidFill>
              <a:effectLst>
                <a:outerShdw blurRad="25400" dist="38100" dir="2700000" algn="tl">
                  <a:srgbClr val="000000">
                    <a:alpha val="70000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419809" y="1356030"/>
            <a:ext cx="18485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Calibri Light" panose="020F0302020204030204" pitchFamily="34" charset="0"/>
              </a:rPr>
              <a:t>Перспективный</a:t>
            </a:r>
            <a:endParaRPr lang="en-US" sz="2000" b="1" dirty="0">
              <a:solidFill>
                <a:schemeClr val="bg2">
                  <a:lumMod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69" name="Rectangle 24"/>
          <p:cNvSpPr/>
          <p:nvPr/>
        </p:nvSpPr>
        <p:spPr>
          <a:xfrm>
            <a:off x="2008079" y="1844824"/>
            <a:ext cx="19573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П</a:t>
            </a:r>
            <a:r>
              <a:rPr lang="ru-RU" sz="1400" b="1" dirty="0" smtClean="0"/>
              <a:t>обуждение </a:t>
            </a:r>
            <a:r>
              <a:rPr lang="ru-RU" sz="1400" b="1" dirty="0"/>
              <a:t>к самостоятельной деятельности.</a:t>
            </a:r>
            <a:endParaRPr 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29347" y="5291094"/>
            <a:ext cx="25670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/>
              <a:t>З</a:t>
            </a:r>
            <a:r>
              <a:rPr lang="ru-RU" sz="1400" b="1" dirty="0" smtClean="0"/>
              <a:t>накомство </a:t>
            </a:r>
            <a:r>
              <a:rPr lang="ru-RU" sz="1400" b="1" dirty="0"/>
              <a:t>с сюжетом сказки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и </a:t>
            </a:r>
            <a:r>
              <a:rPr lang="ru-RU" sz="1400" b="1" dirty="0"/>
              <a:t>ее </a:t>
            </a:r>
            <a:r>
              <a:rPr lang="ru-RU" sz="1400" b="1" dirty="0" smtClean="0"/>
              <a:t>анализ: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52885" y="5777539"/>
            <a:ext cx="19979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- Анализ </a:t>
            </a:r>
            <a:r>
              <a:rPr lang="ru-RU" sz="1400" b="1" i="1" dirty="0"/>
              <a:t>сказки.</a:t>
            </a:r>
            <a:r>
              <a:rPr lang="ru-RU" sz="1400" b="1" dirty="0"/>
              <a:t> </a:t>
            </a:r>
          </a:p>
          <a:p>
            <a:r>
              <a:rPr lang="ru-RU" sz="1400" b="1" i="1" dirty="0" smtClean="0"/>
              <a:t>- Рисование </a:t>
            </a:r>
            <a:r>
              <a:rPr lang="ru-RU" sz="1400" b="1" i="1" dirty="0"/>
              <a:t>сказки</a:t>
            </a:r>
            <a:r>
              <a:rPr lang="ru-RU" sz="1400" b="1" dirty="0"/>
              <a:t>. </a:t>
            </a:r>
          </a:p>
          <a:p>
            <a:r>
              <a:rPr lang="ru-RU" sz="1400" b="1" i="1" dirty="0" smtClean="0"/>
              <a:t>- Постановка </a:t>
            </a:r>
            <a:r>
              <a:rPr lang="ru-RU" sz="1400" b="1" i="1" dirty="0"/>
              <a:t>сказки</a:t>
            </a:r>
            <a:endParaRPr lang="ru-RU" sz="1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76809" y="3738204"/>
            <a:ext cx="2286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Зафиксировать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результат, выстроить смысловую цепочку, запомнить, выделить и осознать основные компоненты деятельности – их значение, полученные результаты. </a:t>
            </a:r>
          </a:p>
        </p:txBody>
      </p:sp>
    </p:spTree>
    <p:extLst>
      <p:ext uri="{BB962C8B-B14F-4D97-AF65-F5344CB8AC3E}">
        <p14:creationId xmlns:p14="http://schemas.microsoft.com/office/powerpoint/2010/main" val="4235435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6552728" cy="86409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Создание </a:t>
            </a:r>
            <a:r>
              <a:rPr lang="ru-RU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сказки</a:t>
            </a:r>
            <a:endParaRPr lang="ru-RU" dirty="0"/>
          </a:p>
        </p:txBody>
      </p:sp>
      <p:graphicFrame>
        <p:nvGraphicFramePr>
          <p:cNvPr id="47" name="Схема 46"/>
          <p:cNvGraphicFramePr/>
          <p:nvPr>
            <p:extLst>
              <p:ext uri="{D42A27DB-BD31-4B8C-83A1-F6EECF244321}">
                <p14:modId xmlns:p14="http://schemas.microsoft.com/office/powerpoint/2010/main" val="695853604"/>
              </p:ext>
            </p:extLst>
          </p:nvPr>
        </p:nvGraphicFramePr>
        <p:xfrm>
          <a:off x="0" y="1124744"/>
          <a:ext cx="914400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139951" y="1988840"/>
            <a:ext cx="9685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/>
              <a:t>Начало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сказки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46869"/>
            <a:ext cx="128996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Определить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мораль 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сказки </a:t>
            </a:r>
            <a:br>
              <a:rPr lang="ru-RU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выбор темы)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653" y="1842645"/>
            <a:ext cx="18002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Событие,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1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побуждающее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персонажей к 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действию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. Препятствие, решение, результат.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31802" y="2108289"/>
            <a:ext cx="15191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400" b="1" dirty="0" smtClean="0"/>
              <a:t>Заключительная </a:t>
            </a:r>
            <a:br>
              <a:rPr lang="ru-RU" sz="1400" b="1" dirty="0" smtClean="0"/>
            </a:br>
            <a:r>
              <a:rPr lang="ru-RU" sz="1400" b="1" dirty="0" smtClean="0"/>
              <a:t>часть</a:t>
            </a:r>
            <a:endParaRPr lang="ru-RU" sz="1400" b="1" dirty="0"/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35350" y="3052740"/>
            <a:ext cx="1685505" cy="3805260"/>
          </a:xfrm>
          <a:prstGeom prst="upArrowCallout">
            <a:avLst>
              <a:gd name="adj1" fmla="val 21958"/>
              <a:gd name="adj2" fmla="val 21451"/>
              <a:gd name="adj3" fmla="val 24493"/>
              <a:gd name="adj4" fmla="val 83428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Сказка должна учить чему-то полезному и создавать возможность извлечь из нее урок.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Выноска со стрелкой вверх 9"/>
          <p:cNvSpPr/>
          <p:nvPr/>
        </p:nvSpPr>
        <p:spPr>
          <a:xfrm>
            <a:off x="1763688" y="3052740"/>
            <a:ext cx="1685505" cy="3805260"/>
          </a:xfrm>
          <a:prstGeom prst="upArrowCallout">
            <a:avLst>
              <a:gd name="adj1" fmla="val 21958"/>
              <a:gd name="adj2" fmla="val 21451"/>
              <a:gd name="adj3" fmla="val 24493"/>
              <a:gd name="adj4" fmla="val 83428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dirty="0" smtClean="0">
                <a:solidFill>
                  <a:schemeClr val="tx1"/>
                </a:solidFill>
              </a:rPr>
              <a:t>1. Придумываем </a:t>
            </a:r>
            <a:r>
              <a:rPr lang="ru-RU" sz="1400" dirty="0">
                <a:solidFill>
                  <a:schemeClr val="tx1"/>
                </a:solidFill>
              </a:rPr>
              <a:t>героя сказки.</a:t>
            </a:r>
          </a:p>
          <a:p>
            <a:pPr lvl="0"/>
            <a:r>
              <a:rPr lang="ru-RU" sz="1400" dirty="0" smtClean="0">
                <a:solidFill>
                  <a:schemeClr val="tx1"/>
                </a:solidFill>
              </a:rPr>
              <a:t>2. Описываем</a:t>
            </a:r>
            <a:r>
              <a:rPr lang="ru-RU" sz="1400" dirty="0">
                <a:solidFill>
                  <a:schemeClr val="tx1"/>
                </a:solidFill>
              </a:rPr>
              <a:t>, каким он был в начале, и каким стал в конце.</a:t>
            </a:r>
          </a:p>
          <a:p>
            <a:pPr lvl="0"/>
            <a:r>
              <a:rPr lang="ru-RU" sz="1400" dirty="0" smtClean="0">
                <a:solidFill>
                  <a:schemeClr val="tx1"/>
                </a:solidFill>
              </a:rPr>
              <a:t>3. Придумываем</a:t>
            </a:r>
            <a:r>
              <a:rPr lang="ru-RU" sz="1400" dirty="0">
                <a:solidFill>
                  <a:schemeClr val="tx1"/>
                </a:solidFill>
              </a:rPr>
              <a:t>, что могло произойти, и что повлияло на произошедшие изменения.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4. Сочиняем </a:t>
            </a:r>
            <a:r>
              <a:rPr lang="ru-RU" sz="1400" dirty="0">
                <a:solidFill>
                  <a:schemeClr val="tx1"/>
                </a:solidFill>
              </a:rPr>
              <a:t>сказку.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" name="Выноска со стрелкой вверх 10"/>
          <p:cNvSpPr/>
          <p:nvPr/>
        </p:nvSpPr>
        <p:spPr>
          <a:xfrm>
            <a:off x="3563888" y="3062112"/>
            <a:ext cx="1685505" cy="3795887"/>
          </a:xfrm>
          <a:prstGeom prst="upArrowCallout">
            <a:avLst>
              <a:gd name="adj1" fmla="val 21958"/>
              <a:gd name="adj2" fmla="val 21451"/>
              <a:gd name="adj3" fmla="val 24493"/>
              <a:gd name="adj4" fmla="val 83445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050" dirty="0">
                <a:solidFill>
                  <a:schemeClr val="tx1"/>
                </a:solidFill>
              </a:rPr>
              <a:t>Сказка часто берет начало со слов «Жили-были...»; «Однажды…», </a:t>
            </a:r>
            <a:r>
              <a:rPr lang="ru-RU" sz="1050" dirty="0" smtClean="0">
                <a:solidFill>
                  <a:schemeClr val="tx1"/>
                </a:solidFill>
              </a:rPr>
              <a:t/>
            </a:r>
            <a:br>
              <a:rPr lang="ru-RU" sz="1050" dirty="0" smtClean="0">
                <a:solidFill>
                  <a:schemeClr val="tx1"/>
                </a:solidFill>
              </a:rPr>
            </a:br>
            <a:r>
              <a:rPr lang="ru-RU" sz="1050" dirty="0" smtClean="0">
                <a:solidFill>
                  <a:schemeClr val="tx1"/>
                </a:solidFill>
              </a:rPr>
              <a:t>«</a:t>
            </a:r>
            <a:r>
              <a:rPr lang="ru-RU" sz="1050" dirty="0">
                <a:solidFill>
                  <a:schemeClr val="tx1"/>
                </a:solidFill>
              </a:rPr>
              <a:t>В некотором царстве, в некотором </a:t>
            </a:r>
            <a:r>
              <a:rPr lang="ru-RU" sz="1050" dirty="0" smtClean="0">
                <a:solidFill>
                  <a:schemeClr val="tx1"/>
                </a:solidFill>
              </a:rPr>
              <a:t>государстве»; </a:t>
            </a:r>
            <a:r>
              <a:rPr lang="ru-RU" sz="1050" dirty="0">
                <a:solidFill>
                  <a:schemeClr val="tx1"/>
                </a:solidFill>
              </a:rPr>
              <a:t>«Жил когда-то / Был когда-то…», «Давным-давно», «В далеком королевстве», «В тридевятом царстве, в тридесятом государстве …», «В стародавние времена…», «За горами, за лесами, За широкими морями....», «В комнате было все необычно...», «Скоро сказка сказывается, да не скоро дело делается...»</a:t>
            </a:r>
            <a:endParaRPr lang="ru-RU" sz="1050" dirty="0">
              <a:solidFill>
                <a:schemeClr val="tx1"/>
              </a:solidFill>
            </a:endParaRPr>
          </a:p>
        </p:txBody>
      </p:sp>
      <p:sp>
        <p:nvSpPr>
          <p:cNvPr id="12" name="Выноска со стрелкой вверх 11"/>
          <p:cNvSpPr/>
          <p:nvPr/>
        </p:nvSpPr>
        <p:spPr>
          <a:xfrm>
            <a:off x="5364088" y="3062113"/>
            <a:ext cx="1685505" cy="3795886"/>
          </a:xfrm>
          <a:prstGeom prst="upArrowCallout">
            <a:avLst>
              <a:gd name="adj1" fmla="val 21958"/>
              <a:gd name="adj2" fmla="val 21451"/>
              <a:gd name="adj3" fmla="val 24493"/>
              <a:gd name="adj4" fmla="val 83445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tx1"/>
                </a:solidFill>
              </a:rPr>
              <a:t>Важно актуализировать чувства детей и вызвать эмоциональный отклик на описываемую ситуацию.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3" name="Выноска со стрелкой вверх 12"/>
          <p:cNvSpPr/>
          <p:nvPr/>
        </p:nvSpPr>
        <p:spPr>
          <a:xfrm>
            <a:off x="7308304" y="3068959"/>
            <a:ext cx="1685505" cy="3789040"/>
          </a:xfrm>
          <a:prstGeom prst="upArrowCallout">
            <a:avLst>
              <a:gd name="adj1" fmla="val 21958"/>
              <a:gd name="adj2" fmla="val 21451"/>
              <a:gd name="adj3" fmla="val 24493"/>
              <a:gd name="adj4" fmla="val 83715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Развязка отражает то, что положительные герои сказки добьются своих целей или герой преобразится, получит награду, а отрицательный герой будет наказан.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7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274838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Благодарим за внимание!</a:t>
            </a:r>
            <a:endParaRPr lang="ru-RU" sz="4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4869160"/>
            <a:ext cx="43841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Будем рады обратной связи</a:t>
            </a:r>
          </a:p>
          <a:p>
            <a:r>
              <a:rPr lang="en-US" sz="2800" b="1" dirty="0" smtClean="0">
                <a:solidFill>
                  <a:srgbClr val="00A6A6"/>
                </a:solidFill>
                <a:latin typeface="Segoe UI" pitchFamily="34" charset="0"/>
                <a:ea typeface="Segoe UI" pitchFamily="34" charset="0"/>
                <a:cs typeface="Segoe UI" pitchFamily="34" charset="0"/>
                <a:hlinkClick r:id="rId2"/>
              </a:rPr>
              <a:t>detsad187@kubannet.ru</a:t>
            </a:r>
            <a:endParaRPr lang="ru-RU" sz="2800" b="1" dirty="0" smtClean="0">
              <a:solidFill>
                <a:srgbClr val="00A6A6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ru-RU" sz="2800" b="1" dirty="0" smtClean="0">
                <a:solidFill>
                  <a:srgbClr val="0066FF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225-06-76 </a:t>
            </a:r>
            <a:endParaRPr lang="en-US" sz="2800" b="1" dirty="0" smtClean="0">
              <a:solidFill>
                <a:srgbClr val="0066FF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sz="2800" b="1" dirty="0" smtClean="0">
              <a:solidFill>
                <a:srgbClr val="00A6A6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22000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253</Words>
  <Application>Microsoft Office PowerPoint</Application>
  <PresentationFormat>Экран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Office Theme</vt:lpstr>
      <vt:lpstr>1_Office Theme</vt:lpstr>
      <vt:lpstr>2_Office Theme</vt:lpstr>
      <vt:lpstr>«Сказка как средство формирования основ экономической культуры»</vt:lpstr>
      <vt:lpstr>Процесс формирования экономической культуры личности</vt:lpstr>
      <vt:lpstr> </vt:lpstr>
      <vt:lpstr>Создание сказки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«Сказка как средство формирования основ экономической культуры»</dc:title>
  <dc:creator>Юлия А</dc:creator>
  <cp:lastModifiedBy>Юлия А</cp:lastModifiedBy>
  <cp:revision>18</cp:revision>
  <dcterms:created xsi:type="dcterms:W3CDTF">2023-07-04T12:59:20Z</dcterms:created>
  <dcterms:modified xsi:type="dcterms:W3CDTF">2023-07-06T06:51:11Z</dcterms:modified>
</cp:coreProperties>
</file>