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973" r:id="rId2"/>
  </p:sldMasterIdLst>
  <p:notesMasterIdLst>
    <p:notesMasterId r:id="rId13"/>
  </p:notesMasterIdLst>
  <p:handoutMasterIdLst>
    <p:handoutMasterId r:id="rId14"/>
  </p:handoutMasterIdLst>
  <p:sldIdLst>
    <p:sldId id="531" r:id="rId3"/>
    <p:sldId id="532" r:id="rId4"/>
    <p:sldId id="533" r:id="rId5"/>
    <p:sldId id="534" r:id="rId6"/>
    <p:sldId id="539" r:id="rId7"/>
    <p:sldId id="536" r:id="rId8"/>
    <p:sldId id="540" r:id="rId9"/>
    <p:sldId id="535" r:id="rId10"/>
    <p:sldId id="538" r:id="rId11"/>
    <p:sldId id="541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FF33"/>
    <a:srgbClr val="6DD9FF"/>
    <a:srgbClr val="FF9933"/>
    <a:srgbClr val="B9EDFF"/>
    <a:srgbClr val="BAE4FE"/>
    <a:srgbClr val="CCFFFF"/>
    <a:srgbClr val="FFFF66"/>
    <a:srgbClr val="FFCC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5972" autoAdjust="0"/>
  </p:normalViewPr>
  <p:slideViewPr>
    <p:cSldViewPr snapToGrid="0">
      <p:cViewPr varScale="1">
        <p:scale>
          <a:sx n="115" d="100"/>
          <a:sy n="115" d="100"/>
        </p:scale>
        <p:origin x="19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62"/>
    </p:cViewPr>
  </p:sorterViewPr>
  <p:notesViewPr>
    <p:cSldViewPr snapToGrid="0">
      <p:cViewPr varScale="1">
        <p:scale>
          <a:sx n="79" d="100"/>
          <a:sy n="79" d="100"/>
        </p:scale>
        <p:origin x="-250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A1711-2AAC-4181-96B6-A1584F0DA265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DCD2B6-0702-47A1-A4E8-BE8279BC7969}">
      <dgm:prSet phldrT="[Текст]"/>
      <dgm:spPr>
        <a:xfrm>
          <a:off x="6213" y="0"/>
          <a:ext cx="2180513" cy="4026198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«Учитель-учитель» </a:t>
          </a:r>
        </a:p>
      </dgm:t>
    </dgm:pt>
    <dgm:pt modelId="{5FFC0A9C-DB52-48C2-A9CA-12C9707F7B26}" type="parTrans" cxnId="{5B5D8156-B0C5-4097-89A3-8879E9BC92B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1D75A8-2D61-4D77-BAE2-0DE91A830F5C}" type="sibTrans" cxnId="{5B5D8156-B0C5-4097-89A3-8879E9BC92B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C281D-404C-418A-8920-FFC1260B9D7E}">
      <dgm:prSet phldrT="[Текст]" custT="1"/>
      <dgm:spPr>
        <a:xfrm>
          <a:off x="224265" y="1207859"/>
          <a:ext cx="1744410" cy="2617028"/>
        </a:xfrm>
        <a:prstGeom prst="roundRect">
          <a:avLst>
            <a:gd name="adj" fmla="val 10000"/>
          </a:avLst>
        </a:prstGeom>
        <a:solidFill>
          <a:srgbClr val="FF99C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1558</a:t>
          </a:r>
          <a:r>
            <a:rPr lang="ru-RU" sz="16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-образовательных организаций </a:t>
          </a:r>
          <a:r>
            <a:rPr lang="ru-RU" sz="16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44 муниципальных образованиях</a:t>
          </a:r>
        </a:p>
      </dgm:t>
    </dgm:pt>
    <dgm:pt modelId="{8F1D6E7C-31F5-400A-9F15-620AAF8B766D}" type="parTrans" cxnId="{AA1165AD-9365-4F0B-A3ED-52044FC281E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E08E77-1FCC-4E10-8A13-E00368DD1347}" type="sibTrans" cxnId="{AA1165AD-9365-4F0B-A3ED-52044FC281E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E8F26F-A4FC-432A-B7B4-616008A46274}">
      <dgm:prSet phldrT="[Текст]"/>
      <dgm:spPr>
        <a:xfrm>
          <a:off x="4694318" y="0"/>
          <a:ext cx="2180513" cy="4026198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«Ученик-ученик» </a:t>
          </a:r>
        </a:p>
      </dgm:t>
    </dgm:pt>
    <dgm:pt modelId="{B49AB456-7B86-49CC-9277-30ACF66ECE43}" type="parTrans" cxnId="{2F3B6533-9B66-485B-A4C7-B9C15E19C74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7E559-A201-49E3-896F-ED488AE87DEE}" type="sibTrans" cxnId="{2F3B6533-9B66-485B-A4C7-B9C15E19C74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BCB22-CC1F-460B-A040-1575BB3DF8EC}">
      <dgm:prSet phldrT="[Текст]" custT="1"/>
      <dgm:spPr>
        <a:xfrm>
          <a:off x="4912369" y="1207859"/>
          <a:ext cx="1744410" cy="2617028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607</a:t>
          </a:r>
          <a:r>
            <a:rPr lang="ru-RU" sz="16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-образовательных </a:t>
          </a:r>
          <a:r>
            <a:rPr lang="ru-RU" sz="16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организаций в </a:t>
          </a:r>
          <a:r>
            <a:rPr lang="ru-RU" sz="16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40 </a:t>
          </a:r>
          <a:r>
            <a:rPr lang="ru-RU" sz="16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муниципальных образованиях</a:t>
          </a:r>
        </a:p>
      </dgm:t>
    </dgm:pt>
    <dgm:pt modelId="{91D95E6D-FF34-4CF4-A943-1C044534ECD7}" type="parTrans" cxnId="{EF25B4DB-B71F-4B8D-BA9F-45310027EB8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396B5-B1A5-46AE-90AE-308BFFE4B149}" type="sibTrans" cxnId="{EF25B4DB-B71F-4B8D-BA9F-45310027EB8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5F6A-528C-406D-B933-343B9E2F502B}">
      <dgm:prSet phldrT="[Текст]"/>
      <dgm:spPr>
        <a:xfrm>
          <a:off x="9384646" y="0"/>
          <a:ext cx="2180513" cy="4026198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«Работодатель-ученик» </a:t>
          </a:r>
        </a:p>
      </dgm:t>
    </dgm:pt>
    <dgm:pt modelId="{36EAA44E-7537-4407-B004-46ECC16A62E3}" type="parTrans" cxnId="{D616F747-3079-423A-9BF2-1E55247C925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9D33EF-E314-4DFC-A621-B24084C72194}" type="sibTrans" cxnId="{D616F747-3079-423A-9BF2-1E55247C925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01AE16-E81E-4D6C-B395-FC066B768EB2}">
      <dgm:prSet phldrT="[Текст]" custT="1"/>
      <dgm:spPr>
        <a:xfrm>
          <a:off x="9600473" y="1207859"/>
          <a:ext cx="1744410" cy="2617028"/>
        </a:xfrm>
        <a:prstGeom prst="roundRect">
          <a:avLst>
            <a:gd name="adj" fmla="val 10000"/>
          </a:avLst>
        </a:prstGeom>
        <a:solidFill>
          <a:srgbClr val="6DD9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74</a:t>
          </a:r>
          <a:r>
            <a:rPr lang="ru-RU" sz="16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образовательных организации в </a:t>
          </a:r>
          <a:r>
            <a:rPr lang="ru-RU" sz="16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19 </a:t>
          </a:r>
          <a:r>
            <a:rPr lang="ru-RU" sz="16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муниципальных образованиях</a:t>
          </a:r>
        </a:p>
      </dgm:t>
    </dgm:pt>
    <dgm:pt modelId="{5A56B075-A400-4FCE-A70B-48B0119E52D4}" type="parTrans" cxnId="{F30C1568-D3A3-4638-A916-BAA5E227587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CD4F82-9DA2-4BA5-A179-7A0C62B52448}" type="sibTrans" cxnId="{F30C1568-D3A3-4638-A916-BAA5E227587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0FFE2E-D040-4154-B304-8CE3A6F83EC5}">
      <dgm:prSet phldrT="[Текст]" custT="1"/>
      <dgm:spPr>
        <a:xfrm>
          <a:off x="7256421" y="1207859"/>
          <a:ext cx="1744410" cy="2617028"/>
        </a:xfrm>
        <a:prstGeom prst="roundRect">
          <a:avLst>
            <a:gd name="adj" fmla="val 10000"/>
          </a:avLst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78</a:t>
          </a:r>
          <a:r>
            <a:rPr lang="ru-RU" sz="16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-образовательных организаций </a:t>
          </a:r>
          <a:r>
            <a:rPr lang="ru-RU" sz="16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</a:t>
          </a:r>
          <a:r>
            <a:rPr lang="ru-RU" sz="16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23 </a:t>
          </a:r>
          <a:r>
            <a:rPr lang="ru-RU" sz="16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муниципальных образованиях</a:t>
          </a:r>
        </a:p>
      </dgm:t>
    </dgm:pt>
    <dgm:pt modelId="{7CCE33E9-E3EC-4B6C-9B3C-7E354DF958B2}" type="parTrans" cxnId="{65E1394B-2CA7-4C03-8671-A55183ADE8D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8F319B-DFEA-4930-8EC7-5CA4581284B9}" type="sibTrans" cxnId="{65E1394B-2CA7-4C03-8671-A55183ADE8D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8E911-ACD9-4BB3-AB4E-FBF7D56FE317}">
      <dgm:prSet phldrT="[Текст]"/>
      <dgm:spPr>
        <a:xfrm>
          <a:off x="7038370" y="0"/>
          <a:ext cx="2180513" cy="4026198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«Студент-ученик» </a:t>
          </a:r>
        </a:p>
      </dgm:t>
    </dgm:pt>
    <dgm:pt modelId="{D0929763-20CF-4F46-886C-9B15463964BF}" type="parTrans" cxnId="{7975E2F8-A31A-4047-9B7B-E6651CF2E75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7E4552-F09B-4896-9AE0-CB8A5CDCD07A}" type="sibTrans" cxnId="{7975E2F8-A31A-4047-9B7B-E6651CF2E75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BECC4-A120-45F9-896E-E58E8C494BA0}">
      <dgm:prSet phldrT="[Текст]"/>
      <dgm:spPr>
        <a:xfrm>
          <a:off x="2350266" y="0"/>
          <a:ext cx="2180513" cy="4026198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«Учитель – ученик»</a:t>
          </a:r>
        </a:p>
      </dgm:t>
    </dgm:pt>
    <dgm:pt modelId="{548C84DC-1A38-430B-99CF-F2E01ED4BC11}" type="parTrans" cxnId="{09A594FC-E1F5-4969-AF00-7538A907D438}">
      <dgm:prSet/>
      <dgm:spPr/>
      <dgm:t>
        <a:bodyPr/>
        <a:lstStyle/>
        <a:p>
          <a:endParaRPr lang="ru-RU"/>
        </a:p>
      </dgm:t>
    </dgm:pt>
    <dgm:pt modelId="{25D3A078-5751-4548-8DC3-EBB86C31E172}" type="sibTrans" cxnId="{09A594FC-E1F5-4969-AF00-7538A907D438}">
      <dgm:prSet/>
      <dgm:spPr/>
      <dgm:t>
        <a:bodyPr/>
        <a:lstStyle/>
        <a:p>
          <a:endParaRPr lang="ru-RU"/>
        </a:p>
      </dgm:t>
    </dgm:pt>
    <dgm:pt modelId="{A1156A12-C285-4E93-8A6B-2D5B104A57A4}">
      <dgm:prSet phldrT="[Текст]" custT="1"/>
      <dgm:spPr>
        <a:xfrm>
          <a:off x="2568317" y="1207859"/>
          <a:ext cx="1744410" cy="2617028"/>
        </a:xfrm>
        <a:prstGeom prst="roundRect">
          <a:avLst>
            <a:gd name="adj" fmla="val 10000"/>
          </a:avLst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986</a:t>
          </a:r>
          <a:r>
            <a:rPr lang="ru-RU" sz="16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образовательных </a:t>
          </a:r>
          <a:r>
            <a:rPr lang="ru-RU" sz="16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организаций в </a:t>
          </a:r>
          <a:r>
            <a:rPr lang="ru-RU" sz="16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42 </a:t>
          </a:r>
          <a:r>
            <a:rPr lang="ru-RU" sz="16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муниципальных образованиях</a:t>
          </a:r>
        </a:p>
      </dgm:t>
    </dgm:pt>
    <dgm:pt modelId="{A2F2F4A1-1B8F-4D56-BDF4-5CCEF07E97DC}" type="parTrans" cxnId="{CA93FB55-8A0E-4F4B-BF34-393CA10FADA3}">
      <dgm:prSet/>
      <dgm:spPr/>
      <dgm:t>
        <a:bodyPr/>
        <a:lstStyle/>
        <a:p>
          <a:endParaRPr lang="ru-RU"/>
        </a:p>
      </dgm:t>
    </dgm:pt>
    <dgm:pt modelId="{F0B66B9D-BF5C-4C94-B176-6320C4334BFD}" type="sibTrans" cxnId="{CA93FB55-8A0E-4F4B-BF34-393CA10FADA3}">
      <dgm:prSet/>
      <dgm:spPr/>
      <dgm:t>
        <a:bodyPr/>
        <a:lstStyle/>
        <a:p>
          <a:endParaRPr lang="ru-RU"/>
        </a:p>
      </dgm:t>
    </dgm:pt>
    <dgm:pt modelId="{DCAD91C9-A8FA-4308-BA83-431C11A0937E}" type="pres">
      <dgm:prSet presAssocID="{7D2A1711-2AAC-4181-96B6-A1584F0DA2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FA98AE-5164-4AB4-8DD1-D2E5B5E69734}" type="pres">
      <dgm:prSet presAssocID="{D5DCD2B6-0702-47A1-A4E8-BE8279BC7969}" presName="compNode" presStyleCnt="0"/>
      <dgm:spPr/>
    </dgm:pt>
    <dgm:pt modelId="{AE61F6FD-AAA7-4B86-BE96-2F143F512702}" type="pres">
      <dgm:prSet presAssocID="{D5DCD2B6-0702-47A1-A4E8-BE8279BC7969}" presName="aNode" presStyleLbl="bgShp" presStyleIdx="0" presStyleCnt="5"/>
      <dgm:spPr/>
      <dgm:t>
        <a:bodyPr/>
        <a:lstStyle/>
        <a:p>
          <a:endParaRPr lang="ru-RU"/>
        </a:p>
      </dgm:t>
    </dgm:pt>
    <dgm:pt modelId="{AF684F80-335E-43DE-8970-3FFD17D0DD20}" type="pres">
      <dgm:prSet presAssocID="{D5DCD2B6-0702-47A1-A4E8-BE8279BC7969}" presName="textNode" presStyleLbl="bgShp" presStyleIdx="0" presStyleCnt="5"/>
      <dgm:spPr/>
      <dgm:t>
        <a:bodyPr/>
        <a:lstStyle/>
        <a:p>
          <a:endParaRPr lang="ru-RU"/>
        </a:p>
      </dgm:t>
    </dgm:pt>
    <dgm:pt modelId="{18E224A3-91FD-4984-819A-8189AFCB46C3}" type="pres">
      <dgm:prSet presAssocID="{D5DCD2B6-0702-47A1-A4E8-BE8279BC7969}" presName="compChildNode" presStyleCnt="0"/>
      <dgm:spPr/>
    </dgm:pt>
    <dgm:pt modelId="{31CA2F81-BE89-4D3A-811D-4B70E00C5AB2}" type="pres">
      <dgm:prSet presAssocID="{D5DCD2B6-0702-47A1-A4E8-BE8279BC7969}" presName="theInnerList" presStyleCnt="0"/>
      <dgm:spPr/>
    </dgm:pt>
    <dgm:pt modelId="{0F286023-B568-4859-95CF-D1CD654A934E}" type="pres">
      <dgm:prSet presAssocID="{10AC281D-404C-418A-8920-FFC1260B9D7E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5FA72-060B-495E-B881-FEF73C2D413C}" type="pres">
      <dgm:prSet presAssocID="{D5DCD2B6-0702-47A1-A4E8-BE8279BC7969}" presName="aSpace" presStyleCnt="0"/>
      <dgm:spPr/>
    </dgm:pt>
    <dgm:pt modelId="{D92C1BE1-20F4-4F74-97B4-092776F4A2A7}" type="pres">
      <dgm:prSet presAssocID="{DF6BECC4-A120-45F9-896E-E58E8C494BA0}" presName="compNode" presStyleCnt="0"/>
      <dgm:spPr/>
    </dgm:pt>
    <dgm:pt modelId="{44CBADF0-53F9-450F-94E3-9B08DCEEAE9A}" type="pres">
      <dgm:prSet presAssocID="{DF6BECC4-A120-45F9-896E-E58E8C494BA0}" presName="aNode" presStyleLbl="bgShp" presStyleIdx="1" presStyleCnt="5"/>
      <dgm:spPr/>
      <dgm:t>
        <a:bodyPr/>
        <a:lstStyle/>
        <a:p>
          <a:endParaRPr lang="ru-RU"/>
        </a:p>
      </dgm:t>
    </dgm:pt>
    <dgm:pt modelId="{A9E9D08D-5F93-4941-B041-2072C80E8C29}" type="pres">
      <dgm:prSet presAssocID="{DF6BECC4-A120-45F9-896E-E58E8C494BA0}" presName="textNode" presStyleLbl="bgShp" presStyleIdx="1" presStyleCnt="5"/>
      <dgm:spPr/>
      <dgm:t>
        <a:bodyPr/>
        <a:lstStyle/>
        <a:p>
          <a:endParaRPr lang="ru-RU"/>
        </a:p>
      </dgm:t>
    </dgm:pt>
    <dgm:pt modelId="{5BBF0CC7-F383-41A9-8A87-AC6D3DEE44B6}" type="pres">
      <dgm:prSet presAssocID="{DF6BECC4-A120-45F9-896E-E58E8C494BA0}" presName="compChildNode" presStyleCnt="0"/>
      <dgm:spPr/>
    </dgm:pt>
    <dgm:pt modelId="{3C8C62F3-D5D5-403A-A974-4124A2FC9CF2}" type="pres">
      <dgm:prSet presAssocID="{DF6BECC4-A120-45F9-896E-E58E8C494BA0}" presName="theInnerList" presStyleCnt="0"/>
      <dgm:spPr/>
    </dgm:pt>
    <dgm:pt modelId="{FC72806E-C7FC-4577-B148-DA1BB559F780}" type="pres">
      <dgm:prSet presAssocID="{A1156A12-C285-4E93-8A6B-2D5B104A57A4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E903E-3C43-4666-A07F-FE92E814A60E}" type="pres">
      <dgm:prSet presAssocID="{DF6BECC4-A120-45F9-896E-E58E8C494BA0}" presName="aSpace" presStyleCnt="0"/>
      <dgm:spPr/>
    </dgm:pt>
    <dgm:pt modelId="{2F364C05-DD39-4F8F-8531-8CD1348826E0}" type="pres">
      <dgm:prSet presAssocID="{FDE8F26F-A4FC-432A-B7B4-616008A46274}" presName="compNode" presStyleCnt="0"/>
      <dgm:spPr/>
    </dgm:pt>
    <dgm:pt modelId="{4828EA73-2083-4BAB-A5A2-51D7B3DA8373}" type="pres">
      <dgm:prSet presAssocID="{FDE8F26F-A4FC-432A-B7B4-616008A46274}" presName="aNode" presStyleLbl="bgShp" presStyleIdx="2" presStyleCnt="5"/>
      <dgm:spPr/>
      <dgm:t>
        <a:bodyPr/>
        <a:lstStyle/>
        <a:p>
          <a:endParaRPr lang="ru-RU"/>
        </a:p>
      </dgm:t>
    </dgm:pt>
    <dgm:pt modelId="{793DF00A-A5E5-469A-8C97-E3FD46E009F5}" type="pres">
      <dgm:prSet presAssocID="{FDE8F26F-A4FC-432A-B7B4-616008A46274}" presName="textNode" presStyleLbl="bgShp" presStyleIdx="2" presStyleCnt="5"/>
      <dgm:spPr/>
      <dgm:t>
        <a:bodyPr/>
        <a:lstStyle/>
        <a:p>
          <a:endParaRPr lang="ru-RU"/>
        </a:p>
      </dgm:t>
    </dgm:pt>
    <dgm:pt modelId="{A88D1ADC-19A4-4FC7-8D28-588B16F1EFAD}" type="pres">
      <dgm:prSet presAssocID="{FDE8F26F-A4FC-432A-B7B4-616008A46274}" presName="compChildNode" presStyleCnt="0"/>
      <dgm:spPr/>
    </dgm:pt>
    <dgm:pt modelId="{6AAE5F96-A8E1-4A93-9BD9-1D340334F7BA}" type="pres">
      <dgm:prSet presAssocID="{FDE8F26F-A4FC-432A-B7B4-616008A46274}" presName="theInnerList" presStyleCnt="0"/>
      <dgm:spPr/>
    </dgm:pt>
    <dgm:pt modelId="{F5D88C53-3E69-47B1-AA65-02C5EC42EB79}" type="pres">
      <dgm:prSet presAssocID="{953BCB22-CC1F-460B-A040-1575BB3DF8EC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6EB2F-3801-4847-BA18-FE3DFCD3A850}" type="pres">
      <dgm:prSet presAssocID="{FDE8F26F-A4FC-432A-B7B4-616008A46274}" presName="aSpace" presStyleCnt="0"/>
      <dgm:spPr/>
    </dgm:pt>
    <dgm:pt modelId="{9953CCA6-24EA-47DC-9C39-563769E30C2E}" type="pres">
      <dgm:prSet presAssocID="{A0F8E911-ACD9-4BB3-AB4E-FBF7D56FE317}" presName="compNode" presStyleCnt="0"/>
      <dgm:spPr/>
    </dgm:pt>
    <dgm:pt modelId="{7C864871-1AC5-426B-BFD9-4A581434D438}" type="pres">
      <dgm:prSet presAssocID="{A0F8E911-ACD9-4BB3-AB4E-FBF7D56FE317}" presName="aNode" presStyleLbl="bgShp" presStyleIdx="3" presStyleCnt="5"/>
      <dgm:spPr/>
      <dgm:t>
        <a:bodyPr/>
        <a:lstStyle/>
        <a:p>
          <a:endParaRPr lang="ru-RU"/>
        </a:p>
      </dgm:t>
    </dgm:pt>
    <dgm:pt modelId="{02444001-EC94-4DD8-BC30-D0375E733D47}" type="pres">
      <dgm:prSet presAssocID="{A0F8E911-ACD9-4BB3-AB4E-FBF7D56FE317}" presName="textNode" presStyleLbl="bgShp" presStyleIdx="3" presStyleCnt="5"/>
      <dgm:spPr/>
      <dgm:t>
        <a:bodyPr/>
        <a:lstStyle/>
        <a:p>
          <a:endParaRPr lang="ru-RU"/>
        </a:p>
      </dgm:t>
    </dgm:pt>
    <dgm:pt modelId="{AF10B1C9-0AD9-420A-A80F-7CBD2585A5AA}" type="pres">
      <dgm:prSet presAssocID="{A0F8E911-ACD9-4BB3-AB4E-FBF7D56FE317}" presName="compChildNode" presStyleCnt="0"/>
      <dgm:spPr/>
    </dgm:pt>
    <dgm:pt modelId="{EDB4622B-DC87-4973-A7ED-673B25383C7B}" type="pres">
      <dgm:prSet presAssocID="{A0F8E911-ACD9-4BB3-AB4E-FBF7D56FE317}" presName="theInnerList" presStyleCnt="0"/>
      <dgm:spPr/>
    </dgm:pt>
    <dgm:pt modelId="{993F691B-D94A-4502-B663-C597C0510972}" type="pres">
      <dgm:prSet presAssocID="{B30FFE2E-D040-4154-B304-8CE3A6F83EC5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51652-3CAB-47C4-8BA3-4DF3C73D4ACD}" type="pres">
      <dgm:prSet presAssocID="{A0F8E911-ACD9-4BB3-AB4E-FBF7D56FE317}" presName="aSpace" presStyleCnt="0"/>
      <dgm:spPr/>
    </dgm:pt>
    <dgm:pt modelId="{4E212738-7BB2-4F62-9B18-61A2E39D07D6}" type="pres">
      <dgm:prSet presAssocID="{7DEF5F6A-528C-406D-B933-343B9E2F502B}" presName="compNode" presStyleCnt="0"/>
      <dgm:spPr/>
    </dgm:pt>
    <dgm:pt modelId="{41077E08-A001-47AD-B55A-528B3040C140}" type="pres">
      <dgm:prSet presAssocID="{7DEF5F6A-528C-406D-B933-343B9E2F502B}" presName="aNode" presStyleLbl="bgShp" presStyleIdx="4" presStyleCnt="5" custLinFactNeighborX="102" custLinFactNeighborY="320"/>
      <dgm:spPr/>
      <dgm:t>
        <a:bodyPr/>
        <a:lstStyle/>
        <a:p>
          <a:endParaRPr lang="ru-RU"/>
        </a:p>
      </dgm:t>
    </dgm:pt>
    <dgm:pt modelId="{5A5829E1-F054-4B3D-92E3-BFE5290205C2}" type="pres">
      <dgm:prSet presAssocID="{7DEF5F6A-528C-406D-B933-343B9E2F502B}" presName="textNode" presStyleLbl="bgShp" presStyleIdx="4" presStyleCnt="5"/>
      <dgm:spPr/>
      <dgm:t>
        <a:bodyPr/>
        <a:lstStyle/>
        <a:p>
          <a:endParaRPr lang="ru-RU"/>
        </a:p>
      </dgm:t>
    </dgm:pt>
    <dgm:pt modelId="{57F22689-968E-42B0-B5C5-BD5058BA4601}" type="pres">
      <dgm:prSet presAssocID="{7DEF5F6A-528C-406D-B933-343B9E2F502B}" presName="compChildNode" presStyleCnt="0"/>
      <dgm:spPr/>
    </dgm:pt>
    <dgm:pt modelId="{0D8D9C40-D967-4FAA-8505-A4A8A171716B}" type="pres">
      <dgm:prSet presAssocID="{7DEF5F6A-528C-406D-B933-343B9E2F502B}" presName="theInnerList" presStyleCnt="0"/>
      <dgm:spPr/>
    </dgm:pt>
    <dgm:pt modelId="{0AB9E7DD-78A1-4052-B743-EFAE85B9D5C9}" type="pres">
      <dgm:prSet presAssocID="{A601AE16-E81E-4D6C-B395-FC066B768EB2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920426-B67F-4163-B3ED-44C6B06930A2}" type="presOf" srcId="{7DEF5F6A-528C-406D-B933-343B9E2F502B}" destId="{5A5829E1-F054-4B3D-92E3-BFE5290205C2}" srcOrd="1" destOrd="0" presId="urn:microsoft.com/office/officeart/2005/8/layout/lProcess2"/>
    <dgm:cxn modelId="{D76D6C65-4483-4D28-B13B-806C427C632A}" type="presOf" srcId="{DF6BECC4-A120-45F9-896E-E58E8C494BA0}" destId="{44CBADF0-53F9-450F-94E3-9B08DCEEAE9A}" srcOrd="0" destOrd="0" presId="urn:microsoft.com/office/officeart/2005/8/layout/lProcess2"/>
    <dgm:cxn modelId="{267E5701-6714-4919-9128-1C594EF732F8}" type="presOf" srcId="{B30FFE2E-D040-4154-B304-8CE3A6F83EC5}" destId="{993F691B-D94A-4502-B663-C597C0510972}" srcOrd="0" destOrd="0" presId="urn:microsoft.com/office/officeart/2005/8/layout/lProcess2"/>
    <dgm:cxn modelId="{43B8D6D5-C307-4112-B906-3E28DEDB82CA}" type="presOf" srcId="{FDE8F26F-A4FC-432A-B7B4-616008A46274}" destId="{4828EA73-2083-4BAB-A5A2-51D7B3DA8373}" srcOrd="0" destOrd="0" presId="urn:microsoft.com/office/officeart/2005/8/layout/lProcess2"/>
    <dgm:cxn modelId="{9B0C0BEC-4AF8-46FF-82E1-944960CBCFF1}" type="presOf" srcId="{A0F8E911-ACD9-4BB3-AB4E-FBF7D56FE317}" destId="{7C864871-1AC5-426B-BFD9-4A581434D438}" srcOrd="0" destOrd="0" presId="urn:microsoft.com/office/officeart/2005/8/layout/lProcess2"/>
    <dgm:cxn modelId="{7975E2F8-A31A-4047-9B7B-E6651CF2E752}" srcId="{7D2A1711-2AAC-4181-96B6-A1584F0DA265}" destId="{A0F8E911-ACD9-4BB3-AB4E-FBF7D56FE317}" srcOrd="3" destOrd="0" parTransId="{D0929763-20CF-4F46-886C-9B15463964BF}" sibTransId="{0C7E4552-F09B-4896-9AE0-CB8A5CDCD07A}"/>
    <dgm:cxn modelId="{AA1165AD-9365-4F0B-A3ED-52044FC281EF}" srcId="{D5DCD2B6-0702-47A1-A4E8-BE8279BC7969}" destId="{10AC281D-404C-418A-8920-FFC1260B9D7E}" srcOrd="0" destOrd="0" parTransId="{8F1D6E7C-31F5-400A-9F15-620AAF8B766D}" sibTransId="{0EE08E77-1FCC-4E10-8A13-E00368DD1347}"/>
    <dgm:cxn modelId="{F30C1568-D3A3-4638-A916-BAA5E2275874}" srcId="{7DEF5F6A-528C-406D-B933-343B9E2F502B}" destId="{A601AE16-E81E-4D6C-B395-FC066B768EB2}" srcOrd="0" destOrd="0" parTransId="{5A56B075-A400-4FCE-A70B-48B0119E52D4}" sibTransId="{9FCD4F82-9DA2-4BA5-A179-7A0C62B52448}"/>
    <dgm:cxn modelId="{57F435C3-3AAC-4403-A978-0D28D56A929D}" type="presOf" srcId="{A601AE16-E81E-4D6C-B395-FC066B768EB2}" destId="{0AB9E7DD-78A1-4052-B743-EFAE85B9D5C9}" srcOrd="0" destOrd="0" presId="urn:microsoft.com/office/officeart/2005/8/layout/lProcess2"/>
    <dgm:cxn modelId="{D616F747-3079-423A-9BF2-1E55247C9251}" srcId="{7D2A1711-2AAC-4181-96B6-A1584F0DA265}" destId="{7DEF5F6A-528C-406D-B933-343B9E2F502B}" srcOrd="4" destOrd="0" parTransId="{36EAA44E-7537-4407-B004-46ECC16A62E3}" sibTransId="{259D33EF-E314-4DFC-A621-B24084C72194}"/>
    <dgm:cxn modelId="{482D0F71-FF50-4188-9399-58721F69FA61}" type="presOf" srcId="{D5DCD2B6-0702-47A1-A4E8-BE8279BC7969}" destId="{AF684F80-335E-43DE-8970-3FFD17D0DD20}" srcOrd="1" destOrd="0" presId="urn:microsoft.com/office/officeart/2005/8/layout/lProcess2"/>
    <dgm:cxn modelId="{CA93FB55-8A0E-4F4B-BF34-393CA10FADA3}" srcId="{DF6BECC4-A120-45F9-896E-E58E8C494BA0}" destId="{A1156A12-C285-4E93-8A6B-2D5B104A57A4}" srcOrd="0" destOrd="0" parTransId="{A2F2F4A1-1B8F-4D56-BDF4-5CCEF07E97DC}" sibTransId="{F0B66B9D-BF5C-4C94-B176-6320C4334BFD}"/>
    <dgm:cxn modelId="{3EA9809A-0FC3-474A-B032-4E62AE3CD747}" type="presOf" srcId="{7DEF5F6A-528C-406D-B933-343B9E2F502B}" destId="{41077E08-A001-47AD-B55A-528B3040C140}" srcOrd="0" destOrd="0" presId="urn:microsoft.com/office/officeart/2005/8/layout/lProcess2"/>
    <dgm:cxn modelId="{E10400FB-0338-431C-8A4A-D8920572C738}" type="presOf" srcId="{D5DCD2B6-0702-47A1-A4E8-BE8279BC7969}" destId="{AE61F6FD-AAA7-4B86-BE96-2F143F512702}" srcOrd="0" destOrd="0" presId="urn:microsoft.com/office/officeart/2005/8/layout/lProcess2"/>
    <dgm:cxn modelId="{09A594FC-E1F5-4969-AF00-7538A907D438}" srcId="{7D2A1711-2AAC-4181-96B6-A1584F0DA265}" destId="{DF6BECC4-A120-45F9-896E-E58E8C494BA0}" srcOrd="1" destOrd="0" parTransId="{548C84DC-1A38-430B-99CF-F2E01ED4BC11}" sibTransId="{25D3A078-5751-4548-8DC3-EBB86C31E172}"/>
    <dgm:cxn modelId="{65E1394B-2CA7-4C03-8671-A55183ADE8DD}" srcId="{A0F8E911-ACD9-4BB3-AB4E-FBF7D56FE317}" destId="{B30FFE2E-D040-4154-B304-8CE3A6F83EC5}" srcOrd="0" destOrd="0" parTransId="{7CCE33E9-E3EC-4B6C-9B3C-7E354DF958B2}" sibTransId="{2C8F319B-DFEA-4930-8EC7-5CA4581284B9}"/>
    <dgm:cxn modelId="{5B5D8156-B0C5-4097-89A3-8879E9BC92B8}" srcId="{7D2A1711-2AAC-4181-96B6-A1584F0DA265}" destId="{D5DCD2B6-0702-47A1-A4E8-BE8279BC7969}" srcOrd="0" destOrd="0" parTransId="{5FFC0A9C-DB52-48C2-A9CA-12C9707F7B26}" sibTransId="{851D75A8-2D61-4D77-BAE2-0DE91A830F5C}"/>
    <dgm:cxn modelId="{20BDBEAF-D224-42E0-BAE9-14AC76D34A80}" type="presOf" srcId="{953BCB22-CC1F-460B-A040-1575BB3DF8EC}" destId="{F5D88C53-3E69-47B1-AA65-02C5EC42EB79}" srcOrd="0" destOrd="0" presId="urn:microsoft.com/office/officeart/2005/8/layout/lProcess2"/>
    <dgm:cxn modelId="{898F94DC-5DF0-44AD-832D-0205A7FA7ACE}" type="presOf" srcId="{7D2A1711-2AAC-4181-96B6-A1584F0DA265}" destId="{DCAD91C9-A8FA-4308-BA83-431C11A0937E}" srcOrd="0" destOrd="0" presId="urn:microsoft.com/office/officeart/2005/8/layout/lProcess2"/>
    <dgm:cxn modelId="{E4CBFAF5-4853-400E-8211-F0EB45722325}" type="presOf" srcId="{A1156A12-C285-4E93-8A6B-2D5B104A57A4}" destId="{FC72806E-C7FC-4577-B148-DA1BB559F780}" srcOrd="0" destOrd="0" presId="urn:microsoft.com/office/officeart/2005/8/layout/lProcess2"/>
    <dgm:cxn modelId="{2F3B6533-9B66-485B-A4C7-B9C15E19C749}" srcId="{7D2A1711-2AAC-4181-96B6-A1584F0DA265}" destId="{FDE8F26F-A4FC-432A-B7B4-616008A46274}" srcOrd="2" destOrd="0" parTransId="{B49AB456-7B86-49CC-9277-30ACF66ECE43}" sibTransId="{89A7E559-A201-49E3-896F-ED488AE87DEE}"/>
    <dgm:cxn modelId="{68D669E5-346D-41B1-A24C-96E5F915343E}" type="presOf" srcId="{10AC281D-404C-418A-8920-FFC1260B9D7E}" destId="{0F286023-B568-4859-95CF-D1CD654A934E}" srcOrd="0" destOrd="0" presId="urn:microsoft.com/office/officeart/2005/8/layout/lProcess2"/>
    <dgm:cxn modelId="{6AEC7871-98A5-4108-9DB6-59AC69CA7BF0}" type="presOf" srcId="{DF6BECC4-A120-45F9-896E-E58E8C494BA0}" destId="{A9E9D08D-5F93-4941-B041-2072C80E8C29}" srcOrd="1" destOrd="0" presId="urn:microsoft.com/office/officeart/2005/8/layout/lProcess2"/>
    <dgm:cxn modelId="{EF25B4DB-B71F-4B8D-BA9F-45310027EB8C}" srcId="{FDE8F26F-A4FC-432A-B7B4-616008A46274}" destId="{953BCB22-CC1F-460B-A040-1575BB3DF8EC}" srcOrd="0" destOrd="0" parTransId="{91D95E6D-FF34-4CF4-A943-1C044534ECD7}" sibTransId="{B29396B5-B1A5-46AE-90AE-308BFFE4B149}"/>
    <dgm:cxn modelId="{B3E0C30A-1C4F-4B99-9504-6089F1497380}" type="presOf" srcId="{FDE8F26F-A4FC-432A-B7B4-616008A46274}" destId="{793DF00A-A5E5-469A-8C97-E3FD46E009F5}" srcOrd="1" destOrd="0" presId="urn:microsoft.com/office/officeart/2005/8/layout/lProcess2"/>
    <dgm:cxn modelId="{2296C37C-F897-4E0E-AA61-287E5BEE766B}" type="presOf" srcId="{A0F8E911-ACD9-4BB3-AB4E-FBF7D56FE317}" destId="{02444001-EC94-4DD8-BC30-D0375E733D47}" srcOrd="1" destOrd="0" presId="urn:microsoft.com/office/officeart/2005/8/layout/lProcess2"/>
    <dgm:cxn modelId="{CCDC4873-85FD-44A1-B0DD-D072ABD57A6E}" type="presParOf" srcId="{DCAD91C9-A8FA-4308-BA83-431C11A0937E}" destId="{13FA98AE-5164-4AB4-8DD1-D2E5B5E69734}" srcOrd="0" destOrd="0" presId="urn:microsoft.com/office/officeart/2005/8/layout/lProcess2"/>
    <dgm:cxn modelId="{93F24A29-A6F8-4965-88C1-723B4612BC1E}" type="presParOf" srcId="{13FA98AE-5164-4AB4-8DD1-D2E5B5E69734}" destId="{AE61F6FD-AAA7-4B86-BE96-2F143F512702}" srcOrd="0" destOrd="0" presId="urn:microsoft.com/office/officeart/2005/8/layout/lProcess2"/>
    <dgm:cxn modelId="{23A85B10-2FDD-4BF8-9961-953806A89819}" type="presParOf" srcId="{13FA98AE-5164-4AB4-8DD1-D2E5B5E69734}" destId="{AF684F80-335E-43DE-8970-3FFD17D0DD20}" srcOrd="1" destOrd="0" presId="urn:microsoft.com/office/officeart/2005/8/layout/lProcess2"/>
    <dgm:cxn modelId="{EA1CCE5E-00D8-4B8C-AF61-B37CDCFF2771}" type="presParOf" srcId="{13FA98AE-5164-4AB4-8DD1-D2E5B5E69734}" destId="{18E224A3-91FD-4984-819A-8189AFCB46C3}" srcOrd="2" destOrd="0" presId="urn:microsoft.com/office/officeart/2005/8/layout/lProcess2"/>
    <dgm:cxn modelId="{5126A081-D659-4B92-95D9-94B5E6EFA59A}" type="presParOf" srcId="{18E224A3-91FD-4984-819A-8189AFCB46C3}" destId="{31CA2F81-BE89-4D3A-811D-4B70E00C5AB2}" srcOrd="0" destOrd="0" presId="urn:microsoft.com/office/officeart/2005/8/layout/lProcess2"/>
    <dgm:cxn modelId="{6A0507F3-5203-4775-A15E-3AFAAFF98F24}" type="presParOf" srcId="{31CA2F81-BE89-4D3A-811D-4B70E00C5AB2}" destId="{0F286023-B568-4859-95CF-D1CD654A934E}" srcOrd="0" destOrd="0" presId="urn:microsoft.com/office/officeart/2005/8/layout/lProcess2"/>
    <dgm:cxn modelId="{7EC5EE15-1B79-4E93-99BA-31ABB3015984}" type="presParOf" srcId="{DCAD91C9-A8FA-4308-BA83-431C11A0937E}" destId="{B4A5FA72-060B-495E-B881-FEF73C2D413C}" srcOrd="1" destOrd="0" presId="urn:microsoft.com/office/officeart/2005/8/layout/lProcess2"/>
    <dgm:cxn modelId="{9B0647B6-43E4-4001-B8E6-88F74FD9CC3C}" type="presParOf" srcId="{DCAD91C9-A8FA-4308-BA83-431C11A0937E}" destId="{D92C1BE1-20F4-4F74-97B4-092776F4A2A7}" srcOrd="2" destOrd="0" presId="urn:microsoft.com/office/officeart/2005/8/layout/lProcess2"/>
    <dgm:cxn modelId="{A9B48CE3-626D-4E94-952D-6A00AB6BA975}" type="presParOf" srcId="{D92C1BE1-20F4-4F74-97B4-092776F4A2A7}" destId="{44CBADF0-53F9-450F-94E3-9B08DCEEAE9A}" srcOrd="0" destOrd="0" presId="urn:microsoft.com/office/officeart/2005/8/layout/lProcess2"/>
    <dgm:cxn modelId="{2F146BDA-0186-40A7-BAAC-E19AE120A71B}" type="presParOf" srcId="{D92C1BE1-20F4-4F74-97B4-092776F4A2A7}" destId="{A9E9D08D-5F93-4941-B041-2072C80E8C29}" srcOrd="1" destOrd="0" presId="urn:microsoft.com/office/officeart/2005/8/layout/lProcess2"/>
    <dgm:cxn modelId="{DAC4FF88-B8BD-4553-A211-13E34777B6DC}" type="presParOf" srcId="{D92C1BE1-20F4-4F74-97B4-092776F4A2A7}" destId="{5BBF0CC7-F383-41A9-8A87-AC6D3DEE44B6}" srcOrd="2" destOrd="0" presId="urn:microsoft.com/office/officeart/2005/8/layout/lProcess2"/>
    <dgm:cxn modelId="{77C6AB13-52A4-45D7-BCBD-83A97B923487}" type="presParOf" srcId="{5BBF0CC7-F383-41A9-8A87-AC6D3DEE44B6}" destId="{3C8C62F3-D5D5-403A-A974-4124A2FC9CF2}" srcOrd="0" destOrd="0" presId="urn:microsoft.com/office/officeart/2005/8/layout/lProcess2"/>
    <dgm:cxn modelId="{9B1A0836-31A9-421F-85B3-E08F310067C3}" type="presParOf" srcId="{3C8C62F3-D5D5-403A-A974-4124A2FC9CF2}" destId="{FC72806E-C7FC-4577-B148-DA1BB559F780}" srcOrd="0" destOrd="0" presId="urn:microsoft.com/office/officeart/2005/8/layout/lProcess2"/>
    <dgm:cxn modelId="{1C91789A-4285-49B7-9E86-7CE570DC7FFD}" type="presParOf" srcId="{DCAD91C9-A8FA-4308-BA83-431C11A0937E}" destId="{F40E903E-3C43-4666-A07F-FE92E814A60E}" srcOrd="3" destOrd="0" presId="urn:microsoft.com/office/officeart/2005/8/layout/lProcess2"/>
    <dgm:cxn modelId="{DF8452C3-CE5E-4A43-8B91-79B96D4FA4FF}" type="presParOf" srcId="{DCAD91C9-A8FA-4308-BA83-431C11A0937E}" destId="{2F364C05-DD39-4F8F-8531-8CD1348826E0}" srcOrd="4" destOrd="0" presId="urn:microsoft.com/office/officeart/2005/8/layout/lProcess2"/>
    <dgm:cxn modelId="{B7810DAC-D840-479E-AE2C-A2E5C928F2C7}" type="presParOf" srcId="{2F364C05-DD39-4F8F-8531-8CD1348826E0}" destId="{4828EA73-2083-4BAB-A5A2-51D7B3DA8373}" srcOrd="0" destOrd="0" presId="urn:microsoft.com/office/officeart/2005/8/layout/lProcess2"/>
    <dgm:cxn modelId="{EAA481E4-19CE-49FA-B4D7-2981FB8049C3}" type="presParOf" srcId="{2F364C05-DD39-4F8F-8531-8CD1348826E0}" destId="{793DF00A-A5E5-469A-8C97-E3FD46E009F5}" srcOrd="1" destOrd="0" presId="urn:microsoft.com/office/officeart/2005/8/layout/lProcess2"/>
    <dgm:cxn modelId="{8546ED6B-3909-4C9B-A6E5-585574719F3F}" type="presParOf" srcId="{2F364C05-DD39-4F8F-8531-8CD1348826E0}" destId="{A88D1ADC-19A4-4FC7-8D28-588B16F1EFAD}" srcOrd="2" destOrd="0" presId="urn:microsoft.com/office/officeart/2005/8/layout/lProcess2"/>
    <dgm:cxn modelId="{3148D978-94C0-4D99-B26D-E6F5436E0B4B}" type="presParOf" srcId="{A88D1ADC-19A4-4FC7-8D28-588B16F1EFAD}" destId="{6AAE5F96-A8E1-4A93-9BD9-1D340334F7BA}" srcOrd="0" destOrd="0" presId="urn:microsoft.com/office/officeart/2005/8/layout/lProcess2"/>
    <dgm:cxn modelId="{F7F3A68E-21FE-4729-87F4-C68DFC15A3A8}" type="presParOf" srcId="{6AAE5F96-A8E1-4A93-9BD9-1D340334F7BA}" destId="{F5D88C53-3E69-47B1-AA65-02C5EC42EB79}" srcOrd="0" destOrd="0" presId="urn:microsoft.com/office/officeart/2005/8/layout/lProcess2"/>
    <dgm:cxn modelId="{F4444156-A822-472B-BA55-03BF474A1EDF}" type="presParOf" srcId="{DCAD91C9-A8FA-4308-BA83-431C11A0937E}" destId="{57E6EB2F-3801-4847-BA18-FE3DFCD3A850}" srcOrd="5" destOrd="0" presId="urn:microsoft.com/office/officeart/2005/8/layout/lProcess2"/>
    <dgm:cxn modelId="{9E12EA42-B5E2-4854-9395-6898DA89C377}" type="presParOf" srcId="{DCAD91C9-A8FA-4308-BA83-431C11A0937E}" destId="{9953CCA6-24EA-47DC-9C39-563769E30C2E}" srcOrd="6" destOrd="0" presId="urn:microsoft.com/office/officeart/2005/8/layout/lProcess2"/>
    <dgm:cxn modelId="{149F9C1C-2212-49E6-9842-5B23E1FC4728}" type="presParOf" srcId="{9953CCA6-24EA-47DC-9C39-563769E30C2E}" destId="{7C864871-1AC5-426B-BFD9-4A581434D438}" srcOrd="0" destOrd="0" presId="urn:microsoft.com/office/officeart/2005/8/layout/lProcess2"/>
    <dgm:cxn modelId="{AB74CF6F-6876-4B1A-939E-1439D18FA30B}" type="presParOf" srcId="{9953CCA6-24EA-47DC-9C39-563769E30C2E}" destId="{02444001-EC94-4DD8-BC30-D0375E733D47}" srcOrd="1" destOrd="0" presId="urn:microsoft.com/office/officeart/2005/8/layout/lProcess2"/>
    <dgm:cxn modelId="{7A967978-7D2D-48CF-8C9E-D514C926327E}" type="presParOf" srcId="{9953CCA6-24EA-47DC-9C39-563769E30C2E}" destId="{AF10B1C9-0AD9-420A-A80F-7CBD2585A5AA}" srcOrd="2" destOrd="0" presId="urn:microsoft.com/office/officeart/2005/8/layout/lProcess2"/>
    <dgm:cxn modelId="{6AB69078-05B7-4F52-B680-64C77705460F}" type="presParOf" srcId="{AF10B1C9-0AD9-420A-A80F-7CBD2585A5AA}" destId="{EDB4622B-DC87-4973-A7ED-673B25383C7B}" srcOrd="0" destOrd="0" presId="urn:microsoft.com/office/officeart/2005/8/layout/lProcess2"/>
    <dgm:cxn modelId="{D62169A3-D19D-41CB-A43C-2570EF96054F}" type="presParOf" srcId="{EDB4622B-DC87-4973-A7ED-673B25383C7B}" destId="{993F691B-D94A-4502-B663-C597C0510972}" srcOrd="0" destOrd="0" presId="urn:microsoft.com/office/officeart/2005/8/layout/lProcess2"/>
    <dgm:cxn modelId="{A2B3C291-0A27-49CF-97B2-545AAFDC8DC4}" type="presParOf" srcId="{DCAD91C9-A8FA-4308-BA83-431C11A0937E}" destId="{28D51652-3CAB-47C4-8BA3-4DF3C73D4ACD}" srcOrd="7" destOrd="0" presId="urn:microsoft.com/office/officeart/2005/8/layout/lProcess2"/>
    <dgm:cxn modelId="{DBE4E70B-426A-43B4-BC25-8F1928177DE6}" type="presParOf" srcId="{DCAD91C9-A8FA-4308-BA83-431C11A0937E}" destId="{4E212738-7BB2-4F62-9B18-61A2E39D07D6}" srcOrd="8" destOrd="0" presId="urn:microsoft.com/office/officeart/2005/8/layout/lProcess2"/>
    <dgm:cxn modelId="{7AFF0098-FEB6-4D7A-8370-230470FDB590}" type="presParOf" srcId="{4E212738-7BB2-4F62-9B18-61A2E39D07D6}" destId="{41077E08-A001-47AD-B55A-528B3040C140}" srcOrd="0" destOrd="0" presId="urn:microsoft.com/office/officeart/2005/8/layout/lProcess2"/>
    <dgm:cxn modelId="{BE70A6DA-FC55-4BFA-B8E2-4454AE86C4F4}" type="presParOf" srcId="{4E212738-7BB2-4F62-9B18-61A2E39D07D6}" destId="{5A5829E1-F054-4B3D-92E3-BFE5290205C2}" srcOrd="1" destOrd="0" presId="urn:microsoft.com/office/officeart/2005/8/layout/lProcess2"/>
    <dgm:cxn modelId="{E8707BF0-E0AC-4C80-9091-E8CE26B42B78}" type="presParOf" srcId="{4E212738-7BB2-4F62-9B18-61A2E39D07D6}" destId="{57F22689-968E-42B0-B5C5-BD5058BA4601}" srcOrd="2" destOrd="0" presId="urn:microsoft.com/office/officeart/2005/8/layout/lProcess2"/>
    <dgm:cxn modelId="{27F25A91-08CA-4961-A492-B8F904216460}" type="presParOf" srcId="{57F22689-968E-42B0-B5C5-BD5058BA4601}" destId="{0D8D9C40-D967-4FAA-8505-A4A8A171716B}" srcOrd="0" destOrd="0" presId="urn:microsoft.com/office/officeart/2005/8/layout/lProcess2"/>
    <dgm:cxn modelId="{B09277CE-F7D1-4B42-B3DB-F358280BF044}" type="presParOf" srcId="{0D8D9C40-D967-4FAA-8505-A4A8A171716B}" destId="{0AB9E7DD-78A1-4052-B743-EFAE85B9D5C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2CC37D-F401-4232-B437-0310EE68BC4B}" type="doc">
      <dgm:prSet loTypeId="urn:microsoft.com/office/officeart/2008/layout/VerticalCurvedList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82B43BF-9C6D-4975-B79B-C2F98013593C}">
      <dgm:prSet phldrT="[Текст]" custT="1"/>
      <dgm:spPr>
        <a:xfrm>
          <a:off x="672333" y="145519"/>
          <a:ext cx="10827251" cy="1262872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1. </a:t>
          </a:r>
          <a:r>
            <a:rPr lang="ru-RU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 «Об утверждении положения о </a:t>
          </a:r>
          <a:r>
            <a:rPr lang="ru-RU" sz="2000" b="1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системе наставничества педагогических </a:t>
          </a:r>
          <a:r>
            <a:rPr lang="ru-RU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работников в образовательной организации» с приложениями:</a:t>
          </a:r>
        </a:p>
        <a:p>
          <a:r>
            <a:rPr lang="ru-RU" sz="16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ru-RU" sz="16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A158F90-4BA9-4FAE-9318-FA4AEDC56A1C}" type="parTrans" cxnId="{794F74C3-D235-4770-A382-49004C1E035C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9A7FC1-3B55-4220-9471-528716B9B87E}" type="sibTrans" cxnId="{794F74C3-D235-4770-A382-49004C1E035C}">
      <dgm:prSet/>
      <dgm:spPr>
        <a:xfrm>
          <a:off x="-6501124" y="-994290"/>
          <a:ext cx="7737943" cy="7737943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7210C3-EE1C-4344-B47E-543E78013DB3}">
      <dgm:prSet custT="1"/>
      <dgm:spPr>
        <a:xfrm>
          <a:off x="1098579" y="2992215"/>
          <a:ext cx="10320157" cy="1160873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just"/>
          <a:r>
            <a:rPr lang="ru-RU" sz="18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2. Приказы о закреплении наставнических пар/групп (с письменного согласия их участников на возложение на них дополнительных обязанностей, связанных с наставнической деятельностью)</a:t>
          </a:r>
          <a:endParaRPr lang="ru-RU" sz="1800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6C88229-5DDE-423E-B03E-E624CC79519B}" type="parTrans" cxnId="{BA2C0258-3E6F-460C-8E1D-3444021F7958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8E24B-FD49-4168-A03D-F527B2FE8D52}" type="sibTrans" cxnId="{BA2C0258-3E6F-460C-8E1D-3444021F7958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B67AE2-EB2A-477B-A1B2-E13F9CDAAC70}">
      <dgm:prSet custT="1"/>
      <dgm:spPr>
        <a:xfrm>
          <a:off x="1114523" y="1610818"/>
          <a:ext cx="10320054" cy="1238787"/>
        </a:xfrm>
        <a:prstGeom prst="rect">
          <a:avLst/>
        </a:prstGeom>
        <a:solidFill>
          <a:srgbClr val="4472C4">
            <a:lumMod val="60000"/>
            <a:lumOff val="4000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just"/>
          <a:r>
            <a:rPr lang="ru-RU" sz="16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ru-RU" sz="18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Положение о системе наставничества педагогических работников в образовательной организации;</a:t>
          </a:r>
        </a:p>
        <a:p>
          <a:pPr algn="just"/>
          <a:r>
            <a:rPr lang="ru-RU" sz="18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 Дорожная карта (план мероприятий) по реализации наставничества в образовательной организации</a:t>
          </a:r>
          <a:endParaRPr lang="ru-RU" sz="1800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1FA2F1C-FF06-4CDB-B4FB-7F43DC2F0D51}" type="parTrans" cxnId="{6D89860C-725F-4B9A-9FF8-D7F86A24F04D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E1A913-8571-452C-9EA3-2D647C0E42E5}" type="sibTrans" cxnId="{6D89860C-725F-4B9A-9FF8-D7F86A24F04D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D66D03-23EB-42EF-BEC3-9E4EEE094FBE}">
      <dgm:prSet custT="1"/>
      <dgm:spPr>
        <a:xfrm>
          <a:off x="662264" y="4354349"/>
          <a:ext cx="10827251" cy="1284250"/>
        </a:xfrm>
        <a:prstGeom prst="rect">
          <a:avLst/>
        </a:prstGeom>
        <a:solidFill>
          <a:srgbClr val="4472C4">
            <a:lumMod val="60000"/>
            <a:lumOff val="4000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just"/>
          <a:r>
            <a:rPr lang="ru-RU" sz="16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8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Рекомендуется: </a:t>
          </a:r>
        </a:p>
        <a:p>
          <a:pPr algn="just"/>
          <a:r>
            <a:rPr lang="ru-RU" sz="18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заключение соглашений о сотрудничестве с другими образовательными организациями, социальными партнерами, общественными профессиональными объединениями (ассоциациями)</a:t>
          </a:r>
          <a:endParaRPr lang="ru-RU" sz="1800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5370677-69DF-4359-92B1-7F460BB60699}" type="parTrans" cxnId="{F34E1E28-425F-4CAE-A42B-4B5BF4212E63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EDA21-21A6-4937-80C1-36643730978C}" type="sibTrans" cxnId="{F34E1E28-425F-4CAE-A42B-4B5BF4212E63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7F94EF-9402-4B6B-A984-509D73341D6F}" type="pres">
      <dgm:prSet presAssocID="{3A2CC37D-F401-4232-B437-0310EE68BC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322479-12A2-4944-B4FC-43483B35B295}" type="pres">
      <dgm:prSet presAssocID="{3A2CC37D-F401-4232-B437-0310EE68BC4B}" presName="Name1" presStyleCnt="0"/>
      <dgm:spPr/>
      <dgm:t>
        <a:bodyPr/>
        <a:lstStyle/>
        <a:p>
          <a:endParaRPr lang="ru-RU"/>
        </a:p>
      </dgm:t>
    </dgm:pt>
    <dgm:pt modelId="{0AF6A793-A77F-4362-A14F-AE1D964FCFC9}" type="pres">
      <dgm:prSet presAssocID="{3A2CC37D-F401-4232-B437-0310EE68BC4B}" presName="cycle" presStyleCnt="0"/>
      <dgm:spPr/>
      <dgm:t>
        <a:bodyPr/>
        <a:lstStyle/>
        <a:p>
          <a:endParaRPr lang="ru-RU"/>
        </a:p>
      </dgm:t>
    </dgm:pt>
    <dgm:pt modelId="{27A9C60C-CAF2-448C-B821-4BBD32120851}" type="pres">
      <dgm:prSet presAssocID="{3A2CC37D-F401-4232-B437-0310EE68BC4B}" presName="srcNode" presStyleLbl="node1" presStyleIdx="0" presStyleCnt="4"/>
      <dgm:spPr/>
      <dgm:t>
        <a:bodyPr/>
        <a:lstStyle/>
        <a:p>
          <a:endParaRPr lang="ru-RU"/>
        </a:p>
      </dgm:t>
    </dgm:pt>
    <dgm:pt modelId="{ABE631CC-2FEC-40A3-AD86-4DB0FF576F5D}" type="pres">
      <dgm:prSet presAssocID="{3A2CC37D-F401-4232-B437-0310EE68BC4B}" presName="conn" presStyleLbl="parChTrans1D2" presStyleIdx="0" presStyleCnt="1"/>
      <dgm:spPr/>
      <dgm:t>
        <a:bodyPr/>
        <a:lstStyle/>
        <a:p>
          <a:endParaRPr lang="ru-RU"/>
        </a:p>
      </dgm:t>
    </dgm:pt>
    <dgm:pt modelId="{97D34434-3A60-4783-9E62-95311191FCC5}" type="pres">
      <dgm:prSet presAssocID="{3A2CC37D-F401-4232-B437-0310EE68BC4B}" presName="extraNode" presStyleLbl="node1" presStyleIdx="0" presStyleCnt="4"/>
      <dgm:spPr/>
      <dgm:t>
        <a:bodyPr/>
        <a:lstStyle/>
        <a:p>
          <a:endParaRPr lang="ru-RU"/>
        </a:p>
      </dgm:t>
    </dgm:pt>
    <dgm:pt modelId="{E77A79F6-17B4-4F57-8B3D-49C6934F821A}" type="pres">
      <dgm:prSet presAssocID="{3A2CC37D-F401-4232-B437-0310EE68BC4B}" presName="dstNode" presStyleLbl="node1" presStyleIdx="0" presStyleCnt="4"/>
      <dgm:spPr/>
      <dgm:t>
        <a:bodyPr/>
        <a:lstStyle/>
        <a:p>
          <a:endParaRPr lang="ru-RU"/>
        </a:p>
      </dgm:t>
    </dgm:pt>
    <dgm:pt modelId="{0C333561-F326-491B-A046-E5DFEB0E4087}" type="pres">
      <dgm:prSet presAssocID="{082B43BF-9C6D-4975-B79B-C2F98013593C}" presName="text_1" presStyleLbl="node1" presStyleIdx="0" presStyleCnt="4" custScaleY="142781" custLinFactNeighborX="232" custLinFactNeighborY="-12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D45F7-7668-425F-9FF8-4B2FA7F0DFBE}" type="pres">
      <dgm:prSet presAssocID="{082B43BF-9C6D-4975-B79B-C2F98013593C}" presName="accent_1" presStyleCnt="0"/>
      <dgm:spPr/>
      <dgm:t>
        <a:bodyPr/>
        <a:lstStyle/>
        <a:p>
          <a:endParaRPr lang="ru-RU"/>
        </a:p>
      </dgm:t>
    </dgm:pt>
    <dgm:pt modelId="{BFA74C4F-A994-4740-BBD3-6E3D31B2FB50}" type="pres">
      <dgm:prSet presAssocID="{082B43BF-9C6D-4975-B79B-C2F98013593C}" presName="accentRepeatNode" presStyleLbl="solidFgAcc1" presStyleIdx="0" presStyleCnt="4"/>
      <dgm:spPr>
        <a:xfrm>
          <a:off x="94412" y="331450"/>
          <a:ext cx="1105602" cy="1105602"/>
        </a:xfrm>
        <a:prstGeom prst="ellipse">
          <a:avLst/>
        </a:prstGeom>
        <a:solidFill>
          <a:srgbClr val="00B0F0"/>
        </a:solidFill>
        <a:ln w="6350" cap="flat" cmpd="sng" algn="ctr">
          <a:solidFill>
            <a:srgbClr val="5B9BD5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68DBE3E1-9CBE-4FC0-AC4D-2F08C7A93D89}" type="pres">
      <dgm:prSet presAssocID="{7B7210C3-EE1C-4344-B47E-543E78013DB3}" presName="text_2" presStyleLbl="node1" presStyleIdx="1" presStyleCnt="4" custScaleY="131249" custLinFactY="53926" custLinFactNeighborX="-54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AC9ED-20D6-48F2-9212-D6878BDF84E7}" type="pres">
      <dgm:prSet presAssocID="{7B7210C3-EE1C-4344-B47E-543E78013DB3}" presName="accent_2" presStyleCnt="0"/>
      <dgm:spPr/>
      <dgm:t>
        <a:bodyPr/>
        <a:lstStyle/>
        <a:p>
          <a:endParaRPr lang="ru-RU"/>
        </a:p>
      </dgm:t>
    </dgm:pt>
    <dgm:pt modelId="{4AE3E534-3029-40F3-823F-4ADB19838C87}" type="pres">
      <dgm:prSet presAssocID="{7B7210C3-EE1C-4344-B47E-543E78013DB3}" presName="accentRepeatNode" presStyleLbl="solidFgAcc1" presStyleIdx="1" presStyleCnt="4"/>
      <dgm:spPr>
        <a:xfrm>
          <a:off x="601506" y="1658403"/>
          <a:ext cx="1105602" cy="1105602"/>
        </a:xfrm>
        <a:prstGeom prst="ellipse">
          <a:avLst/>
        </a:prstGeom>
        <a:solidFill>
          <a:srgbClr val="BAE4FE"/>
        </a:solidFill>
        <a:ln w="6350" cap="flat" cmpd="sng" algn="ctr">
          <a:solidFill>
            <a:srgbClr val="5B9BD5">
              <a:alpha val="90000"/>
              <a:hueOff val="0"/>
              <a:satOff val="0"/>
              <a:lumOff val="0"/>
              <a:alphaOff val="-13333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0552C289-D24B-45BF-9891-5449F5989460}" type="pres">
      <dgm:prSet presAssocID="{96B67AE2-EB2A-477B-A1B2-E13F9CDAAC70}" presName="text_3" presStyleLbl="node1" presStyleIdx="2" presStyleCnt="4" custScaleX="99999" custScaleY="140058" custLinFactY="-47877" custLinFactNeighborX="-38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D0AEF-CC76-4B20-B996-ADE9D58FCBFB}" type="pres">
      <dgm:prSet presAssocID="{96B67AE2-EB2A-477B-A1B2-E13F9CDAAC70}" presName="accent_3" presStyleCnt="0"/>
      <dgm:spPr/>
      <dgm:t>
        <a:bodyPr/>
        <a:lstStyle/>
        <a:p>
          <a:endParaRPr lang="ru-RU"/>
        </a:p>
      </dgm:t>
    </dgm:pt>
    <dgm:pt modelId="{15AF8B97-4E55-412B-AEB0-B3DBA0FAF64A}" type="pres">
      <dgm:prSet presAssocID="{96B67AE2-EB2A-477B-A1B2-E13F9CDAAC70}" presName="accentRepeatNode" presStyleLbl="solidFgAcc1" presStyleIdx="2" presStyleCnt="4"/>
      <dgm:spPr>
        <a:xfrm>
          <a:off x="601506" y="2985356"/>
          <a:ext cx="1105602" cy="1105602"/>
        </a:xfrm>
        <a:prstGeom prst="ellipse">
          <a:avLst/>
        </a:prstGeom>
        <a:solidFill>
          <a:srgbClr val="BAE4FE"/>
        </a:solidFill>
        <a:ln w="6350" cap="flat" cmpd="sng" algn="ctr">
          <a:solidFill>
            <a:srgbClr val="5B9BD5">
              <a:alpha val="90000"/>
              <a:hueOff val="0"/>
              <a:satOff val="0"/>
              <a:lumOff val="0"/>
              <a:alphaOff val="-26667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1B24F9FE-1CC1-43BE-8275-AE00FACAE7C3}" type="pres">
      <dgm:prSet presAssocID="{82D66D03-23EB-42EF-BEC3-9E4EEE094FBE}" presName="text_4" presStyleLbl="node1" presStyleIdx="3" presStyleCnt="4" custScaleY="145198" custLinFactNeighborX="139" custLinFactNeighborY="14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4C5BE-1089-4DA7-AD03-34CC3D058618}" type="pres">
      <dgm:prSet presAssocID="{82D66D03-23EB-42EF-BEC3-9E4EEE094FBE}" presName="accent_4" presStyleCnt="0"/>
      <dgm:spPr/>
      <dgm:t>
        <a:bodyPr/>
        <a:lstStyle/>
        <a:p>
          <a:endParaRPr lang="ru-RU"/>
        </a:p>
      </dgm:t>
    </dgm:pt>
    <dgm:pt modelId="{EAB97EAF-B42C-441F-88AF-28AEB5E73E2A}" type="pres">
      <dgm:prSet presAssocID="{82D66D03-23EB-42EF-BEC3-9E4EEE094FBE}" presName="accentRepeatNode" presStyleLbl="solidFgAcc1" presStyleIdx="3" presStyleCnt="4"/>
      <dgm:spPr>
        <a:xfrm>
          <a:off x="94412" y="4312309"/>
          <a:ext cx="1105602" cy="1105602"/>
        </a:xfrm>
        <a:prstGeom prst="ellipse">
          <a:avLst/>
        </a:prstGeom>
        <a:solidFill>
          <a:srgbClr val="BAE4FE"/>
        </a:solidFill>
        <a:ln w="6350" cap="flat" cmpd="sng" algn="ctr">
          <a:solidFill>
            <a:srgbClr val="5B9BD5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</dgm:ptLst>
  <dgm:cxnLst>
    <dgm:cxn modelId="{67BBEF57-B31C-46AE-9EBF-527415F040ED}" type="presOf" srcId="{82D66D03-23EB-42EF-BEC3-9E4EEE094FBE}" destId="{1B24F9FE-1CC1-43BE-8275-AE00FACAE7C3}" srcOrd="0" destOrd="0" presId="urn:microsoft.com/office/officeart/2008/layout/VerticalCurvedList"/>
    <dgm:cxn modelId="{DB74805F-33DC-4742-85DE-DAB6623C98F6}" type="presOf" srcId="{96B67AE2-EB2A-477B-A1B2-E13F9CDAAC70}" destId="{0552C289-D24B-45BF-9891-5449F5989460}" srcOrd="0" destOrd="0" presId="urn:microsoft.com/office/officeart/2008/layout/VerticalCurvedList"/>
    <dgm:cxn modelId="{AC1A4D9B-7F2D-410B-BD87-68B4D9C91E44}" type="presOf" srcId="{E89A7FC1-3B55-4220-9471-528716B9B87E}" destId="{ABE631CC-2FEC-40A3-AD86-4DB0FF576F5D}" srcOrd="0" destOrd="0" presId="urn:microsoft.com/office/officeart/2008/layout/VerticalCurvedList"/>
    <dgm:cxn modelId="{BA2C0258-3E6F-460C-8E1D-3444021F7958}" srcId="{3A2CC37D-F401-4232-B437-0310EE68BC4B}" destId="{7B7210C3-EE1C-4344-B47E-543E78013DB3}" srcOrd="1" destOrd="0" parTransId="{A6C88229-5DDE-423E-B03E-E624CC79519B}" sibTransId="{6378E24B-FD49-4168-A03D-F527B2FE8D52}"/>
    <dgm:cxn modelId="{6D89860C-725F-4B9A-9FF8-D7F86A24F04D}" srcId="{3A2CC37D-F401-4232-B437-0310EE68BC4B}" destId="{96B67AE2-EB2A-477B-A1B2-E13F9CDAAC70}" srcOrd="2" destOrd="0" parTransId="{A1FA2F1C-FF06-4CDB-B4FB-7F43DC2F0D51}" sibTransId="{6DE1A913-8571-452C-9EA3-2D647C0E42E5}"/>
    <dgm:cxn modelId="{F34E1E28-425F-4CAE-A42B-4B5BF4212E63}" srcId="{3A2CC37D-F401-4232-B437-0310EE68BC4B}" destId="{82D66D03-23EB-42EF-BEC3-9E4EEE094FBE}" srcOrd="3" destOrd="0" parTransId="{A5370677-69DF-4359-92B1-7F460BB60699}" sibTransId="{1F9EDA21-21A6-4937-80C1-36643730978C}"/>
    <dgm:cxn modelId="{69E7E813-01FB-4C24-88B5-5D5A7BA55C3C}" type="presOf" srcId="{3A2CC37D-F401-4232-B437-0310EE68BC4B}" destId="{007F94EF-9402-4B6B-A984-509D73341D6F}" srcOrd="0" destOrd="0" presId="urn:microsoft.com/office/officeart/2008/layout/VerticalCurvedList"/>
    <dgm:cxn modelId="{1E906F00-078A-46F9-A8BE-C4A54302D3C1}" type="presOf" srcId="{082B43BF-9C6D-4975-B79B-C2F98013593C}" destId="{0C333561-F326-491B-A046-E5DFEB0E4087}" srcOrd="0" destOrd="0" presId="urn:microsoft.com/office/officeart/2008/layout/VerticalCurvedList"/>
    <dgm:cxn modelId="{E58CDDA3-CE7F-4136-B99F-62E695C669BE}" type="presOf" srcId="{7B7210C3-EE1C-4344-B47E-543E78013DB3}" destId="{68DBE3E1-9CBE-4FC0-AC4D-2F08C7A93D89}" srcOrd="0" destOrd="0" presId="urn:microsoft.com/office/officeart/2008/layout/VerticalCurvedList"/>
    <dgm:cxn modelId="{794F74C3-D235-4770-A382-49004C1E035C}" srcId="{3A2CC37D-F401-4232-B437-0310EE68BC4B}" destId="{082B43BF-9C6D-4975-B79B-C2F98013593C}" srcOrd="0" destOrd="0" parTransId="{6A158F90-4BA9-4FAE-9318-FA4AEDC56A1C}" sibTransId="{E89A7FC1-3B55-4220-9471-528716B9B87E}"/>
    <dgm:cxn modelId="{FC8DEDE9-5BD3-49E2-98F5-A0DF931FABD9}" type="presParOf" srcId="{007F94EF-9402-4B6B-A984-509D73341D6F}" destId="{79322479-12A2-4944-B4FC-43483B35B295}" srcOrd="0" destOrd="0" presId="urn:microsoft.com/office/officeart/2008/layout/VerticalCurvedList"/>
    <dgm:cxn modelId="{2DC522F4-6A20-41B3-B8C4-CA8834BD5A8F}" type="presParOf" srcId="{79322479-12A2-4944-B4FC-43483B35B295}" destId="{0AF6A793-A77F-4362-A14F-AE1D964FCFC9}" srcOrd="0" destOrd="0" presId="urn:microsoft.com/office/officeart/2008/layout/VerticalCurvedList"/>
    <dgm:cxn modelId="{BE77CD53-58BF-4337-95A6-A75DF58EE63E}" type="presParOf" srcId="{0AF6A793-A77F-4362-A14F-AE1D964FCFC9}" destId="{27A9C60C-CAF2-448C-B821-4BBD32120851}" srcOrd="0" destOrd="0" presId="urn:microsoft.com/office/officeart/2008/layout/VerticalCurvedList"/>
    <dgm:cxn modelId="{18D5930B-7A16-4628-A12E-A191866D0B0A}" type="presParOf" srcId="{0AF6A793-A77F-4362-A14F-AE1D964FCFC9}" destId="{ABE631CC-2FEC-40A3-AD86-4DB0FF576F5D}" srcOrd="1" destOrd="0" presId="urn:microsoft.com/office/officeart/2008/layout/VerticalCurvedList"/>
    <dgm:cxn modelId="{FE3AFDF8-4460-4245-A86D-349550C04B7D}" type="presParOf" srcId="{0AF6A793-A77F-4362-A14F-AE1D964FCFC9}" destId="{97D34434-3A60-4783-9E62-95311191FCC5}" srcOrd="2" destOrd="0" presId="urn:microsoft.com/office/officeart/2008/layout/VerticalCurvedList"/>
    <dgm:cxn modelId="{2ABE2B26-3FC3-4A8A-9DF8-49A07C572DFC}" type="presParOf" srcId="{0AF6A793-A77F-4362-A14F-AE1D964FCFC9}" destId="{E77A79F6-17B4-4F57-8B3D-49C6934F821A}" srcOrd="3" destOrd="0" presId="urn:microsoft.com/office/officeart/2008/layout/VerticalCurvedList"/>
    <dgm:cxn modelId="{6750CEEB-BFDD-4016-8CD1-D17C3087B81E}" type="presParOf" srcId="{79322479-12A2-4944-B4FC-43483B35B295}" destId="{0C333561-F326-491B-A046-E5DFEB0E4087}" srcOrd="1" destOrd="0" presId="urn:microsoft.com/office/officeart/2008/layout/VerticalCurvedList"/>
    <dgm:cxn modelId="{671235F3-5D06-404D-94C7-EE8F6A42DE63}" type="presParOf" srcId="{79322479-12A2-4944-B4FC-43483B35B295}" destId="{496D45F7-7668-425F-9FF8-4B2FA7F0DFBE}" srcOrd="2" destOrd="0" presId="urn:microsoft.com/office/officeart/2008/layout/VerticalCurvedList"/>
    <dgm:cxn modelId="{7008E6DC-8192-4A32-A7E7-55FC4DCB8E72}" type="presParOf" srcId="{496D45F7-7668-425F-9FF8-4B2FA7F0DFBE}" destId="{BFA74C4F-A994-4740-BBD3-6E3D31B2FB50}" srcOrd="0" destOrd="0" presId="urn:microsoft.com/office/officeart/2008/layout/VerticalCurvedList"/>
    <dgm:cxn modelId="{A9CCBBCA-E37E-4914-8D53-83EE3F6B6F99}" type="presParOf" srcId="{79322479-12A2-4944-B4FC-43483B35B295}" destId="{68DBE3E1-9CBE-4FC0-AC4D-2F08C7A93D89}" srcOrd="3" destOrd="0" presId="urn:microsoft.com/office/officeart/2008/layout/VerticalCurvedList"/>
    <dgm:cxn modelId="{7A9AEB64-A2BB-4FCD-9351-A762D98E0414}" type="presParOf" srcId="{79322479-12A2-4944-B4FC-43483B35B295}" destId="{089AC9ED-20D6-48F2-9212-D6878BDF84E7}" srcOrd="4" destOrd="0" presId="urn:microsoft.com/office/officeart/2008/layout/VerticalCurvedList"/>
    <dgm:cxn modelId="{7BC4AD23-1916-4749-B9BA-577E6E5DC801}" type="presParOf" srcId="{089AC9ED-20D6-48F2-9212-D6878BDF84E7}" destId="{4AE3E534-3029-40F3-823F-4ADB19838C87}" srcOrd="0" destOrd="0" presId="urn:microsoft.com/office/officeart/2008/layout/VerticalCurvedList"/>
    <dgm:cxn modelId="{8F3B69F5-D1E4-4499-95CD-BEE68CB3E833}" type="presParOf" srcId="{79322479-12A2-4944-B4FC-43483B35B295}" destId="{0552C289-D24B-45BF-9891-5449F5989460}" srcOrd="5" destOrd="0" presId="urn:microsoft.com/office/officeart/2008/layout/VerticalCurvedList"/>
    <dgm:cxn modelId="{1815EE49-9017-4479-82E8-11AFE6C5EDF5}" type="presParOf" srcId="{79322479-12A2-4944-B4FC-43483B35B295}" destId="{0BBD0AEF-CC76-4B20-B996-ADE9D58FCBFB}" srcOrd="6" destOrd="0" presId="urn:microsoft.com/office/officeart/2008/layout/VerticalCurvedList"/>
    <dgm:cxn modelId="{366179CC-B2F2-4537-94D5-ABDDFA0FE680}" type="presParOf" srcId="{0BBD0AEF-CC76-4B20-B996-ADE9D58FCBFB}" destId="{15AF8B97-4E55-412B-AEB0-B3DBA0FAF64A}" srcOrd="0" destOrd="0" presId="urn:microsoft.com/office/officeart/2008/layout/VerticalCurvedList"/>
    <dgm:cxn modelId="{E1EECF25-7CF4-437E-9277-80193501A99B}" type="presParOf" srcId="{79322479-12A2-4944-B4FC-43483B35B295}" destId="{1B24F9FE-1CC1-43BE-8275-AE00FACAE7C3}" srcOrd="7" destOrd="0" presId="urn:microsoft.com/office/officeart/2008/layout/VerticalCurvedList"/>
    <dgm:cxn modelId="{353CDD31-A3EB-4BD8-82D7-BA55FDFE1896}" type="presParOf" srcId="{79322479-12A2-4944-B4FC-43483B35B295}" destId="{3514C5BE-1089-4DA7-AD03-34CC3D058618}" srcOrd="8" destOrd="0" presId="urn:microsoft.com/office/officeart/2008/layout/VerticalCurvedList"/>
    <dgm:cxn modelId="{DC58C258-231A-4983-92F1-9CF82F24F3C5}" type="presParOf" srcId="{3514C5BE-1089-4DA7-AD03-34CC3D058618}" destId="{EAB97EAF-B42C-441F-88AF-28AEB5E73E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1F6FD-AAA7-4B86-BE96-2F143F512702}">
      <dsp:nvSpPr>
        <dsp:cNvPr id="0" name=""/>
        <dsp:cNvSpPr/>
      </dsp:nvSpPr>
      <dsp:spPr>
        <a:xfrm>
          <a:off x="6213" y="0"/>
          <a:ext cx="2180513" cy="4026198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«Учитель-учитель» </a:t>
          </a:r>
        </a:p>
      </dsp:txBody>
      <dsp:txXfrm>
        <a:off x="41590" y="35377"/>
        <a:ext cx="2109759" cy="1137105"/>
      </dsp:txXfrm>
    </dsp:sp>
    <dsp:sp modelId="{0F286023-B568-4859-95CF-D1CD654A934E}">
      <dsp:nvSpPr>
        <dsp:cNvPr id="0" name=""/>
        <dsp:cNvSpPr/>
      </dsp:nvSpPr>
      <dsp:spPr>
        <a:xfrm>
          <a:off x="224265" y="1207859"/>
          <a:ext cx="1744410" cy="2617028"/>
        </a:xfrm>
        <a:prstGeom prst="roundRect">
          <a:avLst>
            <a:gd name="adj" fmla="val 10000"/>
          </a:avLst>
        </a:prstGeom>
        <a:solidFill>
          <a:srgbClr val="FF99C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1558</a:t>
          </a:r>
          <a:r>
            <a:rPr lang="ru-RU" sz="16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-образовательных организаций </a:t>
          </a:r>
          <a:r>
            <a:rPr lang="ru-RU" sz="16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44 муниципальных образованиях</a:t>
          </a:r>
        </a:p>
      </dsp:txBody>
      <dsp:txXfrm>
        <a:off x="275357" y="1258951"/>
        <a:ext cx="1642226" cy="2514844"/>
      </dsp:txXfrm>
    </dsp:sp>
    <dsp:sp modelId="{44CBADF0-53F9-450F-94E3-9B08DCEEAE9A}">
      <dsp:nvSpPr>
        <dsp:cNvPr id="0" name=""/>
        <dsp:cNvSpPr/>
      </dsp:nvSpPr>
      <dsp:spPr>
        <a:xfrm>
          <a:off x="2350266" y="0"/>
          <a:ext cx="2180513" cy="4026198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«Учитель – ученик»</a:t>
          </a:r>
        </a:p>
      </dsp:txBody>
      <dsp:txXfrm>
        <a:off x="2385643" y="35377"/>
        <a:ext cx="2109759" cy="1137105"/>
      </dsp:txXfrm>
    </dsp:sp>
    <dsp:sp modelId="{FC72806E-C7FC-4577-B148-DA1BB559F780}">
      <dsp:nvSpPr>
        <dsp:cNvPr id="0" name=""/>
        <dsp:cNvSpPr/>
      </dsp:nvSpPr>
      <dsp:spPr>
        <a:xfrm>
          <a:off x="2568317" y="1207859"/>
          <a:ext cx="1744410" cy="2617028"/>
        </a:xfrm>
        <a:prstGeom prst="roundRect">
          <a:avLst>
            <a:gd name="adj" fmla="val 10000"/>
          </a:avLst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986</a:t>
          </a:r>
          <a:r>
            <a:rPr lang="ru-RU" sz="16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образовательных </a:t>
          </a:r>
          <a:r>
            <a:rPr lang="ru-RU" sz="16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организаций в </a:t>
          </a:r>
          <a:r>
            <a:rPr lang="ru-RU" sz="16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42 </a:t>
          </a:r>
          <a:r>
            <a:rPr lang="ru-RU" sz="16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муниципальных образованиях</a:t>
          </a:r>
        </a:p>
      </dsp:txBody>
      <dsp:txXfrm>
        <a:off x="2619409" y="1258951"/>
        <a:ext cx="1642226" cy="2514844"/>
      </dsp:txXfrm>
    </dsp:sp>
    <dsp:sp modelId="{4828EA73-2083-4BAB-A5A2-51D7B3DA8373}">
      <dsp:nvSpPr>
        <dsp:cNvPr id="0" name=""/>
        <dsp:cNvSpPr/>
      </dsp:nvSpPr>
      <dsp:spPr>
        <a:xfrm>
          <a:off x="4694318" y="0"/>
          <a:ext cx="2180513" cy="4026198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«Ученик-ученик» </a:t>
          </a:r>
        </a:p>
      </dsp:txBody>
      <dsp:txXfrm>
        <a:off x="4729695" y="35377"/>
        <a:ext cx="2109759" cy="1137105"/>
      </dsp:txXfrm>
    </dsp:sp>
    <dsp:sp modelId="{F5D88C53-3E69-47B1-AA65-02C5EC42EB79}">
      <dsp:nvSpPr>
        <dsp:cNvPr id="0" name=""/>
        <dsp:cNvSpPr/>
      </dsp:nvSpPr>
      <dsp:spPr>
        <a:xfrm>
          <a:off x="4912369" y="1207859"/>
          <a:ext cx="1744410" cy="2617028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607</a:t>
          </a:r>
          <a:r>
            <a:rPr lang="ru-RU" sz="16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-образовательных </a:t>
          </a:r>
          <a:r>
            <a:rPr lang="ru-RU" sz="16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организаций в </a:t>
          </a:r>
          <a:r>
            <a:rPr lang="ru-RU" sz="16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40 </a:t>
          </a:r>
          <a:r>
            <a:rPr lang="ru-RU" sz="16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муниципальных образованиях</a:t>
          </a:r>
        </a:p>
      </dsp:txBody>
      <dsp:txXfrm>
        <a:off x="4963461" y="1258951"/>
        <a:ext cx="1642226" cy="2514844"/>
      </dsp:txXfrm>
    </dsp:sp>
    <dsp:sp modelId="{7C864871-1AC5-426B-BFD9-4A581434D438}">
      <dsp:nvSpPr>
        <dsp:cNvPr id="0" name=""/>
        <dsp:cNvSpPr/>
      </dsp:nvSpPr>
      <dsp:spPr>
        <a:xfrm>
          <a:off x="7038370" y="0"/>
          <a:ext cx="2180513" cy="4026198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«Студент-ученик» </a:t>
          </a:r>
        </a:p>
      </dsp:txBody>
      <dsp:txXfrm>
        <a:off x="7073747" y="35377"/>
        <a:ext cx="2109759" cy="1137105"/>
      </dsp:txXfrm>
    </dsp:sp>
    <dsp:sp modelId="{993F691B-D94A-4502-B663-C597C0510972}">
      <dsp:nvSpPr>
        <dsp:cNvPr id="0" name=""/>
        <dsp:cNvSpPr/>
      </dsp:nvSpPr>
      <dsp:spPr>
        <a:xfrm>
          <a:off x="7256421" y="1207859"/>
          <a:ext cx="1744410" cy="2617028"/>
        </a:xfrm>
        <a:prstGeom prst="roundRect">
          <a:avLst>
            <a:gd name="adj" fmla="val 10000"/>
          </a:avLst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78</a:t>
          </a:r>
          <a:r>
            <a:rPr lang="ru-RU" sz="16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-образовательных организаций </a:t>
          </a:r>
          <a:r>
            <a:rPr lang="ru-RU" sz="16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</a:t>
          </a:r>
          <a:r>
            <a:rPr lang="ru-RU" sz="16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23 </a:t>
          </a:r>
          <a:r>
            <a:rPr lang="ru-RU" sz="16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муниципальных образованиях</a:t>
          </a:r>
        </a:p>
      </dsp:txBody>
      <dsp:txXfrm>
        <a:off x="7307513" y="1258951"/>
        <a:ext cx="1642226" cy="2514844"/>
      </dsp:txXfrm>
    </dsp:sp>
    <dsp:sp modelId="{41077E08-A001-47AD-B55A-528B3040C140}">
      <dsp:nvSpPr>
        <dsp:cNvPr id="0" name=""/>
        <dsp:cNvSpPr/>
      </dsp:nvSpPr>
      <dsp:spPr>
        <a:xfrm>
          <a:off x="9384646" y="0"/>
          <a:ext cx="2180513" cy="4026198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«Работодатель-ученик» </a:t>
          </a:r>
        </a:p>
      </dsp:txBody>
      <dsp:txXfrm>
        <a:off x="9420023" y="35377"/>
        <a:ext cx="2109759" cy="1137105"/>
      </dsp:txXfrm>
    </dsp:sp>
    <dsp:sp modelId="{0AB9E7DD-78A1-4052-B743-EFAE85B9D5C9}">
      <dsp:nvSpPr>
        <dsp:cNvPr id="0" name=""/>
        <dsp:cNvSpPr/>
      </dsp:nvSpPr>
      <dsp:spPr>
        <a:xfrm>
          <a:off x="9600473" y="1207859"/>
          <a:ext cx="1744410" cy="2617028"/>
        </a:xfrm>
        <a:prstGeom prst="roundRect">
          <a:avLst>
            <a:gd name="adj" fmla="val 10000"/>
          </a:avLst>
        </a:prstGeom>
        <a:solidFill>
          <a:srgbClr val="6DD9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74</a:t>
          </a:r>
          <a:r>
            <a:rPr lang="ru-RU" sz="16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образовательных организации в </a:t>
          </a:r>
          <a:r>
            <a:rPr lang="ru-RU" sz="16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19 </a:t>
          </a:r>
          <a:r>
            <a:rPr lang="ru-RU" sz="16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муниципальных образованиях</a:t>
          </a:r>
        </a:p>
      </dsp:txBody>
      <dsp:txXfrm>
        <a:off x="9651565" y="1258951"/>
        <a:ext cx="1642226" cy="2514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631CC-2FEC-40A3-AD86-4DB0FF576F5D}">
      <dsp:nvSpPr>
        <dsp:cNvPr id="0" name=""/>
        <dsp:cNvSpPr/>
      </dsp:nvSpPr>
      <dsp:spPr>
        <a:xfrm>
          <a:off x="-6501124" y="-994290"/>
          <a:ext cx="7737943" cy="7737943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12700" cap="flat" cmpd="sng" algn="ctr">
          <a:solidFill>
            <a:srgbClr val="5B9BD5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33561-F326-491B-A046-E5DFEB0E4087}">
      <dsp:nvSpPr>
        <dsp:cNvPr id="0" name=""/>
        <dsp:cNvSpPr/>
      </dsp:nvSpPr>
      <dsp:spPr>
        <a:xfrm>
          <a:off x="672333" y="145519"/>
          <a:ext cx="10827251" cy="1262872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205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1. </a:t>
          </a:r>
          <a:r>
            <a:rPr lang="ru-RU" sz="20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 «Об утверждении положения о </a:t>
          </a:r>
          <a:r>
            <a:rPr lang="ru-RU" sz="2000" b="1" kern="120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системе наставничества педагогических </a:t>
          </a:r>
          <a:r>
            <a:rPr lang="ru-RU" sz="20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работников в образовательной организации» с приложениями: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ru-RU" sz="16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72333" y="145519"/>
        <a:ext cx="10827251" cy="1262872"/>
      </dsp:txXfrm>
    </dsp:sp>
    <dsp:sp modelId="{BFA74C4F-A994-4740-BBD3-6E3D31B2FB50}">
      <dsp:nvSpPr>
        <dsp:cNvPr id="0" name=""/>
        <dsp:cNvSpPr/>
      </dsp:nvSpPr>
      <dsp:spPr>
        <a:xfrm>
          <a:off x="94412" y="331450"/>
          <a:ext cx="1105602" cy="1105602"/>
        </a:xfrm>
        <a:prstGeom prst="ellipse">
          <a:avLst/>
        </a:prstGeom>
        <a:solidFill>
          <a:srgbClr val="00B0F0"/>
        </a:solidFill>
        <a:ln w="6350" cap="flat" cmpd="sng" algn="ctr">
          <a:solidFill>
            <a:srgbClr val="5B9BD5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DBE3E1-9CBE-4FC0-AC4D-2F08C7A93D89}">
      <dsp:nvSpPr>
        <dsp:cNvPr id="0" name=""/>
        <dsp:cNvSpPr/>
      </dsp:nvSpPr>
      <dsp:spPr>
        <a:xfrm>
          <a:off x="1098579" y="2992215"/>
          <a:ext cx="10320157" cy="1160873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2058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2. Приказы о закреплении наставнических пар/групп (с письменного согласия их участников на возложение на них дополнительных обязанностей, связанных с наставнической деятельностью)</a:t>
          </a:r>
          <a:endParaRPr lang="ru-RU" sz="1800" b="1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98579" y="2992215"/>
        <a:ext cx="10320157" cy="1160873"/>
      </dsp:txXfrm>
    </dsp:sp>
    <dsp:sp modelId="{4AE3E534-3029-40F3-823F-4ADB19838C87}">
      <dsp:nvSpPr>
        <dsp:cNvPr id="0" name=""/>
        <dsp:cNvSpPr/>
      </dsp:nvSpPr>
      <dsp:spPr>
        <a:xfrm>
          <a:off x="601506" y="1658403"/>
          <a:ext cx="1105602" cy="1105602"/>
        </a:xfrm>
        <a:prstGeom prst="ellipse">
          <a:avLst/>
        </a:prstGeom>
        <a:solidFill>
          <a:srgbClr val="BAE4FE"/>
        </a:solidFill>
        <a:ln w="6350" cap="flat" cmpd="sng" algn="ctr">
          <a:solidFill>
            <a:srgbClr val="5B9BD5">
              <a:alpha val="90000"/>
              <a:hueOff val="0"/>
              <a:satOff val="0"/>
              <a:lumOff val="0"/>
              <a:alphaOff val="-13333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52C289-D24B-45BF-9891-5449F5989460}">
      <dsp:nvSpPr>
        <dsp:cNvPr id="0" name=""/>
        <dsp:cNvSpPr/>
      </dsp:nvSpPr>
      <dsp:spPr>
        <a:xfrm>
          <a:off x="1114523" y="1610818"/>
          <a:ext cx="10320054" cy="1238787"/>
        </a:xfrm>
        <a:prstGeom prst="rect">
          <a:avLst/>
        </a:prstGeom>
        <a:solidFill>
          <a:srgbClr val="4472C4">
            <a:lumMod val="60000"/>
            <a:lumOff val="4000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2058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ru-RU" sz="18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Положение о системе наставничества педагогических работников в образовательной организации;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 Дорожная карта (план мероприятий) по реализации наставничества в образовательной организации</a:t>
          </a:r>
          <a:endParaRPr lang="ru-RU" sz="1800" b="1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114523" y="1610818"/>
        <a:ext cx="10320054" cy="1238787"/>
      </dsp:txXfrm>
    </dsp:sp>
    <dsp:sp modelId="{15AF8B97-4E55-412B-AEB0-B3DBA0FAF64A}">
      <dsp:nvSpPr>
        <dsp:cNvPr id="0" name=""/>
        <dsp:cNvSpPr/>
      </dsp:nvSpPr>
      <dsp:spPr>
        <a:xfrm>
          <a:off x="601506" y="2985356"/>
          <a:ext cx="1105602" cy="1105602"/>
        </a:xfrm>
        <a:prstGeom prst="ellipse">
          <a:avLst/>
        </a:prstGeom>
        <a:solidFill>
          <a:srgbClr val="BAE4FE"/>
        </a:solidFill>
        <a:ln w="6350" cap="flat" cmpd="sng" algn="ctr">
          <a:solidFill>
            <a:srgbClr val="5B9BD5">
              <a:alpha val="90000"/>
              <a:hueOff val="0"/>
              <a:satOff val="0"/>
              <a:lumOff val="0"/>
              <a:alphaOff val="-26667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24F9FE-1CC1-43BE-8275-AE00FACAE7C3}">
      <dsp:nvSpPr>
        <dsp:cNvPr id="0" name=""/>
        <dsp:cNvSpPr/>
      </dsp:nvSpPr>
      <dsp:spPr>
        <a:xfrm>
          <a:off x="662264" y="4354349"/>
          <a:ext cx="10827251" cy="1284250"/>
        </a:xfrm>
        <a:prstGeom prst="rect">
          <a:avLst/>
        </a:prstGeom>
        <a:solidFill>
          <a:srgbClr val="4472C4">
            <a:lumMod val="60000"/>
            <a:lumOff val="4000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2058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8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Рекомендуется: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заключение соглашений о сотрудничестве с другими образовательными организациями, социальными партнерами, общественными профессиональными объединениями (ассоциациями)</a:t>
          </a:r>
          <a:endParaRPr lang="ru-RU" sz="1800" b="1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62264" y="4354349"/>
        <a:ext cx="10827251" cy="1284250"/>
      </dsp:txXfrm>
    </dsp:sp>
    <dsp:sp modelId="{EAB97EAF-B42C-441F-88AF-28AEB5E73E2A}">
      <dsp:nvSpPr>
        <dsp:cNvPr id="0" name=""/>
        <dsp:cNvSpPr/>
      </dsp:nvSpPr>
      <dsp:spPr>
        <a:xfrm>
          <a:off x="94412" y="4312309"/>
          <a:ext cx="1105602" cy="1105602"/>
        </a:xfrm>
        <a:prstGeom prst="ellipse">
          <a:avLst/>
        </a:prstGeom>
        <a:solidFill>
          <a:srgbClr val="BAE4FE"/>
        </a:solidFill>
        <a:ln w="6350" cap="flat" cmpd="sng" algn="ctr">
          <a:solidFill>
            <a:srgbClr val="5B9BD5">
              <a:alpha val="90000"/>
              <a:hueOff val="0"/>
              <a:satOff val="0"/>
              <a:lumOff val="0"/>
              <a:alphaOff val="-4000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184" cy="495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07" y="1"/>
            <a:ext cx="2945184" cy="495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5F2E6-57C5-4EDA-AFFD-9E7605338F8C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705"/>
            <a:ext cx="2945184" cy="4959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07" y="9430705"/>
            <a:ext cx="2945184" cy="4959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64245-3AEC-451F-B36C-2E5DB8DD6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4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058A8E1E-CCCF-4070-8344-0C59D75E872C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834C5BE9-E9D7-42B0-A4D7-1E4D4A23E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7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74B42-C879-4E23-8775-26AAE08EF9A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62A21-3224-4A30-A9AA-4AEF27C0D4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73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74B42-C879-4E23-8775-26AAE08EF9A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62A21-3224-4A30-A9AA-4AEF27C0D4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22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74B42-C879-4E23-8775-26AAE08EF9A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62A21-3224-4A30-A9AA-4AEF27C0D4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26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74B42-C879-4E23-8775-26AAE08EF9A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62A21-3224-4A30-A9AA-4AEF27C0D4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00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74B42-C879-4E23-8775-26AAE08EF9A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62A21-3224-4A30-A9AA-4AEF27C0D4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50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74B42-C879-4E23-8775-26AAE08EF9A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62A21-3224-4A30-A9AA-4AEF27C0D4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83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74B42-C879-4E23-8775-26AAE08EF9A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62A21-3224-4A30-A9AA-4AEF27C0D4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74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74B42-C879-4E23-8775-26AAE08EF9A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62A21-3224-4A30-A9AA-4AEF27C0D4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16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74B42-C879-4E23-8775-26AAE08EF9A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62A21-3224-4A30-A9AA-4AEF27C0D4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38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74B42-C879-4E23-8775-26AAE08EF9A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62A21-3224-4A30-A9AA-4AEF27C0D4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36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74B42-C879-4E23-8775-26AAE08EF9A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62A21-3224-4A30-A9AA-4AEF27C0D4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74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39926A-5F84-4A7B-B78E-D2BB888939E1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DF4B-6430-4C62-82B5-805DB4662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910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74B42-C879-4E23-8775-26AAE08EF9A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62A21-3224-4A30-A9AA-4AEF27C0D4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00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ub.iro23.ru/" TargetMode="External"/><Relationship Id="rId4" Type="http://schemas.openxmlformats.org/officeDocument/2006/relationships/hyperlink" Target="mailto:mp@iro23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s://nastavnik.apkpro.ru/" TargetMode="Externa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ro23.ru/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67742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6707" y="0"/>
              <a:ext cx="2685293" cy="98450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867742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06707" y="984506"/>
              <a:ext cx="2685293" cy="5873494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49358" y="4921752"/>
            <a:ext cx="4712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Чувирова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Наталия Петровна,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аместитель руководителя ЦНППМ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787405" y="1934708"/>
            <a:ext cx="7719302" cy="2374236"/>
          </a:xfrm>
          <a:prstGeom prst="rect">
            <a:avLst/>
          </a:prstGeom>
        </p:spPr>
        <p:txBody>
          <a:bodyPr vert="horz" lIns="91362" tIns="45680" rIns="91362" bIns="456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Организационное, методическое, информационно-аналитическое </a:t>
            </a:r>
            <a:r>
              <a:rPr lang="ru-RU" sz="3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сопровождение </a:t>
            </a:r>
            <a:r>
              <a:rPr lang="ru-RU" sz="3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реализации целевой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модели наставничества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67742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6707" y="0"/>
              <a:ext cx="2685293" cy="98450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867742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06707" y="984506"/>
              <a:ext cx="2685293" cy="5873494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038928" y="276809"/>
            <a:ext cx="65632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2400" b="1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024" y="1686047"/>
            <a:ext cx="7826349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Забашта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Георгиевна, руководитель ЦНППМ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Чувирова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Петровна,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ЦНППМ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Александровна, методист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ЦНППМ</a:t>
            </a:r>
          </a:p>
          <a:p>
            <a:pPr lvl="0"/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Мулюкова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алерия Алексеевна, методист ЦНППМ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mp@iro23.ru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8(861) 232-48-79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ЦНППМПР: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http://ub.iro23.ru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67742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6707" y="0"/>
              <a:ext cx="2685293" cy="98450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867742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06707" y="984506"/>
              <a:ext cx="2685293" cy="5873494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Заголовок 2"/>
          <p:cNvSpPr txBox="1">
            <a:spLocks/>
          </p:cNvSpPr>
          <p:nvPr/>
        </p:nvSpPr>
        <p:spPr>
          <a:xfrm>
            <a:off x="-255826" y="-14231"/>
            <a:ext cx="10722944" cy="836716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7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показатели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целевой модели наставничества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048650"/>
              </p:ext>
            </p:extLst>
          </p:nvPr>
        </p:nvGraphicFramePr>
        <p:xfrm>
          <a:off x="5529406" y="1025163"/>
          <a:ext cx="6423248" cy="5533291"/>
        </p:xfrm>
        <a:graphic>
          <a:graphicData uri="http://schemas.openxmlformats.org/drawingml/2006/table">
            <a:tbl>
              <a:tblPr firstRow="1" firstCol="1" bandRow="1"/>
              <a:tblGrid>
                <a:gridCol w="4113551">
                  <a:extLst>
                    <a:ext uri="{9D8B030D-6E8A-4147-A177-3AD203B41FA5}">
                      <a16:colId xmlns:a16="http://schemas.microsoft.com/office/drawing/2014/main" val="327432779"/>
                    </a:ext>
                  </a:extLst>
                </a:gridCol>
                <a:gridCol w="769899">
                  <a:extLst>
                    <a:ext uri="{9D8B030D-6E8A-4147-A177-3AD203B41FA5}">
                      <a16:colId xmlns:a16="http://schemas.microsoft.com/office/drawing/2014/main" val="4272456624"/>
                    </a:ext>
                  </a:extLst>
                </a:gridCol>
                <a:gridCol w="769899">
                  <a:extLst>
                    <a:ext uri="{9D8B030D-6E8A-4147-A177-3AD203B41FA5}">
                      <a16:colId xmlns:a16="http://schemas.microsoft.com/office/drawing/2014/main" val="3847636671"/>
                    </a:ext>
                  </a:extLst>
                </a:gridCol>
                <a:gridCol w="769899">
                  <a:extLst>
                    <a:ext uri="{9D8B030D-6E8A-4147-A177-3AD203B41FA5}">
                      <a16:colId xmlns:a16="http://schemas.microsoft.com/office/drawing/2014/main" val="2958713313"/>
                    </a:ext>
                  </a:extLst>
                </a:gridCol>
              </a:tblGrid>
              <a:tr h="395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196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764620"/>
                  </a:ext>
                </a:extLst>
              </a:tr>
              <a:tr h="849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10 до 19 лет, проживающих на территории Краснодарского края, вошедших в программы наставничества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роли наставляемого,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615558"/>
                  </a:ext>
                </a:extLst>
              </a:tr>
              <a:tr h="849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подростков в возрасте от 15 до 19 лет, проживающих на территории Краснодарского края, вошедших в программы наставничества в роли наставника,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323233"/>
                  </a:ext>
                </a:extLst>
              </a:tr>
              <a:tr h="8893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учителей – молодых специалистов 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опытом работы от 0 до 3 лет), проживающих на территории Краснодарского края, вошедших в программы наставничества в роли наставляемого, %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248502"/>
                  </a:ext>
                </a:extLst>
              </a:tr>
              <a:tr h="1065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предприятий (организаций) от общего количества предприятий, осуществляющих деятельность на территории Краснодарского края, вошедших в программы наставничества, предоставив своих наставников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62608"/>
                  </a:ext>
                </a:extLst>
              </a:tr>
              <a:tr h="533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наставляемых участием в программах наставничества, % (опросный)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025471"/>
                  </a:ext>
                </a:extLst>
              </a:tr>
              <a:tr h="533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наставников участием в программах наставничества, % (опросный)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8854"/>
                  </a:ext>
                </a:extLst>
              </a:tr>
              <a:tr h="4174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школ, реализующих целевую модель наставничества педагогических работников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5" marR="4841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250598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16116" y="1266040"/>
            <a:ext cx="4487415" cy="2832994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МОНиМП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КК № 545 от 14.03.2022 «О реализации целевой модели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 на период 2022-2024гг»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6339" y="5123794"/>
            <a:ext cx="4613492" cy="91440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Письмо ГБОУ ИРО КК №01-20/1571 от 30.03.2022 «О проведении мониторинга»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790336" y="2312613"/>
            <a:ext cx="630621" cy="667641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213662" y="4212164"/>
            <a:ext cx="678845" cy="76677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7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67742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6707" y="0"/>
              <a:ext cx="2685293" cy="98450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867742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06707" y="984506"/>
              <a:ext cx="2685293" cy="5873494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0265636"/>
              </p:ext>
            </p:extLst>
          </p:nvPr>
        </p:nvGraphicFramePr>
        <p:xfrm>
          <a:off x="346615" y="1129365"/>
          <a:ext cx="11569150" cy="4026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-84115" y="87598"/>
            <a:ext cx="10753195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7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7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Модели наставничества, реализуемые в образовательных организациях Краснодарского края</a:t>
            </a:r>
            <a:endParaRPr kumimoji="0" lang="ru-RU" sz="2597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490451" y="5222099"/>
            <a:ext cx="11281479" cy="1613134"/>
          </a:xfrm>
          <a:prstGeom prst="wav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44958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 2022 году целевая модель наставничества внедряется в </a:t>
            </a:r>
            <a:r>
              <a:rPr kumimoji="0" lang="ru-RU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1559</a:t>
            </a:r>
            <a:r>
              <a:rPr kumimoji="0" lang="ru-RU" sz="20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образовательных организациях, из них в </a:t>
            </a:r>
            <a:r>
              <a:rPr kumimoji="0" lang="ru-RU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886</a:t>
            </a:r>
            <a:r>
              <a:rPr kumimoji="0" lang="ru-RU" sz="20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школах, в </a:t>
            </a:r>
            <a:r>
              <a:rPr kumimoji="0" lang="ru-RU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110</a:t>
            </a:r>
            <a:r>
              <a:rPr kumimoji="0" lang="ru-RU" sz="20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учреждениях дополнительного образования и </a:t>
            </a:r>
            <a:r>
              <a:rPr kumimoji="0" lang="ru-RU" sz="20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563</a:t>
            </a:r>
            <a:r>
              <a:rPr kumimoji="0" lang="ru-RU" sz="20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дошкольной организации</a:t>
            </a:r>
            <a:endParaRPr kumimoji="0" lang="ru-RU" sz="20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04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67742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6707" y="0"/>
              <a:ext cx="2685293" cy="98450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867742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06707" y="984506"/>
              <a:ext cx="2685293" cy="5873494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96158" y="56067"/>
            <a:ext cx="10753195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7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7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Реализация целевой модели наставничества </a:t>
            </a:r>
            <a:br>
              <a:rPr kumimoji="0" lang="ru-RU" sz="2597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</a:br>
            <a:r>
              <a:rPr kumimoji="0" lang="ru-RU" sz="2597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 Краснодарском крае (количество ОО)</a:t>
            </a:r>
            <a:endParaRPr kumimoji="0" lang="ru-RU" sz="2597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124434"/>
              </p:ext>
            </p:extLst>
          </p:nvPr>
        </p:nvGraphicFramePr>
        <p:xfrm>
          <a:off x="268013" y="841363"/>
          <a:ext cx="5434851" cy="5976761"/>
        </p:xfrm>
        <a:graphic>
          <a:graphicData uri="http://schemas.openxmlformats.org/drawingml/2006/table">
            <a:tbl>
              <a:tblPr firstRow="1" firstCol="1" bandRow="1"/>
              <a:tblGrid>
                <a:gridCol w="322423">
                  <a:extLst>
                    <a:ext uri="{9D8B030D-6E8A-4147-A177-3AD203B41FA5}">
                      <a16:colId xmlns:a16="http://schemas.microsoft.com/office/drawing/2014/main" val="675641725"/>
                    </a:ext>
                  </a:extLst>
                </a:gridCol>
                <a:gridCol w="1217914">
                  <a:extLst>
                    <a:ext uri="{9D8B030D-6E8A-4147-A177-3AD203B41FA5}">
                      <a16:colId xmlns:a16="http://schemas.microsoft.com/office/drawing/2014/main" val="4218673510"/>
                    </a:ext>
                  </a:extLst>
                </a:gridCol>
                <a:gridCol w="322423">
                  <a:extLst>
                    <a:ext uri="{9D8B030D-6E8A-4147-A177-3AD203B41FA5}">
                      <a16:colId xmlns:a16="http://schemas.microsoft.com/office/drawing/2014/main" val="3895135933"/>
                    </a:ext>
                  </a:extLst>
                </a:gridCol>
                <a:gridCol w="350145">
                  <a:extLst>
                    <a:ext uri="{9D8B030D-6E8A-4147-A177-3AD203B41FA5}">
                      <a16:colId xmlns:a16="http://schemas.microsoft.com/office/drawing/2014/main" val="1226567010"/>
                    </a:ext>
                  </a:extLst>
                </a:gridCol>
                <a:gridCol w="350145">
                  <a:extLst>
                    <a:ext uri="{9D8B030D-6E8A-4147-A177-3AD203B41FA5}">
                      <a16:colId xmlns:a16="http://schemas.microsoft.com/office/drawing/2014/main" val="3920836061"/>
                    </a:ext>
                  </a:extLst>
                </a:gridCol>
                <a:gridCol w="402933">
                  <a:extLst>
                    <a:ext uri="{9D8B030D-6E8A-4147-A177-3AD203B41FA5}">
                      <a16:colId xmlns:a16="http://schemas.microsoft.com/office/drawing/2014/main" val="3561496597"/>
                    </a:ext>
                  </a:extLst>
                </a:gridCol>
                <a:gridCol w="402933">
                  <a:extLst>
                    <a:ext uri="{9D8B030D-6E8A-4147-A177-3AD203B41FA5}">
                      <a16:colId xmlns:a16="http://schemas.microsoft.com/office/drawing/2014/main" val="957404534"/>
                    </a:ext>
                  </a:extLst>
                </a:gridCol>
                <a:gridCol w="398376">
                  <a:extLst>
                    <a:ext uri="{9D8B030D-6E8A-4147-A177-3AD203B41FA5}">
                      <a16:colId xmlns:a16="http://schemas.microsoft.com/office/drawing/2014/main" val="2592159716"/>
                    </a:ext>
                  </a:extLst>
                </a:gridCol>
                <a:gridCol w="398376">
                  <a:extLst>
                    <a:ext uri="{9D8B030D-6E8A-4147-A177-3AD203B41FA5}">
                      <a16:colId xmlns:a16="http://schemas.microsoft.com/office/drawing/2014/main" val="3766599604"/>
                    </a:ext>
                  </a:extLst>
                </a:gridCol>
                <a:gridCol w="712064">
                  <a:extLst>
                    <a:ext uri="{9D8B030D-6E8A-4147-A177-3AD203B41FA5}">
                      <a16:colId xmlns:a16="http://schemas.microsoft.com/office/drawing/2014/main" val="4080401504"/>
                    </a:ext>
                  </a:extLst>
                </a:gridCol>
                <a:gridCol w="557119">
                  <a:extLst>
                    <a:ext uri="{9D8B030D-6E8A-4147-A177-3AD203B41FA5}">
                      <a16:colId xmlns:a16="http://schemas.microsoft.com/office/drawing/2014/main" val="603039935"/>
                    </a:ext>
                  </a:extLst>
                </a:gridCol>
              </a:tblGrid>
              <a:tr h="79225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ОО, реализующих модель «учитель-учитель»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ОО, реализующих модель «учитель- ученик»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ОО, реализующих модель «ученик-ученик»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школ, реализующих модель «работодатель-ученик»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школ, реализующих модель «студент-ученик»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678851"/>
                  </a:ext>
                </a:extLst>
              </a:tr>
              <a:tr h="989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сады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vert="vert270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доп. образования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доп. образования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доп. образования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494079"/>
                  </a:ext>
                </a:extLst>
              </a:tr>
              <a:tr h="165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город-курорт Анапа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472181"/>
                  </a:ext>
                </a:extLst>
              </a:tr>
              <a:tr h="165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Армавир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265106"/>
                  </a:ext>
                </a:extLst>
              </a:tr>
              <a:tr h="330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город-курорт Геленджик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601898"/>
                  </a:ext>
                </a:extLst>
              </a:tr>
              <a:tr h="165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Горячий Ключ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74442"/>
                  </a:ext>
                </a:extLst>
              </a:tr>
              <a:tr h="165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Краснодар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2891"/>
                  </a:ext>
                </a:extLst>
              </a:tr>
              <a:tr h="165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Новороссийск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04700"/>
                  </a:ext>
                </a:extLst>
              </a:tr>
              <a:tr h="165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Сочи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536812"/>
                  </a:ext>
                </a:extLst>
              </a:tr>
              <a:tr h="165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Абинский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80953"/>
                  </a:ext>
                </a:extLst>
              </a:tr>
              <a:tr h="167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Апшеронский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07627"/>
                  </a:ext>
                </a:extLst>
              </a:tr>
              <a:tr h="181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Белоглинский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046607"/>
                  </a:ext>
                </a:extLst>
              </a:tr>
              <a:tr h="330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422588"/>
                  </a:ext>
                </a:extLst>
              </a:tr>
              <a:tr h="176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Брюховецкий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17756"/>
                  </a:ext>
                </a:extLst>
              </a:tr>
              <a:tr h="167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Выселковский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705607"/>
                  </a:ext>
                </a:extLst>
              </a:tr>
              <a:tr h="330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Гулькевичский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04687"/>
                  </a:ext>
                </a:extLst>
              </a:tr>
              <a:tr h="181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712147"/>
                  </a:ext>
                </a:extLst>
              </a:tr>
              <a:tr h="165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005120"/>
                  </a:ext>
                </a:extLst>
              </a:tr>
              <a:tr h="165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Кавказский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27732"/>
                  </a:ext>
                </a:extLst>
              </a:tr>
              <a:tr h="165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097514"/>
                  </a:ext>
                </a:extLst>
              </a:tr>
              <a:tr h="165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Каневской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967796"/>
                  </a:ext>
                </a:extLst>
              </a:tr>
              <a:tr h="165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Кореновский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203767"/>
                  </a:ext>
                </a:extLst>
              </a:tr>
              <a:tr h="181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Красноармейский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507341"/>
                  </a:ext>
                </a:extLst>
              </a:tr>
              <a:tr h="165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Крыловский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71101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852372"/>
              </p:ext>
            </p:extLst>
          </p:nvPr>
        </p:nvGraphicFramePr>
        <p:xfrm>
          <a:off x="5934566" y="841367"/>
          <a:ext cx="6093233" cy="5976756"/>
        </p:xfrm>
        <a:graphic>
          <a:graphicData uri="http://schemas.openxmlformats.org/drawingml/2006/table">
            <a:tbl>
              <a:tblPr firstRow="1" firstCol="1" bandRow="1"/>
              <a:tblGrid>
                <a:gridCol w="345377">
                  <a:extLst>
                    <a:ext uri="{9D8B030D-6E8A-4147-A177-3AD203B41FA5}">
                      <a16:colId xmlns:a16="http://schemas.microsoft.com/office/drawing/2014/main" val="1625086639"/>
                    </a:ext>
                  </a:extLst>
                </a:gridCol>
                <a:gridCol w="1678886">
                  <a:extLst>
                    <a:ext uri="{9D8B030D-6E8A-4147-A177-3AD203B41FA5}">
                      <a16:colId xmlns:a16="http://schemas.microsoft.com/office/drawing/2014/main" val="1941675389"/>
                    </a:ext>
                  </a:extLst>
                </a:gridCol>
                <a:gridCol w="453566">
                  <a:extLst>
                    <a:ext uri="{9D8B030D-6E8A-4147-A177-3AD203B41FA5}">
                      <a16:colId xmlns:a16="http://schemas.microsoft.com/office/drawing/2014/main" val="1703196531"/>
                    </a:ext>
                  </a:extLst>
                </a:gridCol>
                <a:gridCol w="443065">
                  <a:extLst>
                    <a:ext uri="{9D8B030D-6E8A-4147-A177-3AD203B41FA5}">
                      <a16:colId xmlns:a16="http://schemas.microsoft.com/office/drawing/2014/main" val="3359663414"/>
                    </a:ext>
                  </a:extLst>
                </a:gridCol>
                <a:gridCol w="416480">
                  <a:extLst>
                    <a:ext uri="{9D8B030D-6E8A-4147-A177-3AD203B41FA5}">
                      <a16:colId xmlns:a16="http://schemas.microsoft.com/office/drawing/2014/main" val="3926304613"/>
                    </a:ext>
                  </a:extLst>
                </a:gridCol>
                <a:gridCol w="425342">
                  <a:extLst>
                    <a:ext uri="{9D8B030D-6E8A-4147-A177-3AD203B41FA5}">
                      <a16:colId xmlns:a16="http://schemas.microsoft.com/office/drawing/2014/main" val="4274031262"/>
                    </a:ext>
                  </a:extLst>
                </a:gridCol>
                <a:gridCol w="451215">
                  <a:extLst>
                    <a:ext uri="{9D8B030D-6E8A-4147-A177-3AD203B41FA5}">
                      <a16:colId xmlns:a16="http://schemas.microsoft.com/office/drawing/2014/main" val="111951357"/>
                    </a:ext>
                  </a:extLst>
                </a:gridCol>
                <a:gridCol w="417191">
                  <a:extLst>
                    <a:ext uri="{9D8B030D-6E8A-4147-A177-3AD203B41FA5}">
                      <a16:colId xmlns:a16="http://schemas.microsoft.com/office/drawing/2014/main" val="2962493681"/>
                    </a:ext>
                  </a:extLst>
                </a:gridCol>
                <a:gridCol w="388225">
                  <a:extLst>
                    <a:ext uri="{9D8B030D-6E8A-4147-A177-3AD203B41FA5}">
                      <a16:colId xmlns:a16="http://schemas.microsoft.com/office/drawing/2014/main" val="433223208"/>
                    </a:ext>
                  </a:extLst>
                </a:gridCol>
                <a:gridCol w="536944">
                  <a:extLst>
                    <a:ext uri="{9D8B030D-6E8A-4147-A177-3AD203B41FA5}">
                      <a16:colId xmlns:a16="http://schemas.microsoft.com/office/drawing/2014/main" val="3948565476"/>
                    </a:ext>
                  </a:extLst>
                </a:gridCol>
                <a:gridCol w="402707">
                  <a:extLst>
                    <a:ext uri="{9D8B030D-6E8A-4147-A177-3AD203B41FA5}">
                      <a16:colId xmlns:a16="http://schemas.microsoft.com/office/drawing/2014/main" val="1282688284"/>
                    </a:ext>
                  </a:extLst>
                </a:gridCol>
                <a:gridCol w="134235">
                  <a:extLst>
                    <a:ext uri="{9D8B030D-6E8A-4147-A177-3AD203B41FA5}">
                      <a16:colId xmlns:a16="http://schemas.microsoft.com/office/drawing/2014/main" val="1691221683"/>
                    </a:ext>
                  </a:extLst>
                </a:gridCol>
              </a:tblGrid>
              <a:tr h="75993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ОО, реализующих модель «учитель-учитель»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ОО, реализующих модель «учитель- ученик»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ОО, реализующих модель «ученик-ученик»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школ, реализующих модель «работодатель-ученик»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школ, реализующих модель «студент-ученик»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940395"/>
                  </a:ext>
                </a:extLst>
              </a:tr>
              <a:tr h="1036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сады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vert="vert270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доп. образования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доп. образования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доп. образования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145274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03933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Курганинский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02362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Кущевский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87428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06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81099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Мостовский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86933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Новокубанский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00620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Новопокровский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406679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Отрадненский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407382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89651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Приморско-Ахтарский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025430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243061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Славянский район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07659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Староминский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23366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Тбилисский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141322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Темрюкский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649097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Тимашевский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17477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Тихорецкий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228178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Туапсинский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809898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Успенский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391767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85414"/>
                  </a:ext>
                </a:extLst>
              </a:tr>
              <a:tr h="19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Щербиновский район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9" marR="246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324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4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67742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6707" y="0"/>
              <a:ext cx="2685293" cy="98450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867742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06707" y="984506"/>
              <a:ext cx="2685293" cy="5873494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Заголовок 6"/>
          <p:cNvSpPr txBox="1">
            <a:spLocks/>
          </p:cNvSpPr>
          <p:nvPr/>
        </p:nvSpPr>
        <p:spPr>
          <a:xfrm>
            <a:off x="0" y="276047"/>
            <a:ext cx="10753195" cy="432411"/>
          </a:xfrm>
          <a:prstGeom prst="rect">
            <a:avLst/>
          </a:prstGeom>
        </p:spPr>
        <p:txBody>
          <a:bodyPr vert="horz" wrap="square" lIns="35997" tIns="35997" rIns="35997" bIns="35997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7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ru-RU" sz="2597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ероприятия</a:t>
            </a:r>
            <a:r>
              <a:rPr kumimoji="0" lang="ru-RU" sz="2597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по внедрению системы наставничества</a:t>
            </a:r>
            <a:endParaRPr kumimoji="0" lang="ru-RU" sz="2597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106640" y="2915392"/>
            <a:ext cx="5526877" cy="175388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регионального положения системы (целевой модели) наставничества педагогических работников в образовательных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Краснодарского края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137699" y="4846280"/>
            <a:ext cx="5511696" cy="183829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рекомендаций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образовательных организаций Краснодарского края по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(целевой модели)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«Наставничество как механизм обеспечения качества образования и повышения профессионального мастерства педагогов»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89332" y="2165794"/>
            <a:ext cx="4664030" cy="3253082"/>
          </a:xfrm>
          <a:prstGeom prst="rightArrow">
            <a:avLst/>
          </a:prstGeom>
          <a:solidFill>
            <a:srgbClr val="FF99CC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Методические рекомендации по разработке и внедрению </a:t>
            </a:r>
            <a:r>
              <a:rPr kumimoji="1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системы (целевой модели) наставничества педагогических работников в образовательных организациях</a:t>
            </a:r>
            <a:endParaRPr kumimoji="1" lang="ru-RU" altLang="ru-RU" sz="18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996183" y="925875"/>
            <a:ext cx="5526877" cy="175388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образования, науки и молодежной политики Краснодарского края от 16.03.2022 № 570 «О создании региональной рабочей группы по вопросам реализации целевой модели наставничества в образовательных организациях Краснодарского края»</a:t>
            </a:r>
          </a:p>
        </p:txBody>
      </p:sp>
    </p:spTree>
    <p:extLst>
      <p:ext uri="{BB962C8B-B14F-4D97-AF65-F5344CB8AC3E}">
        <p14:creationId xmlns:p14="http://schemas.microsoft.com/office/powerpoint/2010/main" val="39172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67742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6707" y="0"/>
              <a:ext cx="2685293" cy="98450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867742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06707" y="984506"/>
              <a:ext cx="2685293" cy="5873494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73667462"/>
              </p:ext>
            </p:extLst>
          </p:nvPr>
        </p:nvGraphicFramePr>
        <p:xfrm>
          <a:off x="396382" y="947650"/>
          <a:ext cx="11556271" cy="574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96382" y="209928"/>
            <a:ext cx="9188193" cy="6599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0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96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 образовательной организации по реализации наставничества</a:t>
            </a:r>
            <a:endParaRPr lang="ru-RU" sz="96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67742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6707" y="0"/>
              <a:ext cx="2685293" cy="98450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867742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06707" y="984506"/>
              <a:ext cx="2685293" cy="5873494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Заголовок 6"/>
          <p:cNvSpPr txBox="1">
            <a:spLocks/>
          </p:cNvSpPr>
          <p:nvPr/>
        </p:nvSpPr>
        <p:spPr>
          <a:xfrm>
            <a:off x="0" y="276047"/>
            <a:ext cx="10753195" cy="432411"/>
          </a:xfrm>
          <a:prstGeom prst="rect">
            <a:avLst/>
          </a:prstGeom>
        </p:spPr>
        <p:txBody>
          <a:bodyPr vert="horz" wrap="square" lIns="35997" tIns="35997" rIns="35997" bIns="35997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7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97" b="1" i="0" u="none" strike="noStrike" kern="0" cap="none" spc="0" normalizeH="0" baseline="0" noProof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Образцы документов для ОО по наставничеству</a:t>
            </a:r>
            <a:endParaRPr kumimoji="0" lang="ru-RU" sz="2597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963294" y="4083304"/>
            <a:ext cx="4572000" cy="9144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https://nastavnik.apkpro.ru</a:t>
            </a:r>
            <a:r>
              <a:rPr lang="ru-RU" sz="24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/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5"/>
          <a:srcRect l="29022" t="11403" r="27205" b="9065"/>
          <a:stretch/>
        </p:blipFill>
        <p:spPr bwMode="auto">
          <a:xfrm>
            <a:off x="357299" y="951000"/>
            <a:ext cx="2440008" cy="26909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6"/>
          <a:srcRect l="28861" t="13968" r="26403" b="5929"/>
          <a:stretch/>
        </p:blipFill>
        <p:spPr bwMode="auto">
          <a:xfrm>
            <a:off x="3489437" y="984505"/>
            <a:ext cx="2532991" cy="26765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7"/>
          <a:srcRect l="28220" t="13398" r="25601" b="21608"/>
          <a:stretch/>
        </p:blipFill>
        <p:spPr bwMode="auto">
          <a:xfrm>
            <a:off x="214423" y="4354482"/>
            <a:ext cx="2743200" cy="21717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8"/>
          <a:srcRect l="28862" t="12829" r="26083" b="23888"/>
          <a:stretch/>
        </p:blipFill>
        <p:spPr bwMode="auto">
          <a:xfrm>
            <a:off x="3470387" y="4354482"/>
            <a:ext cx="2676525" cy="217169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9"/>
          <a:srcRect l="33191" t="16819" r="32656" b="5929"/>
          <a:stretch/>
        </p:blipFill>
        <p:spPr bwMode="auto">
          <a:xfrm>
            <a:off x="9506707" y="984505"/>
            <a:ext cx="2238603" cy="26765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10"/>
          <a:srcRect l="34313" t="18529" r="33939" b="9920"/>
          <a:stretch/>
        </p:blipFill>
        <p:spPr bwMode="auto">
          <a:xfrm>
            <a:off x="6714559" y="984505"/>
            <a:ext cx="2344146" cy="26574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963294" y="5419978"/>
            <a:ext cx="45720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b.iro23.ru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52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67742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6707" y="0"/>
              <a:ext cx="2685293" cy="98450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867742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06707" y="984506"/>
              <a:ext cx="2685293" cy="5873494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Заголовок 6"/>
          <p:cNvSpPr txBox="1">
            <a:spLocks/>
          </p:cNvSpPr>
          <p:nvPr/>
        </p:nvSpPr>
        <p:spPr>
          <a:xfrm>
            <a:off x="96158" y="276048"/>
            <a:ext cx="10753195" cy="432411"/>
          </a:xfrm>
          <a:prstGeom prst="rect">
            <a:avLst/>
          </a:prstGeom>
        </p:spPr>
        <p:txBody>
          <a:bodyPr vert="horz" wrap="square" lIns="35997" tIns="35997" rIns="35997" bIns="35997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7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pPr lvl="0"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конкурс «Педагог-наставник»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96558" y="2282595"/>
            <a:ext cx="4260444" cy="2788167"/>
          </a:xfrm>
          <a:prstGeom prst="rightArrow">
            <a:avLst/>
          </a:prstGeom>
          <a:solidFill>
            <a:srgbClr val="FF99CC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Краевой конкурс «Педагог-наставник»</a:t>
            </a:r>
            <a:endParaRPr kumimoji="1" lang="ru-RU" altLang="ru-RU" sz="18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l="32869" t="10262" r="32336" b="6214"/>
          <a:stretch/>
        </p:blipFill>
        <p:spPr bwMode="auto">
          <a:xfrm>
            <a:off x="4557002" y="1592317"/>
            <a:ext cx="3571183" cy="46350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738883" y="1597673"/>
            <a:ext cx="3308466" cy="1219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(дистанционный)-25.07.2022-10.09.2022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38883" y="3199462"/>
            <a:ext cx="3308466" cy="1219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(очный)-10.09.2022-25.10.2022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17445" y="4801251"/>
            <a:ext cx="3308466" cy="1219513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5"/>
              </a:rPr>
              <a:t>http://iro23.ru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/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0152047" y="2834710"/>
            <a:ext cx="482138" cy="3822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0155781" y="4418975"/>
            <a:ext cx="482138" cy="3822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1143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67742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6707" y="0"/>
              <a:ext cx="2685293" cy="98450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867742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06707" y="984506"/>
              <a:ext cx="2685293" cy="5873494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Рисунок 11"/>
          <p:cNvPicPr/>
          <p:nvPr/>
        </p:nvPicPr>
        <p:blipFill rotWithShape="1">
          <a:blip r:embed="rId4"/>
          <a:srcRect l="22448" t="13683" r="16461" b="10775"/>
          <a:stretch/>
        </p:blipFill>
        <p:spPr bwMode="auto">
          <a:xfrm>
            <a:off x="181853" y="886421"/>
            <a:ext cx="3629025" cy="262140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755744" y="5977423"/>
            <a:ext cx="2655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ub.iro23.ru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5"/>
          <a:srcRect l="23571" t="12829" r="18065" b="15621"/>
          <a:stretch/>
        </p:blipFill>
        <p:spPr bwMode="auto">
          <a:xfrm>
            <a:off x="4503322" y="876634"/>
            <a:ext cx="3467100" cy="263119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6"/>
          <a:srcRect l="21646" t="21380" r="21432" b="22178"/>
          <a:stretch/>
        </p:blipFill>
        <p:spPr bwMode="auto">
          <a:xfrm>
            <a:off x="138326" y="4200623"/>
            <a:ext cx="3381375" cy="205220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9156" y="-97329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2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целевой модели </a:t>
            </a:r>
          </a:p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2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в Краснодарском крае</a:t>
            </a:r>
          </a:p>
        </p:txBody>
      </p:sp>
      <p:pic>
        <p:nvPicPr>
          <p:cNvPr id="18" name="Рисунок 17"/>
          <p:cNvPicPr/>
          <p:nvPr/>
        </p:nvPicPr>
        <p:blipFill rotWithShape="1">
          <a:blip r:embed="rId7"/>
          <a:srcRect l="23891" t="11973" r="18226" b="8779"/>
          <a:stretch/>
        </p:blipFill>
        <p:spPr bwMode="auto">
          <a:xfrm>
            <a:off x="4169843" y="3784887"/>
            <a:ext cx="3377565" cy="219087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8"/>
          <a:srcRect l="24052" t="11403" r="18385" b="11631"/>
          <a:stretch/>
        </p:blipFill>
        <p:spPr bwMode="auto">
          <a:xfrm>
            <a:off x="8331701" y="4200624"/>
            <a:ext cx="3394120" cy="227650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9"/>
          <a:srcRect l="19722" t="10262" r="20310" b="3648"/>
          <a:stretch/>
        </p:blipFill>
        <p:spPr bwMode="auto">
          <a:xfrm>
            <a:off x="8372067" y="876635"/>
            <a:ext cx="3562350" cy="263119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346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10994</TotalTime>
  <Words>1275</Words>
  <Application>Microsoft Office PowerPoint</Application>
  <PresentationFormat>Широкоэкранный</PresentationFormat>
  <Paragraphs>625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Wingdings 2</vt:lpstr>
      <vt:lpstr>HDOfficeLightV0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203-3</dc:creator>
  <cp:lastModifiedBy>Чувирова Н. Петровна</cp:lastModifiedBy>
  <cp:revision>849</cp:revision>
  <cp:lastPrinted>2022-05-27T09:52:58Z</cp:lastPrinted>
  <dcterms:created xsi:type="dcterms:W3CDTF">2018-05-04T13:40:44Z</dcterms:created>
  <dcterms:modified xsi:type="dcterms:W3CDTF">2023-06-14T06:25:51Z</dcterms:modified>
</cp:coreProperties>
</file>