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notesSlides/notesSlide5.xml" ContentType="application/vnd.openxmlformats-officedocument.presentationml.notesSlide+xml"/>
  <Override PartName="/ppt/diagrams/colors4.xml" ContentType="application/vnd.openxmlformats-officedocument.drawingml.diagramColors+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notesMasterIdLst>
    <p:notesMasterId r:id="rId12"/>
  </p:notesMasterIdLst>
  <p:sldIdLst>
    <p:sldId id="256" r:id="rId2"/>
    <p:sldId id="268" r:id="rId3"/>
    <p:sldId id="259" r:id="rId4"/>
    <p:sldId id="261" r:id="rId5"/>
    <p:sldId id="270" r:id="rId6"/>
    <p:sldId id="260" r:id="rId7"/>
    <p:sldId id="262" r:id="rId8"/>
    <p:sldId id="269" r:id="rId9"/>
    <p:sldId id="266" r:id="rId10"/>
    <p:sldId id="264"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42" autoAdjust="0"/>
    <p:restoredTop sz="91449" autoAdjust="0"/>
  </p:normalViewPr>
  <p:slideViewPr>
    <p:cSldViewPr>
      <p:cViewPr varScale="1">
        <p:scale>
          <a:sx n="99" d="100"/>
          <a:sy n="99" d="100"/>
        </p:scale>
        <p:origin x="-3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lang val="ru-RU"/>
  <c:chart>
    <c:view3D>
      <c:rAngAx val="1"/>
    </c:view3D>
    <c:plotArea>
      <c:layout/>
      <c:bar3DChart>
        <c:barDir val="col"/>
        <c:grouping val="clustered"/>
        <c:ser>
          <c:idx val="0"/>
          <c:order val="0"/>
          <c:tx>
            <c:strRef>
              <c:f>Лист1!$B$1</c:f>
              <c:strCache>
                <c:ptCount val="1"/>
                <c:pt idx="0">
                  <c:v>2020-2021</c:v>
                </c:pt>
              </c:strCache>
            </c:strRef>
          </c:tx>
          <c:cat>
            <c:strRef>
              <c:f>Лист1!$A$2:$A$5</c:f>
              <c:strCache>
                <c:ptCount val="4"/>
                <c:pt idx="0">
                  <c:v>взаимопосещение </c:v>
                </c:pt>
                <c:pt idx="1">
                  <c:v>самообразование</c:v>
                </c:pt>
                <c:pt idx="2">
                  <c:v>формирующее оценивание</c:v>
                </c:pt>
                <c:pt idx="3">
                  <c:v>практика</c:v>
                </c:pt>
              </c:strCache>
            </c:strRef>
          </c:cat>
          <c:val>
            <c:numRef>
              <c:f>Лист1!$B$2:$B$5</c:f>
              <c:numCache>
                <c:formatCode>General</c:formatCode>
                <c:ptCount val="4"/>
                <c:pt idx="0">
                  <c:v>2</c:v>
                </c:pt>
                <c:pt idx="1">
                  <c:v>1.5</c:v>
                </c:pt>
                <c:pt idx="2">
                  <c:v>0.2</c:v>
                </c:pt>
                <c:pt idx="3">
                  <c:v>2</c:v>
                </c:pt>
              </c:numCache>
            </c:numRef>
          </c:val>
        </c:ser>
        <c:ser>
          <c:idx val="1"/>
          <c:order val="1"/>
          <c:tx>
            <c:strRef>
              <c:f>Лист1!$C$1</c:f>
              <c:strCache>
                <c:ptCount val="1"/>
                <c:pt idx="0">
                  <c:v>2021-2022</c:v>
                </c:pt>
              </c:strCache>
            </c:strRef>
          </c:tx>
          <c:cat>
            <c:strRef>
              <c:f>Лист1!$A$2:$A$5</c:f>
              <c:strCache>
                <c:ptCount val="4"/>
                <c:pt idx="0">
                  <c:v>взаимопосещение </c:v>
                </c:pt>
                <c:pt idx="1">
                  <c:v>самообразование</c:v>
                </c:pt>
                <c:pt idx="2">
                  <c:v>формирующее оценивание</c:v>
                </c:pt>
                <c:pt idx="3">
                  <c:v>практика</c:v>
                </c:pt>
              </c:strCache>
            </c:strRef>
          </c:cat>
          <c:val>
            <c:numRef>
              <c:f>Лист1!$C$2:$C$5</c:f>
              <c:numCache>
                <c:formatCode>General</c:formatCode>
                <c:ptCount val="4"/>
                <c:pt idx="0">
                  <c:v>2</c:v>
                </c:pt>
                <c:pt idx="1">
                  <c:v>2.2000000000000002</c:v>
                </c:pt>
                <c:pt idx="2">
                  <c:v>0.2</c:v>
                </c:pt>
                <c:pt idx="3">
                  <c:v>2</c:v>
                </c:pt>
              </c:numCache>
            </c:numRef>
          </c:val>
        </c:ser>
        <c:ser>
          <c:idx val="2"/>
          <c:order val="2"/>
          <c:tx>
            <c:strRef>
              <c:f>Лист1!$D$1</c:f>
              <c:strCache>
                <c:ptCount val="1"/>
                <c:pt idx="0">
                  <c:v>2022-2023</c:v>
                </c:pt>
              </c:strCache>
            </c:strRef>
          </c:tx>
          <c:cat>
            <c:strRef>
              <c:f>Лист1!$A$2:$A$5</c:f>
              <c:strCache>
                <c:ptCount val="4"/>
                <c:pt idx="0">
                  <c:v>взаимопосещение </c:v>
                </c:pt>
                <c:pt idx="1">
                  <c:v>самообразование</c:v>
                </c:pt>
                <c:pt idx="2">
                  <c:v>формирующее оценивание</c:v>
                </c:pt>
                <c:pt idx="3">
                  <c:v>практика</c:v>
                </c:pt>
              </c:strCache>
            </c:strRef>
          </c:cat>
          <c:val>
            <c:numRef>
              <c:f>Лист1!$D$2:$D$5</c:f>
              <c:numCache>
                <c:formatCode>General</c:formatCode>
                <c:ptCount val="4"/>
                <c:pt idx="0">
                  <c:v>4.5</c:v>
                </c:pt>
                <c:pt idx="1">
                  <c:v>5</c:v>
                </c:pt>
                <c:pt idx="2">
                  <c:v>4.5</c:v>
                </c:pt>
                <c:pt idx="3">
                  <c:v>4.3</c:v>
                </c:pt>
              </c:numCache>
            </c:numRef>
          </c:val>
        </c:ser>
        <c:shape val="box"/>
        <c:axId val="45894272"/>
        <c:axId val="45908352"/>
        <c:axId val="0"/>
      </c:bar3DChart>
      <c:catAx>
        <c:axId val="45894272"/>
        <c:scaling>
          <c:orientation val="minMax"/>
        </c:scaling>
        <c:axPos val="b"/>
        <c:tickLblPos val="nextTo"/>
        <c:crossAx val="45908352"/>
        <c:crosses val="autoZero"/>
        <c:auto val="1"/>
        <c:lblAlgn val="ctr"/>
        <c:lblOffset val="100"/>
      </c:catAx>
      <c:valAx>
        <c:axId val="45908352"/>
        <c:scaling>
          <c:orientation val="minMax"/>
        </c:scaling>
        <c:axPos val="l"/>
        <c:majorGridlines/>
        <c:numFmt formatCode="General" sourceLinked="1"/>
        <c:tickLblPos val="nextTo"/>
        <c:crossAx val="45894272"/>
        <c:crosses val="autoZero"/>
        <c:crossBetween val="between"/>
      </c:valAx>
    </c:plotArea>
    <c:legend>
      <c:legendPos val="r"/>
      <c:layout/>
    </c:legend>
    <c:plotVisOnly val="1"/>
  </c:chart>
  <c:txPr>
    <a:bodyPr/>
    <a:lstStyle/>
    <a:p>
      <a:pPr>
        <a:defRPr sz="1800"/>
      </a:pPr>
      <a:endParaRPr lang="ru-RU"/>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A289BD-2731-4366-BB36-1BAE7D8B52E6}"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ru-RU"/>
        </a:p>
      </dgm:t>
    </dgm:pt>
    <dgm:pt modelId="{4239F6AD-02E7-4011-BD4F-6690723ACE7A}">
      <dgm:prSet phldrT="[Текст]"/>
      <dgm:spPr/>
      <dgm:t>
        <a:bodyPr/>
        <a:lstStyle/>
        <a:p>
          <a:r>
            <a:rPr lang="ru-RU" dirty="0" smtClean="0"/>
            <a:t>Сельская школа</a:t>
          </a:r>
          <a:endParaRPr lang="ru-RU" dirty="0"/>
        </a:p>
      </dgm:t>
    </dgm:pt>
    <dgm:pt modelId="{35A6419A-4574-458A-904E-73715B86C95E}" type="parTrans" cxnId="{D5C9DD24-1146-4F5D-9CFF-5BA56D233778}">
      <dgm:prSet/>
      <dgm:spPr/>
      <dgm:t>
        <a:bodyPr/>
        <a:lstStyle/>
        <a:p>
          <a:endParaRPr lang="ru-RU"/>
        </a:p>
      </dgm:t>
    </dgm:pt>
    <dgm:pt modelId="{66079EB0-0EA1-4E35-9BAD-1BA4997C6FBE}" type="sibTrans" cxnId="{D5C9DD24-1146-4F5D-9CFF-5BA56D233778}">
      <dgm:prSet/>
      <dgm:spPr/>
      <dgm:t>
        <a:bodyPr/>
        <a:lstStyle/>
        <a:p>
          <a:endParaRPr lang="ru-RU"/>
        </a:p>
      </dgm:t>
    </dgm:pt>
    <dgm:pt modelId="{A5FF7197-015E-4DB9-AE59-AD3483D9E546}">
      <dgm:prSet phldrT="[Текст]"/>
      <dgm:spPr/>
      <dgm:t>
        <a:bodyPr/>
        <a:lstStyle/>
        <a:p>
          <a:r>
            <a:rPr lang="ru-RU" dirty="0" smtClean="0"/>
            <a:t>106 обучающихся</a:t>
          </a:r>
          <a:endParaRPr lang="ru-RU" dirty="0"/>
        </a:p>
      </dgm:t>
    </dgm:pt>
    <dgm:pt modelId="{0E7402C9-55D9-49C6-AE79-0763F7749FC0}" type="parTrans" cxnId="{8AC4579A-D2C5-41A7-B59C-7798A8983155}">
      <dgm:prSet/>
      <dgm:spPr/>
      <dgm:t>
        <a:bodyPr/>
        <a:lstStyle/>
        <a:p>
          <a:endParaRPr lang="ru-RU"/>
        </a:p>
      </dgm:t>
    </dgm:pt>
    <dgm:pt modelId="{058DC353-0AC3-4F5A-A240-90135E5E0C13}" type="sibTrans" cxnId="{8AC4579A-D2C5-41A7-B59C-7798A8983155}">
      <dgm:prSet/>
      <dgm:spPr/>
      <dgm:t>
        <a:bodyPr/>
        <a:lstStyle/>
        <a:p>
          <a:endParaRPr lang="ru-RU"/>
        </a:p>
      </dgm:t>
    </dgm:pt>
    <dgm:pt modelId="{073CE63A-3268-402C-93DD-37C7C5232B36}">
      <dgm:prSet phldrT="[Текст]"/>
      <dgm:spPr/>
      <dgm:t>
        <a:bodyPr/>
        <a:lstStyle/>
        <a:p>
          <a:r>
            <a:rPr lang="ru-RU" dirty="0" smtClean="0"/>
            <a:t>11 учителей</a:t>
          </a:r>
          <a:endParaRPr lang="ru-RU" dirty="0"/>
        </a:p>
      </dgm:t>
    </dgm:pt>
    <dgm:pt modelId="{A217D776-FEAB-4885-9F85-6BF309472C7D}" type="parTrans" cxnId="{DF5C15F3-CDB4-46D2-A1D4-6CE6CC143DCC}">
      <dgm:prSet/>
      <dgm:spPr/>
      <dgm:t>
        <a:bodyPr/>
        <a:lstStyle/>
        <a:p>
          <a:endParaRPr lang="ru-RU"/>
        </a:p>
      </dgm:t>
    </dgm:pt>
    <dgm:pt modelId="{2A5746B2-BC99-4D01-92C2-0E2250DBACDD}" type="sibTrans" cxnId="{DF5C15F3-CDB4-46D2-A1D4-6CE6CC143DCC}">
      <dgm:prSet/>
      <dgm:spPr/>
      <dgm:t>
        <a:bodyPr/>
        <a:lstStyle/>
        <a:p>
          <a:endParaRPr lang="ru-RU"/>
        </a:p>
      </dgm:t>
    </dgm:pt>
    <dgm:pt modelId="{813BFAB5-2AF5-4ECF-B083-B37A0C49FFE9}" type="pres">
      <dgm:prSet presAssocID="{3DA289BD-2731-4366-BB36-1BAE7D8B52E6}" presName="linear" presStyleCnt="0">
        <dgm:presLayoutVars>
          <dgm:dir/>
          <dgm:animLvl val="lvl"/>
          <dgm:resizeHandles val="exact"/>
        </dgm:presLayoutVars>
      </dgm:prSet>
      <dgm:spPr/>
      <dgm:t>
        <a:bodyPr/>
        <a:lstStyle/>
        <a:p>
          <a:endParaRPr lang="ru-RU"/>
        </a:p>
      </dgm:t>
    </dgm:pt>
    <dgm:pt modelId="{24C7BFC8-5132-49E5-B24B-F3F0C289E46E}" type="pres">
      <dgm:prSet presAssocID="{4239F6AD-02E7-4011-BD4F-6690723ACE7A}" presName="parentLin" presStyleCnt="0"/>
      <dgm:spPr/>
    </dgm:pt>
    <dgm:pt modelId="{81FE98AC-9C75-49FB-A8A8-8AAF71537E04}" type="pres">
      <dgm:prSet presAssocID="{4239F6AD-02E7-4011-BD4F-6690723ACE7A}" presName="parentLeftMargin" presStyleLbl="node1" presStyleIdx="0" presStyleCnt="3"/>
      <dgm:spPr/>
      <dgm:t>
        <a:bodyPr/>
        <a:lstStyle/>
        <a:p>
          <a:endParaRPr lang="ru-RU"/>
        </a:p>
      </dgm:t>
    </dgm:pt>
    <dgm:pt modelId="{CA6270B3-021F-4777-8AA6-62014CFCC316}" type="pres">
      <dgm:prSet presAssocID="{4239F6AD-02E7-4011-BD4F-6690723ACE7A}" presName="parentText" presStyleLbl="node1" presStyleIdx="0" presStyleCnt="3">
        <dgm:presLayoutVars>
          <dgm:chMax val="0"/>
          <dgm:bulletEnabled val="1"/>
        </dgm:presLayoutVars>
      </dgm:prSet>
      <dgm:spPr/>
      <dgm:t>
        <a:bodyPr/>
        <a:lstStyle/>
        <a:p>
          <a:endParaRPr lang="ru-RU"/>
        </a:p>
      </dgm:t>
    </dgm:pt>
    <dgm:pt modelId="{F6DF3786-ED8C-42EF-9C63-74972D1F037B}" type="pres">
      <dgm:prSet presAssocID="{4239F6AD-02E7-4011-BD4F-6690723ACE7A}" presName="negativeSpace" presStyleCnt="0"/>
      <dgm:spPr/>
    </dgm:pt>
    <dgm:pt modelId="{E63DEB4D-FD74-486C-AD01-CA66A0240D55}" type="pres">
      <dgm:prSet presAssocID="{4239F6AD-02E7-4011-BD4F-6690723ACE7A}" presName="childText" presStyleLbl="conFgAcc1" presStyleIdx="0" presStyleCnt="3">
        <dgm:presLayoutVars>
          <dgm:bulletEnabled val="1"/>
        </dgm:presLayoutVars>
      </dgm:prSet>
      <dgm:spPr/>
    </dgm:pt>
    <dgm:pt modelId="{405B7464-0A91-4E56-945E-63B257997906}" type="pres">
      <dgm:prSet presAssocID="{66079EB0-0EA1-4E35-9BAD-1BA4997C6FBE}" presName="spaceBetweenRectangles" presStyleCnt="0"/>
      <dgm:spPr/>
    </dgm:pt>
    <dgm:pt modelId="{73906B4F-09F9-4305-910C-DA8BD8E42FC6}" type="pres">
      <dgm:prSet presAssocID="{A5FF7197-015E-4DB9-AE59-AD3483D9E546}" presName="parentLin" presStyleCnt="0"/>
      <dgm:spPr/>
    </dgm:pt>
    <dgm:pt modelId="{FE4E8E66-66D4-4509-8F75-7FE5BACA660E}" type="pres">
      <dgm:prSet presAssocID="{A5FF7197-015E-4DB9-AE59-AD3483D9E546}" presName="parentLeftMargin" presStyleLbl="node1" presStyleIdx="0" presStyleCnt="3"/>
      <dgm:spPr/>
      <dgm:t>
        <a:bodyPr/>
        <a:lstStyle/>
        <a:p>
          <a:endParaRPr lang="ru-RU"/>
        </a:p>
      </dgm:t>
    </dgm:pt>
    <dgm:pt modelId="{414B0EB7-F700-4B8E-9E36-65E3E0C50696}" type="pres">
      <dgm:prSet presAssocID="{A5FF7197-015E-4DB9-AE59-AD3483D9E546}" presName="parentText" presStyleLbl="node1" presStyleIdx="1" presStyleCnt="3">
        <dgm:presLayoutVars>
          <dgm:chMax val="0"/>
          <dgm:bulletEnabled val="1"/>
        </dgm:presLayoutVars>
      </dgm:prSet>
      <dgm:spPr/>
      <dgm:t>
        <a:bodyPr/>
        <a:lstStyle/>
        <a:p>
          <a:endParaRPr lang="ru-RU"/>
        </a:p>
      </dgm:t>
    </dgm:pt>
    <dgm:pt modelId="{9A3F5FE4-06CC-40A7-B411-6C38A1E0A326}" type="pres">
      <dgm:prSet presAssocID="{A5FF7197-015E-4DB9-AE59-AD3483D9E546}" presName="negativeSpace" presStyleCnt="0"/>
      <dgm:spPr/>
    </dgm:pt>
    <dgm:pt modelId="{E1504379-B566-4773-9743-EBA62CA5D766}" type="pres">
      <dgm:prSet presAssocID="{A5FF7197-015E-4DB9-AE59-AD3483D9E546}" presName="childText" presStyleLbl="conFgAcc1" presStyleIdx="1" presStyleCnt="3">
        <dgm:presLayoutVars>
          <dgm:bulletEnabled val="1"/>
        </dgm:presLayoutVars>
      </dgm:prSet>
      <dgm:spPr/>
    </dgm:pt>
    <dgm:pt modelId="{17C0C7EA-91BB-474F-BA39-F5DD2E9C0911}" type="pres">
      <dgm:prSet presAssocID="{058DC353-0AC3-4F5A-A240-90135E5E0C13}" presName="spaceBetweenRectangles" presStyleCnt="0"/>
      <dgm:spPr/>
    </dgm:pt>
    <dgm:pt modelId="{00D71F62-5DC3-49DC-BFDB-0B28F007ABD6}" type="pres">
      <dgm:prSet presAssocID="{073CE63A-3268-402C-93DD-37C7C5232B36}" presName="parentLin" presStyleCnt="0"/>
      <dgm:spPr/>
    </dgm:pt>
    <dgm:pt modelId="{4C4F6F5B-0DC8-44EC-A035-268458A6CB09}" type="pres">
      <dgm:prSet presAssocID="{073CE63A-3268-402C-93DD-37C7C5232B36}" presName="parentLeftMargin" presStyleLbl="node1" presStyleIdx="1" presStyleCnt="3"/>
      <dgm:spPr/>
      <dgm:t>
        <a:bodyPr/>
        <a:lstStyle/>
        <a:p>
          <a:endParaRPr lang="ru-RU"/>
        </a:p>
      </dgm:t>
    </dgm:pt>
    <dgm:pt modelId="{683FF381-52F8-4DAA-8D46-CDD528AA531D}" type="pres">
      <dgm:prSet presAssocID="{073CE63A-3268-402C-93DD-37C7C5232B36}" presName="parentText" presStyleLbl="node1" presStyleIdx="2" presStyleCnt="3">
        <dgm:presLayoutVars>
          <dgm:chMax val="0"/>
          <dgm:bulletEnabled val="1"/>
        </dgm:presLayoutVars>
      </dgm:prSet>
      <dgm:spPr/>
      <dgm:t>
        <a:bodyPr/>
        <a:lstStyle/>
        <a:p>
          <a:endParaRPr lang="ru-RU"/>
        </a:p>
      </dgm:t>
    </dgm:pt>
    <dgm:pt modelId="{A3F8DAB8-5F62-4096-9262-C82C62D7FE8A}" type="pres">
      <dgm:prSet presAssocID="{073CE63A-3268-402C-93DD-37C7C5232B36}" presName="negativeSpace" presStyleCnt="0"/>
      <dgm:spPr/>
    </dgm:pt>
    <dgm:pt modelId="{62DA67DD-1C51-41D9-A0CB-39A0EC6937CE}" type="pres">
      <dgm:prSet presAssocID="{073CE63A-3268-402C-93DD-37C7C5232B36}" presName="childText" presStyleLbl="conFgAcc1" presStyleIdx="2" presStyleCnt="3">
        <dgm:presLayoutVars>
          <dgm:bulletEnabled val="1"/>
        </dgm:presLayoutVars>
      </dgm:prSet>
      <dgm:spPr/>
    </dgm:pt>
  </dgm:ptLst>
  <dgm:cxnLst>
    <dgm:cxn modelId="{D5C9DD24-1146-4F5D-9CFF-5BA56D233778}" srcId="{3DA289BD-2731-4366-BB36-1BAE7D8B52E6}" destId="{4239F6AD-02E7-4011-BD4F-6690723ACE7A}" srcOrd="0" destOrd="0" parTransId="{35A6419A-4574-458A-904E-73715B86C95E}" sibTransId="{66079EB0-0EA1-4E35-9BAD-1BA4997C6FBE}"/>
    <dgm:cxn modelId="{F502BB2B-4F01-4BF9-B574-7619C1D14804}" type="presOf" srcId="{3DA289BD-2731-4366-BB36-1BAE7D8B52E6}" destId="{813BFAB5-2AF5-4ECF-B083-B37A0C49FFE9}" srcOrd="0" destOrd="0" presId="urn:microsoft.com/office/officeart/2005/8/layout/list1"/>
    <dgm:cxn modelId="{A9311D43-4FEA-46B7-A69A-F6AA44D44FDE}" type="presOf" srcId="{A5FF7197-015E-4DB9-AE59-AD3483D9E546}" destId="{414B0EB7-F700-4B8E-9E36-65E3E0C50696}" srcOrd="1" destOrd="0" presId="urn:microsoft.com/office/officeart/2005/8/layout/list1"/>
    <dgm:cxn modelId="{DF5C15F3-CDB4-46D2-A1D4-6CE6CC143DCC}" srcId="{3DA289BD-2731-4366-BB36-1BAE7D8B52E6}" destId="{073CE63A-3268-402C-93DD-37C7C5232B36}" srcOrd="2" destOrd="0" parTransId="{A217D776-FEAB-4885-9F85-6BF309472C7D}" sibTransId="{2A5746B2-BC99-4D01-92C2-0E2250DBACDD}"/>
    <dgm:cxn modelId="{16F287A0-8B24-4081-BB6F-5A0D3602AA71}" type="presOf" srcId="{073CE63A-3268-402C-93DD-37C7C5232B36}" destId="{683FF381-52F8-4DAA-8D46-CDD528AA531D}" srcOrd="1" destOrd="0" presId="urn:microsoft.com/office/officeart/2005/8/layout/list1"/>
    <dgm:cxn modelId="{F03FE6D8-4581-4295-A931-E3E110E752F0}" type="presOf" srcId="{073CE63A-3268-402C-93DD-37C7C5232B36}" destId="{4C4F6F5B-0DC8-44EC-A035-268458A6CB09}" srcOrd="0" destOrd="0" presId="urn:microsoft.com/office/officeart/2005/8/layout/list1"/>
    <dgm:cxn modelId="{84DC824F-4D06-423C-833E-8B7C8A0047E0}" type="presOf" srcId="{4239F6AD-02E7-4011-BD4F-6690723ACE7A}" destId="{CA6270B3-021F-4777-8AA6-62014CFCC316}" srcOrd="1" destOrd="0" presId="urn:microsoft.com/office/officeart/2005/8/layout/list1"/>
    <dgm:cxn modelId="{E8853F3E-7BAB-4927-B314-E6F9FBCDD7F5}" type="presOf" srcId="{A5FF7197-015E-4DB9-AE59-AD3483D9E546}" destId="{FE4E8E66-66D4-4509-8F75-7FE5BACA660E}" srcOrd="0" destOrd="0" presId="urn:microsoft.com/office/officeart/2005/8/layout/list1"/>
    <dgm:cxn modelId="{8AC4579A-D2C5-41A7-B59C-7798A8983155}" srcId="{3DA289BD-2731-4366-BB36-1BAE7D8B52E6}" destId="{A5FF7197-015E-4DB9-AE59-AD3483D9E546}" srcOrd="1" destOrd="0" parTransId="{0E7402C9-55D9-49C6-AE79-0763F7749FC0}" sibTransId="{058DC353-0AC3-4F5A-A240-90135E5E0C13}"/>
    <dgm:cxn modelId="{F9A1D76B-04AF-48B2-829F-06861ACF7AC2}" type="presOf" srcId="{4239F6AD-02E7-4011-BD4F-6690723ACE7A}" destId="{81FE98AC-9C75-49FB-A8A8-8AAF71537E04}" srcOrd="0" destOrd="0" presId="urn:microsoft.com/office/officeart/2005/8/layout/list1"/>
    <dgm:cxn modelId="{9885717E-4990-4ABE-A538-6A21BAF985C0}" type="presParOf" srcId="{813BFAB5-2AF5-4ECF-B083-B37A0C49FFE9}" destId="{24C7BFC8-5132-49E5-B24B-F3F0C289E46E}" srcOrd="0" destOrd="0" presId="urn:microsoft.com/office/officeart/2005/8/layout/list1"/>
    <dgm:cxn modelId="{6D7273A2-BA7E-4731-B996-ACAFAA5FE3B1}" type="presParOf" srcId="{24C7BFC8-5132-49E5-B24B-F3F0C289E46E}" destId="{81FE98AC-9C75-49FB-A8A8-8AAF71537E04}" srcOrd="0" destOrd="0" presId="urn:microsoft.com/office/officeart/2005/8/layout/list1"/>
    <dgm:cxn modelId="{8DF938DD-A299-402C-8C41-D5625FE459E4}" type="presParOf" srcId="{24C7BFC8-5132-49E5-B24B-F3F0C289E46E}" destId="{CA6270B3-021F-4777-8AA6-62014CFCC316}" srcOrd="1" destOrd="0" presId="urn:microsoft.com/office/officeart/2005/8/layout/list1"/>
    <dgm:cxn modelId="{BE1C09B6-D548-4A04-88CE-BBC9E7B23829}" type="presParOf" srcId="{813BFAB5-2AF5-4ECF-B083-B37A0C49FFE9}" destId="{F6DF3786-ED8C-42EF-9C63-74972D1F037B}" srcOrd="1" destOrd="0" presId="urn:microsoft.com/office/officeart/2005/8/layout/list1"/>
    <dgm:cxn modelId="{03D25226-06E8-4D99-99D6-B1D030E98FD1}" type="presParOf" srcId="{813BFAB5-2AF5-4ECF-B083-B37A0C49FFE9}" destId="{E63DEB4D-FD74-486C-AD01-CA66A0240D55}" srcOrd="2" destOrd="0" presId="urn:microsoft.com/office/officeart/2005/8/layout/list1"/>
    <dgm:cxn modelId="{EE3209C4-DE91-4841-9142-84DC414BCF35}" type="presParOf" srcId="{813BFAB5-2AF5-4ECF-B083-B37A0C49FFE9}" destId="{405B7464-0A91-4E56-945E-63B257997906}" srcOrd="3" destOrd="0" presId="urn:microsoft.com/office/officeart/2005/8/layout/list1"/>
    <dgm:cxn modelId="{60702DAD-CD99-4839-88B8-17BE75B009DA}" type="presParOf" srcId="{813BFAB5-2AF5-4ECF-B083-B37A0C49FFE9}" destId="{73906B4F-09F9-4305-910C-DA8BD8E42FC6}" srcOrd="4" destOrd="0" presId="urn:microsoft.com/office/officeart/2005/8/layout/list1"/>
    <dgm:cxn modelId="{EED38DE0-1678-4458-9AE4-8C6488C67B75}" type="presParOf" srcId="{73906B4F-09F9-4305-910C-DA8BD8E42FC6}" destId="{FE4E8E66-66D4-4509-8F75-7FE5BACA660E}" srcOrd="0" destOrd="0" presId="urn:microsoft.com/office/officeart/2005/8/layout/list1"/>
    <dgm:cxn modelId="{85B1EB2F-1569-46A0-832D-E9A5C4010980}" type="presParOf" srcId="{73906B4F-09F9-4305-910C-DA8BD8E42FC6}" destId="{414B0EB7-F700-4B8E-9E36-65E3E0C50696}" srcOrd="1" destOrd="0" presId="urn:microsoft.com/office/officeart/2005/8/layout/list1"/>
    <dgm:cxn modelId="{D82F19EB-76F2-472C-B807-58B14552B1D7}" type="presParOf" srcId="{813BFAB5-2AF5-4ECF-B083-B37A0C49FFE9}" destId="{9A3F5FE4-06CC-40A7-B411-6C38A1E0A326}" srcOrd="5" destOrd="0" presId="urn:microsoft.com/office/officeart/2005/8/layout/list1"/>
    <dgm:cxn modelId="{332FE813-B5EB-4F44-8AA3-A58614A075F2}" type="presParOf" srcId="{813BFAB5-2AF5-4ECF-B083-B37A0C49FFE9}" destId="{E1504379-B566-4773-9743-EBA62CA5D766}" srcOrd="6" destOrd="0" presId="urn:microsoft.com/office/officeart/2005/8/layout/list1"/>
    <dgm:cxn modelId="{8B1065CC-CDFD-408D-9949-7F946889FC84}" type="presParOf" srcId="{813BFAB5-2AF5-4ECF-B083-B37A0C49FFE9}" destId="{17C0C7EA-91BB-474F-BA39-F5DD2E9C0911}" srcOrd="7" destOrd="0" presId="urn:microsoft.com/office/officeart/2005/8/layout/list1"/>
    <dgm:cxn modelId="{B58A6B9B-1D03-4C67-9875-B9B2F8FBE6D5}" type="presParOf" srcId="{813BFAB5-2AF5-4ECF-B083-B37A0C49FFE9}" destId="{00D71F62-5DC3-49DC-BFDB-0B28F007ABD6}" srcOrd="8" destOrd="0" presId="urn:microsoft.com/office/officeart/2005/8/layout/list1"/>
    <dgm:cxn modelId="{5755A6BD-A158-4AFC-AF73-B0CDA547A02D}" type="presParOf" srcId="{00D71F62-5DC3-49DC-BFDB-0B28F007ABD6}" destId="{4C4F6F5B-0DC8-44EC-A035-268458A6CB09}" srcOrd="0" destOrd="0" presId="urn:microsoft.com/office/officeart/2005/8/layout/list1"/>
    <dgm:cxn modelId="{CC4CA57D-0843-4B2A-AEAB-CC87C45E84FB}" type="presParOf" srcId="{00D71F62-5DC3-49DC-BFDB-0B28F007ABD6}" destId="{683FF381-52F8-4DAA-8D46-CDD528AA531D}" srcOrd="1" destOrd="0" presId="urn:microsoft.com/office/officeart/2005/8/layout/list1"/>
    <dgm:cxn modelId="{B1FC7619-774B-4063-8848-0E3D866DA0DD}" type="presParOf" srcId="{813BFAB5-2AF5-4ECF-B083-B37A0C49FFE9}" destId="{A3F8DAB8-5F62-4096-9262-C82C62D7FE8A}" srcOrd="9" destOrd="0" presId="urn:microsoft.com/office/officeart/2005/8/layout/list1"/>
    <dgm:cxn modelId="{CCF6BA38-B16E-4D34-B36E-E7A0F27625D2}" type="presParOf" srcId="{813BFAB5-2AF5-4ECF-B083-B37A0C49FFE9}" destId="{62DA67DD-1C51-41D9-A0CB-39A0EC6937CE}" srcOrd="10" destOrd="0" presId="urn:microsoft.com/office/officeart/2005/8/layout/list1"/>
  </dgm:cxnLst>
  <dgm:bg/>
  <dgm:whole/>
</dgm:dataModel>
</file>

<file path=ppt/diagrams/data2.xml><?xml version="1.0" encoding="utf-8"?>
<dgm:dataModel xmlns:dgm="http://schemas.openxmlformats.org/drawingml/2006/diagram" xmlns:a="http://schemas.openxmlformats.org/drawingml/2006/main">
  <dgm:ptLst>
    <dgm:pt modelId="{34BCC8D5-75E7-4553-9288-62C1F2DD857D}"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ru-RU"/>
        </a:p>
      </dgm:t>
    </dgm:pt>
    <dgm:pt modelId="{271E6CF5-D0AA-4A30-8885-EE1F660663D1}">
      <dgm:prSet custT="1"/>
      <dgm:spPr/>
      <dgm:t>
        <a:bodyPr/>
        <a:lstStyle/>
        <a:p>
          <a:pPr rtl="0"/>
          <a:r>
            <a:rPr lang="ru-RU" sz="1800" dirty="0" err="1" smtClean="0"/>
            <a:t>Взаимополезное</a:t>
          </a:r>
          <a:r>
            <a:rPr lang="ru-RU" sz="1800" dirty="0" smtClean="0"/>
            <a:t> сотрудничество двух учителей по общей теме самообразования</a:t>
          </a:r>
          <a:endParaRPr lang="ru-RU" sz="1800" dirty="0"/>
        </a:p>
      </dgm:t>
    </dgm:pt>
    <dgm:pt modelId="{C153AF88-F724-4C83-A455-9B2E51C7BF0D}" type="parTrans" cxnId="{8576CAF2-F887-4A3F-802B-2E672EEC8893}">
      <dgm:prSet/>
      <dgm:spPr/>
      <dgm:t>
        <a:bodyPr/>
        <a:lstStyle/>
        <a:p>
          <a:endParaRPr lang="ru-RU"/>
        </a:p>
      </dgm:t>
    </dgm:pt>
    <dgm:pt modelId="{8480082C-4974-4BF7-B47A-650D883B3638}" type="sibTrans" cxnId="{8576CAF2-F887-4A3F-802B-2E672EEC8893}">
      <dgm:prSet/>
      <dgm:spPr/>
      <dgm:t>
        <a:bodyPr/>
        <a:lstStyle/>
        <a:p>
          <a:endParaRPr lang="ru-RU"/>
        </a:p>
      </dgm:t>
    </dgm:pt>
    <dgm:pt modelId="{AB0CF9B0-EF79-499C-BFA8-FDC9DB9A7E01}">
      <dgm:prSet custT="1"/>
      <dgm:spPr/>
      <dgm:t>
        <a:bodyPr/>
        <a:lstStyle/>
        <a:p>
          <a:pPr rtl="0"/>
          <a:r>
            <a:rPr lang="ru-RU" sz="1800" dirty="0" smtClean="0"/>
            <a:t>Практическое внедрение в учебный процесс новых инструментов (формирующее оценивание)</a:t>
          </a:r>
          <a:endParaRPr lang="ru-RU" sz="1800" dirty="0"/>
        </a:p>
      </dgm:t>
    </dgm:pt>
    <dgm:pt modelId="{E46B0778-DC4B-4F55-B29D-52FDFA8DC3DB}" type="parTrans" cxnId="{835A8781-E34D-4582-9E6D-8339EC4FD99E}">
      <dgm:prSet/>
      <dgm:spPr/>
      <dgm:t>
        <a:bodyPr/>
        <a:lstStyle/>
        <a:p>
          <a:endParaRPr lang="ru-RU"/>
        </a:p>
      </dgm:t>
    </dgm:pt>
    <dgm:pt modelId="{5E41A80C-8943-4D4C-9D2D-32CD9F5D5C04}" type="sibTrans" cxnId="{835A8781-E34D-4582-9E6D-8339EC4FD99E}">
      <dgm:prSet/>
      <dgm:spPr/>
      <dgm:t>
        <a:bodyPr/>
        <a:lstStyle/>
        <a:p>
          <a:endParaRPr lang="ru-RU"/>
        </a:p>
      </dgm:t>
    </dgm:pt>
    <dgm:pt modelId="{A9E5681B-CBA4-4532-9201-1D8B3E1F5F63}">
      <dgm:prSet custT="1"/>
      <dgm:spPr/>
      <dgm:t>
        <a:bodyPr/>
        <a:lstStyle/>
        <a:p>
          <a:pPr rtl="0"/>
          <a:r>
            <a:rPr lang="ru-RU" sz="1800" dirty="0" err="1" smtClean="0"/>
            <a:t>Взаимопосещение</a:t>
          </a:r>
          <a:r>
            <a:rPr lang="ru-RU" sz="1800" dirty="0" smtClean="0"/>
            <a:t> уроков и показ на практике приобретенного опыта</a:t>
          </a:r>
          <a:endParaRPr lang="ru-RU" sz="1800" dirty="0"/>
        </a:p>
      </dgm:t>
    </dgm:pt>
    <dgm:pt modelId="{DCB85BA9-4ED8-4612-AE66-1E58117A4DC0}" type="parTrans" cxnId="{3B279730-264C-4EE3-94E9-FFA72FF7CCDB}">
      <dgm:prSet/>
      <dgm:spPr/>
      <dgm:t>
        <a:bodyPr/>
        <a:lstStyle/>
        <a:p>
          <a:endParaRPr lang="ru-RU"/>
        </a:p>
      </dgm:t>
    </dgm:pt>
    <dgm:pt modelId="{7D667DCF-D18B-438E-A197-19923DD9669C}" type="sibTrans" cxnId="{3B279730-264C-4EE3-94E9-FFA72FF7CCDB}">
      <dgm:prSet/>
      <dgm:spPr/>
      <dgm:t>
        <a:bodyPr/>
        <a:lstStyle/>
        <a:p>
          <a:endParaRPr lang="ru-RU"/>
        </a:p>
      </dgm:t>
    </dgm:pt>
    <dgm:pt modelId="{5754A66D-AD76-4C3E-81B5-AAA8D9FFC3BB}" type="pres">
      <dgm:prSet presAssocID="{34BCC8D5-75E7-4553-9288-62C1F2DD857D}" presName="linear" presStyleCnt="0">
        <dgm:presLayoutVars>
          <dgm:dir/>
          <dgm:animLvl val="lvl"/>
          <dgm:resizeHandles val="exact"/>
        </dgm:presLayoutVars>
      </dgm:prSet>
      <dgm:spPr/>
      <dgm:t>
        <a:bodyPr/>
        <a:lstStyle/>
        <a:p>
          <a:endParaRPr lang="ru-RU"/>
        </a:p>
      </dgm:t>
    </dgm:pt>
    <dgm:pt modelId="{315089BA-AF46-448B-8F54-03CD6587E0F6}" type="pres">
      <dgm:prSet presAssocID="{271E6CF5-D0AA-4A30-8885-EE1F660663D1}" presName="parentLin" presStyleCnt="0"/>
      <dgm:spPr/>
    </dgm:pt>
    <dgm:pt modelId="{E06E46FC-3C6F-4725-AF56-44D3CBDE185D}" type="pres">
      <dgm:prSet presAssocID="{271E6CF5-D0AA-4A30-8885-EE1F660663D1}" presName="parentLeftMargin" presStyleLbl="node1" presStyleIdx="0" presStyleCnt="3"/>
      <dgm:spPr/>
      <dgm:t>
        <a:bodyPr/>
        <a:lstStyle/>
        <a:p>
          <a:endParaRPr lang="ru-RU"/>
        </a:p>
      </dgm:t>
    </dgm:pt>
    <dgm:pt modelId="{39C78E0A-EEB9-4D43-8BF9-6CEEC3421482}" type="pres">
      <dgm:prSet presAssocID="{271E6CF5-D0AA-4A30-8885-EE1F660663D1}" presName="parentText" presStyleLbl="node1" presStyleIdx="0" presStyleCnt="3" custScaleY="451067">
        <dgm:presLayoutVars>
          <dgm:chMax val="0"/>
          <dgm:bulletEnabled val="1"/>
        </dgm:presLayoutVars>
      </dgm:prSet>
      <dgm:spPr/>
      <dgm:t>
        <a:bodyPr/>
        <a:lstStyle/>
        <a:p>
          <a:endParaRPr lang="ru-RU"/>
        </a:p>
      </dgm:t>
    </dgm:pt>
    <dgm:pt modelId="{ACEA62BF-6330-41BC-97FE-13152CCB374A}" type="pres">
      <dgm:prSet presAssocID="{271E6CF5-D0AA-4A30-8885-EE1F660663D1}" presName="negativeSpace" presStyleCnt="0"/>
      <dgm:spPr/>
    </dgm:pt>
    <dgm:pt modelId="{4B1BE11A-8552-4F46-ADBD-478BCE2F7448}" type="pres">
      <dgm:prSet presAssocID="{271E6CF5-D0AA-4A30-8885-EE1F660663D1}" presName="childText" presStyleLbl="conFgAcc1" presStyleIdx="0" presStyleCnt="3">
        <dgm:presLayoutVars>
          <dgm:bulletEnabled val="1"/>
        </dgm:presLayoutVars>
      </dgm:prSet>
      <dgm:spPr/>
    </dgm:pt>
    <dgm:pt modelId="{CF24C64A-5AF4-4DAD-862A-C85448D3B28E}" type="pres">
      <dgm:prSet presAssocID="{8480082C-4974-4BF7-B47A-650D883B3638}" presName="spaceBetweenRectangles" presStyleCnt="0"/>
      <dgm:spPr/>
    </dgm:pt>
    <dgm:pt modelId="{D45424A2-CA11-4697-BD03-D718ED593118}" type="pres">
      <dgm:prSet presAssocID="{AB0CF9B0-EF79-499C-BFA8-FDC9DB9A7E01}" presName="parentLin" presStyleCnt="0"/>
      <dgm:spPr/>
    </dgm:pt>
    <dgm:pt modelId="{3A707422-2FA5-4810-AE24-0DD93DC09DC7}" type="pres">
      <dgm:prSet presAssocID="{AB0CF9B0-EF79-499C-BFA8-FDC9DB9A7E01}" presName="parentLeftMargin" presStyleLbl="node1" presStyleIdx="0" presStyleCnt="3"/>
      <dgm:spPr/>
      <dgm:t>
        <a:bodyPr/>
        <a:lstStyle/>
        <a:p>
          <a:endParaRPr lang="ru-RU"/>
        </a:p>
      </dgm:t>
    </dgm:pt>
    <dgm:pt modelId="{5A931E6B-A75D-429E-AE52-C9D1179F99DF}" type="pres">
      <dgm:prSet presAssocID="{AB0CF9B0-EF79-499C-BFA8-FDC9DB9A7E01}" presName="parentText" presStyleLbl="node1" presStyleIdx="1" presStyleCnt="3" custScaleY="553801">
        <dgm:presLayoutVars>
          <dgm:chMax val="0"/>
          <dgm:bulletEnabled val="1"/>
        </dgm:presLayoutVars>
      </dgm:prSet>
      <dgm:spPr/>
      <dgm:t>
        <a:bodyPr/>
        <a:lstStyle/>
        <a:p>
          <a:endParaRPr lang="ru-RU"/>
        </a:p>
      </dgm:t>
    </dgm:pt>
    <dgm:pt modelId="{0A586879-0E0C-4DEC-AC3E-7B2C5E8EC8C4}" type="pres">
      <dgm:prSet presAssocID="{AB0CF9B0-EF79-499C-BFA8-FDC9DB9A7E01}" presName="negativeSpace" presStyleCnt="0"/>
      <dgm:spPr/>
    </dgm:pt>
    <dgm:pt modelId="{1D15F3FC-AB2C-4CB4-B500-A9073DF6EBFF}" type="pres">
      <dgm:prSet presAssocID="{AB0CF9B0-EF79-499C-BFA8-FDC9DB9A7E01}" presName="childText" presStyleLbl="conFgAcc1" presStyleIdx="1" presStyleCnt="3">
        <dgm:presLayoutVars>
          <dgm:bulletEnabled val="1"/>
        </dgm:presLayoutVars>
      </dgm:prSet>
      <dgm:spPr/>
    </dgm:pt>
    <dgm:pt modelId="{1A0A52DA-73B3-415D-A534-5221C266C2C1}" type="pres">
      <dgm:prSet presAssocID="{5E41A80C-8943-4D4C-9D2D-32CD9F5D5C04}" presName="spaceBetweenRectangles" presStyleCnt="0"/>
      <dgm:spPr/>
    </dgm:pt>
    <dgm:pt modelId="{21CB55EB-D9F6-46E1-866B-4B3930138130}" type="pres">
      <dgm:prSet presAssocID="{A9E5681B-CBA4-4532-9201-1D8B3E1F5F63}" presName="parentLin" presStyleCnt="0"/>
      <dgm:spPr/>
    </dgm:pt>
    <dgm:pt modelId="{A5A5FDE1-8BC9-4980-87D2-7F7A50526276}" type="pres">
      <dgm:prSet presAssocID="{A9E5681B-CBA4-4532-9201-1D8B3E1F5F63}" presName="parentLeftMargin" presStyleLbl="node1" presStyleIdx="1" presStyleCnt="3"/>
      <dgm:spPr/>
      <dgm:t>
        <a:bodyPr/>
        <a:lstStyle/>
        <a:p>
          <a:endParaRPr lang="ru-RU"/>
        </a:p>
      </dgm:t>
    </dgm:pt>
    <dgm:pt modelId="{19512E35-A63B-49D7-B266-7E1E53EFD18D}" type="pres">
      <dgm:prSet presAssocID="{A9E5681B-CBA4-4532-9201-1D8B3E1F5F63}" presName="parentText" presStyleLbl="node1" presStyleIdx="2" presStyleCnt="3" custScaleY="382675">
        <dgm:presLayoutVars>
          <dgm:chMax val="0"/>
          <dgm:bulletEnabled val="1"/>
        </dgm:presLayoutVars>
      </dgm:prSet>
      <dgm:spPr/>
      <dgm:t>
        <a:bodyPr/>
        <a:lstStyle/>
        <a:p>
          <a:endParaRPr lang="ru-RU"/>
        </a:p>
      </dgm:t>
    </dgm:pt>
    <dgm:pt modelId="{27243BC3-B4E9-4583-AFFD-D6D9995DC1F7}" type="pres">
      <dgm:prSet presAssocID="{A9E5681B-CBA4-4532-9201-1D8B3E1F5F63}" presName="negativeSpace" presStyleCnt="0"/>
      <dgm:spPr/>
    </dgm:pt>
    <dgm:pt modelId="{ABA48D55-AB77-4D89-92F0-203DAF1FF919}" type="pres">
      <dgm:prSet presAssocID="{A9E5681B-CBA4-4532-9201-1D8B3E1F5F63}" presName="childText" presStyleLbl="conFgAcc1" presStyleIdx="2" presStyleCnt="3">
        <dgm:presLayoutVars>
          <dgm:bulletEnabled val="1"/>
        </dgm:presLayoutVars>
      </dgm:prSet>
      <dgm:spPr/>
    </dgm:pt>
  </dgm:ptLst>
  <dgm:cxnLst>
    <dgm:cxn modelId="{9D4CAA9E-1379-4533-ADAB-A6CD85ACD88B}" type="presOf" srcId="{A9E5681B-CBA4-4532-9201-1D8B3E1F5F63}" destId="{A5A5FDE1-8BC9-4980-87D2-7F7A50526276}" srcOrd="0" destOrd="0" presId="urn:microsoft.com/office/officeart/2005/8/layout/list1"/>
    <dgm:cxn modelId="{9A46C700-FB28-483A-B1F7-86495D6CA9CD}" type="presOf" srcId="{AB0CF9B0-EF79-499C-BFA8-FDC9DB9A7E01}" destId="{3A707422-2FA5-4810-AE24-0DD93DC09DC7}" srcOrd="0" destOrd="0" presId="urn:microsoft.com/office/officeart/2005/8/layout/list1"/>
    <dgm:cxn modelId="{8576CAF2-F887-4A3F-802B-2E672EEC8893}" srcId="{34BCC8D5-75E7-4553-9288-62C1F2DD857D}" destId="{271E6CF5-D0AA-4A30-8885-EE1F660663D1}" srcOrd="0" destOrd="0" parTransId="{C153AF88-F724-4C83-A455-9B2E51C7BF0D}" sibTransId="{8480082C-4974-4BF7-B47A-650D883B3638}"/>
    <dgm:cxn modelId="{835A8781-E34D-4582-9E6D-8339EC4FD99E}" srcId="{34BCC8D5-75E7-4553-9288-62C1F2DD857D}" destId="{AB0CF9B0-EF79-499C-BFA8-FDC9DB9A7E01}" srcOrd="1" destOrd="0" parTransId="{E46B0778-DC4B-4F55-B29D-52FDFA8DC3DB}" sibTransId="{5E41A80C-8943-4D4C-9D2D-32CD9F5D5C04}"/>
    <dgm:cxn modelId="{3B279730-264C-4EE3-94E9-FFA72FF7CCDB}" srcId="{34BCC8D5-75E7-4553-9288-62C1F2DD857D}" destId="{A9E5681B-CBA4-4532-9201-1D8B3E1F5F63}" srcOrd="2" destOrd="0" parTransId="{DCB85BA9-4ED8-4612-AE66-1E58117A4DC0}" sibTransId="{7D667DCF-D18B-438E-A197-19923DD9669C}"/>
    <dgm:cxn modelId="{8D1193D0-36F7-4652-8AEB-5BE46D08515A}" type="presOf" srcId="{AB0CF9B0-EF79-499C-BFA8-FDC9DB9A7E01}" destId="{5A931E6B-A75D-429E-AE52-C9D1179F99DF}" srcOrd="1" destOrd="0" presId="urn:microsoft.com/office/officeart/2005/8/layout/list1"/>
    <dgm:cxn modelId="{707E90CC-250D-417D-BE88-5111214F38BA}" type="presOf" srcId="{271E6CF5-D0AA-4A30-8885-EE1F660663D1}" destId="{39C78E0A-EEB9-4D43-8BF9-6CEEC3421482}" srcOrd="1" destOrd="0" presId="urn:microsoft.com/office/officeart/2005/8/layout/list1"/>
    <dgm:cxn modelId="{E19D2E2E-7475-4916-89B9-FD3551B687B4}" type="presOf" srcId="{A9E5681B-CBA4-4532-9201-1D8B3E1F5F63}" destId="{19512E35-A63B-49D7-B266-7E1E53EFD18D}" srcOrd="1" destOrd="0" presId="urn:microsoft.com/office/officeart/2005/8/layout/list1"/>
    <dgm:cxn modelId="{933FCE3C-8D60-426B-BEAB-F8B8F7D2FE51}" type="presOf" srcId="{271E6CF5-D0AA-4A30-8885-EE1F660663D1}" destId="{E06E46FC-3C6F-4725-AF56-44D3CBDE185D}" srcOrd="0" destOrd="0" presId="urn:microsoft.com/office/officeart/2005/8/layout/list1"/>
    <dgm:cxn modelId="{FC8524A8-2BC3-44B8-967D-646DBB8B67FC}" type="presOf" srcId="{34BCC8D5-75E7-4553-9288-62C1F2DD857D}" destId="{5754A66D-AD76-4C3E-81B5-AAA8D9FFC3BB}" srcOrd="0" destOrd="0" presId="urn:microsoft.com/office/officeart/2005/8/layout/list1"/>
    <dgm:cxn modelId="{041EC5B1-4426-4462-B54A-B3E5E1CE5CF7}" type="presParOf" srcId="{5754A66D-AD76-4C3E-81B5-AAA8D9FFC3BB}" destId="{315089BA-AF46-448B-8F54-03CD6587E0F6}" srcOrd="0" destOrd="0" presId="urn:microsoft.com/office/officeart/2005/8/layout/list1"/>
    <dgm:cxn modelId="{433E05AD-704B-4B60-82C8-5993351A1207}" type="presParOf" srcId="{315089BA-AF46-448B-8F54-03CD6587E0F6}" destId="{E06E46FC-3C6F-4725-AF56-44D3CBDE185D}" srcOrd="0" destOrd="0" presId="urn:microsoft.com/office/officeart/2005/8/layout/list1"/>
    <dgm:cxn modelId="{3D1CF2E9-C997-4DA0-9B70-EDE24F5C3700}" type="presParOf" srcId="{315089BA-AF46-448B-8F54-03CD6587E0F6}" destId="{39C78E0A-EEB9-4D43-8BF9-6CEEC3421482}" srcOrd="1" destOrd="0" presId="urn:microsoft.com/office/officeart/2005/8/layout/list1"/>
    <dgm:cxn modelId="{931CEFF7-C7D9-4512-B6C8-999A6F596093}" type="presParOf" srcId="{5754A66D-AD76-4C3E-81B5-AAA8D9FFC3BB}" destId="{ACEA62BF-6330-41BC-97FE-13152CCB374A}" srcOrd="1" destOrd="0" presId="urn:microsoft.com/office/officeart/2005/8/layout/list1"/>
    <dgm:cxn modelId="{8E0688C3-BEAF-4A4F-A5DE-463E890B9A31}" type="presParOf" srcId="{5754A66D-AD76-4C3E-81B5-AAA8D9FFC3BB}" destId="{4B1BE11A-8552-4F46-ADBD-478BCE2F7448}" srcOrd="2" destOrd="0" presId="urn:microsoft.com/office/officeart/2005/8/layout/list1"/>
    <dgm:cxn modelId="{6504E509-06A1-402D-9CEF-AAA247D34BD2}" type="presParOf" srcId="{5754A66D-AD76-4C3E-81B5-AAA8D9FFC3BB}" destId="{CF24C64A-5AF4-4DAD-862A-C85448D3B28E}" srcOrd="3" destOrd="0" presId="urn:microsoft.com/office/officeart/2005/8/layout/list1"/>
    <dgm:cxn modelId="{87CF69F5-514D-40B1-9C55-344ABF0D2E15}" type="presParOf" srcId="{5754A66D-AD76-4C3E-81B5-AAA8D9FFC3BB}" destId="{D45424A2-CA11-4697-BD03-D718ED593118}" srcOrd="4" destOrd="0" presId="urn:microsoft.com/office/officeart/2005/8/layout/list1"/>
    <dgm:cxn modelId="{DA34DF35-5A52-4DA6-84B2-0C9BAE996C03}" type="presParOf" srcId="{D45424A2-CA11-4697-BD03-D718ED593118}" destId="{3A707422-2FA5-4810-AE24-0DD93DC09DC7}" srcOrd="0" destOrd="0" presId="urn:microsoft.com/office/officeart/2005/8/layout/list1"/>
    <dgm:cxn modelId="{CCD02899-ACD5-42E9-B7BB-F1FD1E065545}" type="presParOf" srcId="{D45424A2-CA11-4697-BD03-D718ED593118}" destId="{5A931E6B-A75D-429E-AE52-C9D1179F99DF}" srcOrd="1" destOrd="0" presId="urn:microsoft.com/office/officeart/2005/8/layout/list1"/>
    <dgm:cxn modelId="{37ED68F3-3102-48B6-B85A-8F5A8E0CACD1}" type="presParOf" srcId="{5754A66D-AD76-4C3E-81B5-AAA8D9FFC3BB}" destId="{0A586879-0E0C-4DEC-AC3E-7B2C5E8EC8C4}" srcOrd="5" destOrd="0" presId="urn:microsoft.com/office/officeart/2005/8/layout/list1"/>
    <dgm:cxn modelId="{09B60311-5757-4581-A4AB-0C7E43900078}" type="presParOf" srcId="{5754A66D-AD76-4C3E-81B5-AAA8D9FFC3BB}" destId="{1D15F3FC-AB2C-4CB4-B500-A9073DF6EBFF}" srcOrd="6" destOrd="0" presId="urn:microsoft.com/office/officeart/2005/8/layout/list1"/>
    <dgm:cxn modelId="{B5CA3EEC-9604-4C5C-82B6-89E3EA310730}" type="presParOf" srcId="{5754A66D-AD76-4C3E-81B5-AAA8D9FFC3BB}" destId="{1A0A52DA-73B3-415D-A534-5221C266C2C1}" srcOrd="7" destOrd="0" presId="urn:microsoft.com/office/officeart/2005/8/layout/list1"/>
    <dgm:cxn modelId="{7C91B4B4-F021-4DD2-89ED-790C92E237CC}" type="presParOf" srcId="{5754A66D-AD76-4C3E-81B5-AAA8D9FFC3BB}" destId="{21CB55EB-D9F6-46E1-866B-4B3930138130}" srcOrd="8" destOrd="0" presId="urn:microsoft.com/office/officeart/2005/8/layout/list1"/>
    <dgm:cxn modelId="{C106CD00-BAAB-44B6-9C57-E5214CE28EC1}" type="presParOf" srcId="{21CB55EB-D9F6-46E1-866B-4B3930138130}" destId="{A5A5FDE1-8BC9-4980-87D2-7F7A50526276}" srcOrd="0" destOrd="0" presId="urn:microsoft.com/office/officeart/2005/8/layout/list1"/>
    <dgm:cxn modelId="{7E829BE7-D0B6-473A-9D5F-1F3A678E0A98}" type="presParOf" srcId="{21CB55EB-D9F6-46E1-866B-4B3930138130}" destId="{19512E35-A63B-49D7-B266-7E1E53EFD18D}" srcOrd="1" destOrd="0" presId="urn:microsoft.com/office/officeart/2005/8/layout/list1"/>
    <dgm:cxn modelId="{DE274F13-7E62-47A7-9DBB-0462506E04DA}" type="presParOf" srcId="{5754A66D-AD76-4C3E-81B5-AAA8D9FFC3BB}" destId="{27243BC3-B4E9-4583-AFFD-D6D9995DC1F7}" srcOrd="9" destOrd="0" presId="urn:microsoft.com/office/officeart/2005/8/layout/list1"/>
    <dgm:cxn modelId="{298FBF96-E7C9-49BC-9F22-359DDECCF67A}" type="presParOf" srcId="{5754A66D-AD76-4C3E-81B5-AAA8D9FFC3BB}" destId="{ABA48D55-AB77-4D89-92F0-203DAF1FF919}" srcOrd="10" destOrd="0" presId="urn:microsoft.com/office/officeart/2005/8/layout/list1"/>
  </dgm:cxnLst>
  <dgm:bg/>
  <dgm:whole/>
</dgm:dataModel>
</file>

<file path=ppt/diagrams/data3.xml><?xml version="1.0" encoding="utf-8"?>
<dgm:dataModel xmlns:dgm="http://schemas.openxmlformats.org/drawingml/2006/diagram" xmlns:a="http://schemas.openxmlformats.org/drawingml/2006/main">
  <dgm:ptLst>
    <dgm:pt modelId="{81792854-1480-47FC-B047-0840C7D97B26}"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ru-RU"/>
        </a:p>
      </dgm:t>
    </dgm:pt>
    <dgm:pt modelId="{3C712B80-AC3B-4325-AACD-FB19111BA795}">
      <dgm:prSet custT="1"/>
      <dgm:spPr/>
      <dgm:t>
        <a:bodyPr/>
        <a:lstStyle/>
        <a:p>
          <a:pPr rtl="0"/>
          <a:r>
            <a:rPr lang="ru-RU" sz="1200" b="1" dirty="0" smtClean="0"/>
            <a:t>1 этап   </a:t>
          </a:r>
        </a:p>
        <a:p>
          <a:pPr rtl="0"/>
          <a:r>
            <a:rPr lang="ru-RU" sz="1200" b="1" dirty="0" smtClean="0"/>
            <a:t>28 марта – 10 апреля</a:t>
          </a:r>
          <a:r>
            <a:rPr lang="ru-RU" sz="1200" dirty="0" smtClean="0"/>
            <a:t>    </a:t>
          </a:r>
        </a:p>
        <a:p>
          <a:pPr rtl="0"/>
          <a:r>
            <a:rPr lang="ru-RU" sz="1200" dirty="0" smtClean="0"/>
            <a:t> Выявление проблем</a:t>
          </a:r>
          <a:endParaRPr lang="ru-RU" sz="1200" dirty="0"/>
        </a:p>
      </dgm:t>
    </dgm:pt>
    <dgm:pt modelId="{09296123-AF4E-4AA7-9D16-A1B946FDE833}" type="parTrans" cxnId="{FE21A206-62A2-4DF9-BF28-89D6175473BB}">
      <dgm:prSet/>
      <dgm:spPr/>
      <dgm:t>
        <a:bodyPr/>
        <a:lstStyle/>
        <a:p>
          <a:endParaRPr lang="ru-RU"/>
        </a:p>
      </dgm:t>
    </dgm:pt>
    <dgm:pt modelId="{C8BBB794-9EC4-4A32-B5AB-1B333D422EBB}" type="sibTrans" cxnId="{FE21A206-62A2-4DF9-BF28-89D6175473BB}">
      <dgm:prSet/>
      <dgm:spPr/>
      <dgm:t>
        <a:bodyPr/>
        <a:lstStyle/>
        <a:p>
          <a:endParaRPr lang="ru-RU"/>
        </a:p>
      </dgm:t>
    </dgm:pt>
    <dgm:pt modelId="{8618AA68-C6F3-42BA-B168-F7829A08FA13}">
      <dgm:prSet custT="1"/>
      <dgm:spPr/>
      <dgm:t>
        <a:bodyPr/>
        <a:lstStyle/>
        <a:p>
          <a:pPr rtl="0"/>
          <a:r>
            <a:rPr lang="ru-RU" sz="1200" b="1" dirty="0" smtClean="0"/>
            <a:t>2 этап</a:t>
          </a:r>
        </a:p>
        <a:p>
          <a:pPr rtl="0"/>
          <a:r>
            <a:rPr lang="ru-RU" sz="1200" b="1" dirty="0" smtClean="0"/>
            <a:t>11 апреля – 15 апреля</a:t>
          </a:r>
          <a:r>
            <a:rPr lang="ru-RU" sz="1200" dirty="0" smtClean="0"/>
            <a:t>    </a:t>
          </a:r>
        </a:p>
        <a:p>
          <a:pPr rtl="0"/>
          <a:r>
            <a:rPr lang="ru-RU" sz="1200" dirty="0" smtClean="0"/>
            <a:t>План действий</a:t>
          </a:r>
          <a:endParaRPr lang="ru-RU" sz="1200" dirty="0"/>
        </a:p>
      </dgm:t>
    </dgm:pt>
    <dgm:pt modelId="{6ECFF84A-1AD6-4A93-A663-08145F6053B6}" type="parTrans" cxnId="{D1B3AE2E-BCDF-40C9-9EDB-E1B76FD90C5C}">
      <dgm:prSet/>
      <dgm:spPr/>
      <dgm:t>
        <a:bodyPr/>
        <a:lstStyle/>
        <a:p>
          <a:endParaRPr lang="ru-RU"/>
        </a:p>
      </dgm:t>
    </dgm:pt>
    <dgm:pt modelId="{7CE50DDB-E6A0-4EBE-968E-1AB78FAACD19}" type="sibTrans" cxnId="{D1B3AE2E-BCDF-40C9-9EDB-E1B76FD90C5C}">
      <dgm:prSet/>
      <dgm:spPr/>
      <dgm:t>
        <a:bodyPr/>
        <a:lstStyle/>
        <a:p>
          <a:endParaRPr lang="ru-RU"/>
        </a:p>
      </dgm:t>
    </dgm:pt>
    <dgm:pt modelId="{3068736A-0E5F-4107-B0ED-64500F709DF4}">
      <dgm:prSet custT="1"/>
      <dgm:spPr/>
      <dgm:t>
        <a:bodyPr/>
        <a:lstStyle/>
        <a:p>
          <a:pPr rtl="0"/>
          <a:r>
            <a:rPr lang="ru-RU" sz="1200" b="1" dirty="0" smtClean="0"/>
            <a:t>3 этап</a:t>
          </a:r>
        </a:p>
        <a:p>
          <a:pPr rtl="0"/>
          <a:r>
            <a:rPr lang="ru-RU" sz="1200" b="1" dirty="0" smtClean="0"/>
            <a:t>16 апреля – 20 мая</a:t>
          </a:r>
          <a:r>
            <a:rPr lang="ru-RU" sz="1200" dirty="0" smtClean="0"/>
            <a:t>         </a:t>
          </a:r>
        </a:p>
        <a:p>
          <a:pPr rtl="0"/>
          <a:r>
            <a:rPr lang="ru-RU" sz="1200" dirty="0" smtClean="0"/>
            <a:t>Практическая работа</a:t>
          </a:r>
          <a:endParaRPr lang="ru-RU" sz="1200" dirty="0"/>
        </a:p>
      </dgm:t>
    </dgm:pt>
    <dgm:pt modelId="{2A8E6FDC-5681-48F8-B10A-2B6454D7AAC2}" type="parTrans" cxnId="{24150BEB-89E9-4254-83AE-F9B60C1EE8EA}">
      <dgm:prSet/>
      <dgm:spPr/>
      <dgm:t>
        <a:bodyPr/>
        <a:lstStyle/>
        <a:p>
          <a:endParaRPr lang="ru-RU"/>
        </a:p>
      </dgm:t>
    </dgm:pt>
    <dgm:pt modelId="{F6175C8B-703E-48E6-A856-4F186FB0158C}" type="sibTrans" cxnId="{24150BEB-89E9-4254-83AE-F9B60C1EE8EA}">
      <dgm:prSet/>
      <dgm:spPr/>
      <dgm:t>
        <a:bodyPr/>
        <a:lstStyle/>
        <a:p>
          <a:endParaRPr lang="ru-RU"/>
        </a:p>
      </dgm:t>
    </dgm:pt>
    <dgm:pt modelId="{3ED43B1D-944B-49B3-B6EE-4F15790CC885}">
      <dgm:prSet custT="1"/>
      <dgm:spPr/>
      <dgm:t>
        <a:bodyPr/>
        <a:lstStyle/>
        <a:p>
          <a:pPr rtl="0"/>
          <a:r>
            <a:rPr lang="ru-RU" sz="1200" b="1" dirty="0" smtClean="0"/>
            <a:t>4 этап</a:t>
          </a:r>
        </a:p>
        <a:p>
          <a:pPr rtl="0"/>
          <a:r>
            <a:rPr lang="ru-RU" sz="1200" b="1" dirty="0" smtClean="0"/>
            <a:t> 21 мая – 31 мая</a:t>
          </a:r>
          <a:r>
            <a:rPr lang="ru-RU" sz="1200" dirty="0" smtClean="0"/>
            <a:t>              </a:t>
          </a:r>
        </a:p>
        <a:p>
          <a:pPr rtl="0"/>
          <a:r>
            <a:rPr lang="ru-RU" sz="1200" dirty="0" smtClean="0"/>
            <a:t> Показ результата и анализ реализации практической части</a:t>
          </a:r>
          <a:endParaRPr lang="ru-RU" sz="1200" dirty="0"/>
        </a:p>
      </dgm:t>
    </dgm:pt>
    <dgm:pt modelId="{CD1A72FC-78D0-4616-A499-596BF1090675}" type="parTrans" cxnId="{EFD8B5D3-1768-40D0-9DA0-97D5E9BEE751}">
      <dgm:prSet/>
      <dgm:spPr/>
      <dgm:t>
        <a:bodyPr/>
        <a:lstStyle/>
        <a:p>
          <a:endParaRPr lang="ru-RU"/>
        </a:p>
      </dgm:t>
    </dgm:pt>
    <dgm:pt modelId="{10A57A7D-C0F7-4609-8223-E2347E9996B4}" type="sibTrans" cxnId="{EFD8B5D3-1768-40D0-9DA0-97D5E9BEE751}">
      <dgm:prSet/>
      <dgm:spPr/>
      <dgm:t>
        <a:bodyPr/>
        <a:lstStyle/>
        <a:p>
          <a:endParaRPr lang="ru-RU"/>
        </a:p>
      </dgm:t>
    </dgm:pt>
    <dgm:pt modelId="{90653417-D581-4CB6-8CEC-B437342715CD}">
      <dgm:prSet custT="1"/>
      <dgm:spPr/>
      <dgm:t>
        <a:bodyPr/>
        <a:lstStyle/>
        <a:p>
          <a:pPr rtl="0"/>
          <a:r>
            <a:rPr lang="ru-RU" sz="1400" b="1" dirty="0" smtClean="0"/>
            <a:t>5 этап </a:t>
          </a:r>
        </a:p>
        <a:p>
          <a:pPr rtl="0"/>
          <a:r>
            <a:rPr lang="ru-RU" sz="1200" dirty="0" smtClean="0"/>
            <a:t>24 ноября – организация методического семинара  для школ 500+ муниципального уровня с показом открытых уроков, включающих элементы формирующего оценивания. </a:t>
          </a:r>
          <a:endParaRPr lang="ru-RU" sz="1200" b="1" dirty="0" smtClean="0"/>
        </a:p>
      </dgm:t>
    </dgm:pt>
    <dgm:pt modelId="{5A8A6768-83E9-4B60-91F6-4D847818F788}" type="parTrans" cxnId="{CCD5629F-01BA-47DA-89EC-9C3DD41B6066}">
      <dgm:prSet/>
      <dgm:spPr/>
      <dgm:t>
        <a:bodyPr/>
        <a:lstStyle/>
        <a:p>
          <a:endParaRPr lang="ru-RU"/>
        </a:p>
      </dgm:t>
    </dgm:pt>
    <dgm:pt modelId="{1D6212AE-7F63-4FBC-97E8-41567991B597}" type="sibTrans" cxnId="{CCD5629F-01BA-47DA-89EC-9C3DD41B6066}">
      <dgm:prSet/>
      <dgm:spPr/>
      <dgm:t>
        <a:bodyPr/>
        <a:lstStyle/>
        <a:p>
          <a:endParaRPr lang="ru-RU"/>
        </a:p>
      </dgm:t>
    </dgm:pt>
    <dgm:pt modelId="{F2AF6878-00C4-43CC-9668-170176E69240}" type="pres">
      <dgm:prSet presAssocID="{81792854-1480-47FC-B047-0840C7D97B26}" presName="linear" presStyleCnt="0">
        <dgm:presLayoutVars>
          <dgm:dir/>
          <dgm:animLvl val="lvl"/>
          <dgm:resizeHandles val="exact"/>
        </dgm:presLayoutVars>
      </dgm:prSet>
      <dgm:spPr/>
      <dgm:t>
        <a:bodyPr/>
        <a:lstStyle/>
        <a:p>
          <a:endParaRPr lang="ru-RU"/>
        </a:p>
      </dgm:t>
    </dgm:pt>
    <dgm:pt modelId="{5DB4BB9F-1884-4ED1-AA51-D52031A8235F}" type="pres">
      <dgm:prSet presAssocID="{3C712B80-AC3B-4325-AACD-FB19111BA795}" presName="parentLin" presStyleCnt="0"/>
      <dgm:spPr/>
    </dgm:pt>
    <dgm:pt modelId="{FDFE00DC-2C55-4990-BFDC-0A97BC9B5E4D}" type="pres">
      <dgm:prSet presAssocID="{3C712B80-AC3B-4325-AACD-FB19111BA795}" presName="parentLeftMargin" presStyleLbl="node1" presStyleIdx="0" presStyleCnt="5"/>
      <dgm:spPr/>
      <dgm:t>
        <a:bodyPr/>
        <a:lstStyle/>
        <a:p>
          <a:endParaRPr lang="ru-RU"/>
        </a:p>
      </dgm:t>
    </dgm:pt>
    <dgm:pt modelId="{3685E8C7-19D3-4631-B80A-0A6F3E689AAE}" type="pres">
      <dgm:prSet presAssocID="{3C712B80-AC3B-4325-AACD-FB19111BA795}" presName="parentText" presStyleLbl="node1" presStyleIdx="0" presStyleCnt="5" custScaleX="129442" custScaleY="320031">
        <dgm:presLayoutVars>
          <dgm:chMax val="0"/>
          <dgm:bulletEnabled val="1"/>
        </dgm:presLayoutVars>
      </dgm:prSet>
      <dgm:spPr/>
      <dgm:t>
        <a:bodyPr/>
        <a:lstStyle/>
        <a:p>
          <a:endParaRPr lang="ru-RU"/>
        </a:p>
      </dgm:t>
    </dgm:pt>
    <dgm:pt modelId="{9818E209-9003-486D-A75F-137C9DB9E50C}" type="pres">
      <dgm:prSet presAssocID="{3C712B80-AC3B-4325-AACD-FB19111BA795}" presName="negativeSpace" presStyleCnt="0"/>
      <dgm:spPr/>
    </dgm:pt>
    <dgm:pt modelId="{2EF007C4-90EF-49C8-B96E-F327EA22D082}" type="pres">
      <dgm:prSet presAssocID="{3C712B80-AC3B-4325-AACD-FB19111BA795}" presName="childText" presStyleLbl="conFgAcc1" presStyleIdx="0" presStyleCnt="5" custLinFactY="-136611" custLinFactNeighborX="-824" custLinFactNeighborY="-200000">
        <dgm:presLayoutVars>
          <dgm:bulletEnabled val="1"/>
        </dgm:presLayoutVars>
      </dgm:prSet>
      <dgm:spPr/>
    </dgm:pt>
    <dgm:pt modelId="{BE11CFDD-B646-46AB-95CA-95BB5CB20E74}" type="pres">
      <dgm:prSet presAssocID="{C8BBB794-9EC4-4A32-B5AB-1B333D422EBB}" presName="spaceBetweenRectangles" presStyleCnt="0"/>
      <dgm:spPr/>
    </dgm:pt>
    <dgm:pt modelId="{04CB39F5-A758-45A5-B5C4-4775AEF40227}" type="pres">
      <dgm:prSet presAssocID="{8618AA68-C6F3-42BA-B168-F7829A08FA13}" presName="parentLin" presStyleCnt="0"/>
      <dgm:spPr/>
    </dgm:pt>
    <dgm:pt modelId="{EA4D20EF-C5C4-4499-AE18-BC77CA3618A4}" type="pres">
      <dgm:prSet presAssocID="{8618AA68-C6F3-42BA-B168-F7829A08FA13}" presName="parentLeftMargin" presStyleLbl="node1" presStyleIdx="0" presStyleCnt="5"/>
      <dgm:spPr/>
      <dgm:t>
        <a:bodyPr/>
        <a:lstStyle/>
        <a:p>
          <a:endParaRPr lang="ru-RU"/>
        </a:p>
      </dgm:t>
    </dgm:pt>
    <dgm:pt modelId="{0896FB29-A927-4E12-A2E3-382570EF0153}" type="pres">
      <dgm:prSet presAssocID="{8618AA68-C6F3-42BA-B168-F7829A08FA13}" presName="parentText" presStyleLbl="node1" presStyleIdx="1" presStyleCnt="5" custScaleX="128302" custScaleY="283333">
        <dgm:presLayoutVars>
          <dgm:chMax val="0"/>
          <dgm:bulletEnabled val="1"/>
        </dgm:presLayoutVars>
      </dgm:prSet>
      <dgm:spPr/>
      <dgm:t>
        <a:bodyPr/>
        <a:lstStyle/>
        <a:p>
          <a:endParaRPr lang="ru-RU"/>
        </a:p>
      </dgm:t>
    </dgm:pt>
    <dgm:pt modelId="{0A853473-D938-459D-8799-CBBC0DA9F030}" type="pres">
      <dgm:prSet presAssocID="{8618AA68-C6F3-42BA-B168-F7829A08FA13}" presName="negativeSpace" presStyleCnt="0"/>
      <dgm:spPr/>
    </dgm:pt>
    <dgm:pt modelId="{1FA05307-5329-4B0C-8EC1-EB75FB9298A9}" type="pres">
      <dgm:prSet presAssocID="{8618AA68-C6F3-42BA-B168-F7829A08FA13}" presName="childText" presStyleLbl="conFgAcc1" presStyleIdx="1" presStyleCnt="5">
        <dgm:presLayoutVars>
          <dgm:bulletEnabled val="1"/>
        </dgm:presLayoutVars>
      </dgm:prSet>
      <dgm:spPr/>
    </dgm:pt>
    <dgm:pt modelId="{7B74DEBC-80DA-4D79-AC8A-8BBDE71FA87C}" type="pres">
      <dgm:prSet presAssocID="{7CE50DDB-E6A0-4EBE-968E-1AB78FAACD19}" presName="spaceBetweenRectangles" presStyleCnt="0"/>
      <dgm:spPr/>
    </dgm:pt>
    <dgm:pt modelId="{56A7D8C9-55FF-4AC2-9844-370B9136044D}" type="pres">
      <dgm:prSet presAssocID="{3068736A-0E5F-4107-B0ED-64500F709DF4}" presName="parentLin" presStyleCnt="0"/>
      <dgm:spPr/>
    </dgm:pt>
    <dgm:pt modelId="{BBB7E555-C4B9-4B0A-8B4D-6BF0E04CD756}" type="pres">
      <dgm:prSet presAssocID="{3068736A-0E5F-4107-B0ED-64500F709DF4}" presName="parentLeftMargin" presStyleLbl="node1" presStyleIdx="1" presStyleCnt="5"/>
      <dgm:spPr/>
      <dgm:t>
        <a:bodyPr/>
        <a:lstStyle/>
        <a:p>
          <a:endParaRPr lang="ru-RU"/>
        </a:p>
      </dgm:t>
    </dgm:pt>
    <dgm:pt modelId="{12007F2B-55A6-4FA9-9010-8AF3881C33A1}" type="pres">
      <dgm:prSet presAssocID="{3068736A-0E5F-4107-B0ED-64500F709DF4}" presName="parentText" presStyleLbl="node1" presStyleIdx="2" presStyleCnt="5" custScaleX="128302" custScaleY="260824">
        <dgm:presLayoutVars>
          <dgm:chMax val="0"/>
          <dgm:bulletEnabled val="1"/>
        </dgm:presLayoutVars>
      </dgm:prSet>
      <dgm:spPr/>
      <dgm:t>
        <a:bodyPr/>
        <a:lstStyle/>
        <a:p>
          <a:endParaRPr lang="ru-RU"/>
        </a:p>
      </dgm:t>
    </dgm:pt>
    <dgm:pt modelId="{51BEA71E-9036-41C3-8BFA-FD39DC5E2167}" type="pres">
      <dgm:prSet presAssocID="{3068736A-0E5F-4107-B0ED-64500F709DF4}" presName="negativeSpace" presStyleCnt="0"/>
      <dgm:spPr/>
    </dgm:pt>
    <dgm:pt modelId="{DA518B97-E827-41A8-8F76-131B050ABE07}" type="pres">
      <dgm:prSet presAssocID="{3068736A-0E5F-4107-B0ED-64500F709DF4}" presName="childText" presStyleLbl="conFgAcc1" presStyleIdx="2" presStyleCnt="5">
        <dgm:presLayoutVars>
          <dgm:bulletEnabled val="1"/>
        </dgm:presLayoutVars>
      </dgm:prSet>
      <dgm:spPr/>
    </dgm:pt>
    <dgm:pt modelId="{F8EC504F-86AB-43D9-804C-67DC62047FC9}" type="pres">
      <dgm:prSet presAssocID="{F6175C8B-703E-48E6-A856-4F186FB0158C}" presName="spaceBetweenRectangles" presStyleCnt="0"/>
      <dgm:spPr/>
    </dgm:pt>
    <dgm:pt modelId="{FB5A8BC2-96A1-467F-9A42-F1ECB67F5EC9}" type="pres">
      <dgm:prSet presAssocID="{3ED43B1D-944B-49B3-B6EE-4F15790CC885}" presName="parentLin" presStyleCnt="0"/>
      <dgm:spPr/>
    </dgm:pt>
    <dgm:pt modelId="{48CD58C1-7158-4021-A4E0-146125EDD810}" type="pres">
      <dgm:prSet presAssocID="{3ED43B1D-944B-49B3-B6EE-4F15790CC885}" presName="parentLeftMargin" presStyleLbl="node1" presStyleIdx="2" presStyleCnt="5"/>
      <dgm:spPr/>
      <dgm:t>
        <a:bodyPr/>
        <a:lstStyle/>
        <a:p>
          <a:endParaRPr lang="ru-RU"/>
        </a:p>
      </dgm:t>
    </dgm:pt>
    <dgm:pt modelId="{872AC3DF-D385-43D5-99D9-2A989A7A5C61}" type="pres">
      <dgm:prSet presAssocID="{3ED43B1D-944B-49B3-B6EE-4F15790CC885}" presName="parentText" presStyleLbl="node1" presStyleIdx="3" presStyleCnt="5" custScaleX="129622" custScaleY="397199">
        <dgm:presLayoutVars>
          <dgm:chMax val="0"/>
          <dgm:bulletEnabled val="1"/>
        </dgm:presLayoutVars>
      </dgm:prSet>
      <dgm:spPr/>
      <dgm:t>
        <a:bodyPr/>
        <a:lstStyle/>
        <a:p>
          <a:endParaRPr lang="ru-RU"/>
        </a:p>
      </dgm:t>
    </dgm:pt>
    <dgm:pt modelId="{DE8FE462-643A-445A-B077-46DEAE290329}" type="pres">
      <dgm:prSet presAssocID="{3ED43B1D-944B-49B3-B6EE-4F15790CC885}" presName="negativeSpace" presStyleCnt="0"/>
      <dgm:spPr/>
    </dgm:pt>
    <dgm:pt modelId="{15572735-32BA-429B-A504-46ED4997F7DA}" type="pres">
      <dgm:prSet presAssocID="{3ED43B1D-944B-49B3-B6EE-4F15790CC885}" presName="childText" presStyleLbl="conFgAcc1" presStyleIdx="3" presStyleCnt="5">
        <dgm:presLayoutVars>
          <dgm:bulletEnabled val="1"/>
        </dgm:presLayoutVars>
      </dgm:prSet>
      <dgm:spPr/>
    </dgm:pt>
    <dgm:pt modelId="{FD4619EC-BD62-43BB-A828-19399A44C50E}" type="pres">
      <dgm:prSet presAssocID="{10A57A7D-C0F7-4609-8223-E2347E9996B4}" presName="spaceBetweenRectangles" presStyleCnt="0"/>
      <dgm:spPr/>
    </dgm:pt>
    <dgm:pt modelId="{17A78511-37B4-4021-AA17-B8F4CA02CACA}" type="pres">
      <dgm:prSet presAssocID="{90653417-D581-4CB6-8CEC-B437342715CD}" presName="parentLin" presStyleCnt="0"/>
      <dgm:spPr/>
    </dgm:pt>
    <dgm:pt modelId="{17BC5F2B-8328-479D-8BE7-8F6F7B230A2C}" type="pres">
      <dgm:prSet presAssocID="{90653417-D581-4CB6-8CEC-B437342715CD}" presName="parentLeftMargin" presStyleLbl="node1" presStyleIdx="3" presStyleCnt="5"/>
      <dgm:spPr/>
      <dgm:t>
        <a:bodyPr/>
        <a:lstStyle/>
        <a:p>
          <a:endParaRPr lang="ru-RU"/>
        </a:p>
      </dgm:t>
    </dgm:pt>
    <dgm:pt modelId="{69099953-BCE1-4774-8493-1362CBBA5E50}" type="pres">
      <dgm:prSet presAssocID="{90653417-D581-4CB6-8CEC-B437342715CD}" presName="parentText" presStyleLbl="node1" presStyleIdx="4" presStyleCnt="5" custScaleX="130582" custScaleY="569907">
        <dgm:presLayoutVars>
          <dgm:chMax val="0"/>
          <dgm:bulletEnabled val="1"/>
        </dgm:presLayoutVars>
      </dgm:prSet>
      <dgm:spPr/>
      <dgm:t>
        <a:bodyPr/>
        <a:lstStyle/>
        <a:p>
          <a:endParaRPr lang="ru-RU"/>
        </a:p>
      </dgm:t>
    </dgm:pt>
    <dgm:pt modelId="{3A79F942-4996-46A3-933B-8263F03F4AD1}" type="pres">
      <dgm:prSet presAssocID="{90653417-D581-4CB6-8CEC-B437342715CD}" presName="negativeSpace" presStyleCnt="0"/>
      <dgm:spPr/>
    </dgm:pt>
    <dgm:pt modelId="{6B9B492F-5070-4C7B-B715-6C738B195E00}" type="pres">
      <dgm:prSet presAssocID="{90653417-D581-4CB6-8CEC-B437342715CD}" presName="childText" presStyleLbl="conFgAcc1" presStyleIdx="4" presStyleCnt="5">
        <dgm:presLayoutVars>
          <dgm:bulletEnabled val="1"/>
        </dgm:presLayoutVars>
      </dgm:prSet>
      <dgm:spPr/>
    </dgm:pt>
  </dgm:ptLst>
  <dgm:cxnLst>
    <dgm:cxn modelId="{CCD5629F-01BA-47DA-89EC-9C3DD41B6066}" srcId="{81792854-1480-47FC-B047-0840C7D97B26}" destId="{90653417-D581-4CB6-8CEC-B437342715CD}" srcOrd="4" destOrd="0" parTransId="{5A8A6768-83E9-4B60-91F6-4D847818F788}" sibTransId="{1D6212AE-7F63-4FBC-97E8-41567991B597}"/>
    <dgm:cxn modelId="{48185B67-2815-4EAD-8822-A2A7365A5541}" type="presOf" srcId="{3C712B80-AC3B-4325-AACD-FB19111BA795}" destId="{FDFE00DC-2C55-4990-BFDC-0A97BC9B5E4D}" srcOrd="0" destOrd="0" presId="urn:microsoft.com/office/officeart/2005/8/layout/list1"/>
    <dgm:cxn modelId="{B0437443-3D3F-4FA9-88EF-E038F4DA4898}" type="presOf" srcId="{81792854-1480-47FC-B047-0840C7D97B26}" destId="{F2AF6878-00C4-43CC-9668-170176E69240}" srcOrd="0" destOrd="0" presId="urn:microsoft.com/office/officeart/2005/8/layout/list1"/>
    <dgm:cxn modelId="{EFD8B5D3-1768-40D0-9DA0-97D5E9BEE751}" srcId="{81792854-1480-47FC-B047-0840C7D97B26}" destId="{3ED43B1D-944B-49B3-B6EE-4F15790CC885}" srcOrd="3" destOrd="0" parTransId="{CD1A72FC-78D0-4616-A499-596BF1090675}" sibTransId="{10A57A7D-C0F7-4609-8223-E2347E9996B4}"/>
    <dgm:cxn modelId="{E0AE202D-73FA-405D-88C2-479CFB6465D8}" type="presOf" srcId="{3068736A-0E5F-4107-B0ED-64500F709DF4}" destId="{12007F2B-55A6-4FA9-9010-8AF3881C33A1}" srcOrd="1" destOrd="0" presId="urn:microsoft.com/office/officeart/2005/8/layout/list1"/>
    <dgm:cxn modelId="{D1B3AE2E-BCDF-40C9-9EDB-E1B76FD90C5C}" srcId="{81792854-1480-47FC-B047-0840C7D97B26}" destId="{8618AA68-C6F3-42BA-B168-F7829A08FA13}" srcOrd="1" destOrd="0" parTransId="{6ECFF84A-1AD6-4A93-A663-08145F6053B6}" sibTransId="{7CE50DDB-E6A0-4EBE-968E-1AB78FAACD19}"/>
    <dgm:cxn modelId="{95B16D78-0ECB-448E-87BC-88271B33EF0A}" type="presOf" srcId="{3ED43B1D-944B-49B3-B6EE-4F15790CC885}" destId="{48CD58C1-7158-4021-A4E0-146125EDD810}" srcOrd="0" destOrd="0" presId="urn:microsoft.com/office/officeart/2005/8/layout/list1"/>
    <dgm:cxn modelId="{16DD1C22-0E1A-4F32-901A-BE94133C0C9E}" type="presOf" srcId="{3C712B80-AC3B-4325-AACD-FB19111BA795}" destId="{3685E8C7-19D3-4631-B80A-0A6F3E689AAE}" srcOrd="1" destOrd="0" presId="urn:microsoft.com/office/officeart/2005/8/layout/list1"/>
    <dgm:cxn modelId="{FE21A206-62A2-4DF9-BF28-89D6175473BB}" srcId="{81792854-1480-47FC-B047-0840C7D97B26}" destId="{3C712B80-AC3B-4325-AACD-FB19111BA795}" srcOrd="0" destOrd="0" parTransId="{09296123-AF4E-4AA7-9D16-A1B946FDE833}" sibTransId="{C8BBB794-9EC4-4A32-B5AB-1B333D422EBB}"/>
    <dgm:cxn modelId="{24150BEB-89E9-4254-83AE-F9B60C1EE8EA}" srcId="{81792854-1480-47FC-B047-0840C7D97B26}" destId="{3068736A-0E5F-4107-B0ED-64500F709DF4}" srcOrd="2" destOrd="0" parTransId="{2A8E6FDC-5681-48F8-B10A-2B6454D7AAC2}" sibTransId="{F6175C8B-703E-48E6-A856-4F186FB0158C}"/>
    <dgm:cxn modelId="{057DF877-A985-43E7-A4D2-BE1BE873E327}" type="presOf" srcId="{3ED43B1D-944B-49B3-B6EE-4F15790CC885}" destId="{872AC3DF-D385-43D5-99D9-2A989A7A5C61}" srcOrd="1" destOrd="0" presId="urn:microsoft.com/office/officeart/2005/8/layout/list1"/>
    <dgm:cxn modelId="{AF244849-301D-4B24-B590-426206AF4906}" type="presOf" srcId="{90653417-D581-4CB6-8CEC-B437342715CD}" destId="{17BC5F2B-8328-479D-8BE7-8F6F7B230A2C}" srcOrd="0" destOrd="0" presId="urn:microsoft.com/office/officeart/2005/8/layout/list1"/>
    <dgm:cxn modelId="{78158A10-E732-47C0-86E2-5913849083C4}" type="presOf" srcId="{8618AA68-C6F3-42BA-B168-F7829A08FA13}" destId="{0896FB29-A927-4E12-A2E3-382570EF0153}" srcOrd="1" destOrd="0" presId="urn:microsoft.com/office/officeart/2005/8/layout/list1"/>
    <dgm:cxn modelId="{5B69AD07-9741-44C6-B02A-9DF9B091CA16}" type="presOf" srcId="{90653417-D581-4CB6-8CEC-B437342715CD}" destId="{69099953-BCE1-4774-8493-1362CBBA5E50}" srcOrd="1" destOrd="0" presId="urn:microsoft.com/office/officeart/2005/8/layout/list1"/>
    <dgm:cxn modelId="{A9FC1F52-8DFB-4F93-BCEA-0C63FD94C3F3}" type="presOf" srcId="{8618AA68-C6F3-42BA-B168-F7829A08FA13}" destId="{EA4D20EF-C5C4-4499-AE18-BC77CA3618A4}" srcOrd="0" destOrd="0" presId="urn:microsoft.com/office/officeart/2005/8/layout/list1"/>
    <dgm:cxn modelId="{116523B3-4807-4D3F-B5C5-336B78C959EC}" type="presOf" srcId="{3068736A-0E5F-4107-B0ED-64500F709DF4}" destId="{BBB7E555-C4B9-4B0A-8B4D-6BF0E04CD756}" srcOrd="0" destOrd="0" presId="urn:microsoft.com/office/officeart/2005/8/layout/list1"/>
    <dgm:cxn modelId="{2B5AD121-6EC0-4B02-9C48-71047F8C635E}" type="presParOf" srcId="{F2AF6878-00C4-43CC-9668-170176E69240}" destId="{5DB4BB9F-1884-4ED1-AA51-D52031A8235F}" srcOrd="0" destOrd="0" presId="urn:microsoft.com/office/officeart/2005/8/layout/list1"/>
    <dgm:cxn modelId="{969E380E-A5D8-481A-82B8-51DF0F476818}" type="presParOf" srcId="{5DB4BB9F-1884-4ED1-AA51-D52031A8235F}" destId="{FDFE00DC-2C55-4990-BFDC-0A97BC9B5E4D}" srcOrd="0" destOrd="0" presId="urn:microsoft.com/office/officeart/2005/8/layout/list1"/>
    <dgm:cxn modelId="{E0F70BA1-4196-474B-AC47-6AFA6219605E}" type="presParOf" srcId="{5DB4BB9F-1884-4ED1-AA51-D52031A8235F}" destId="{3685E8C7-19D3-4631-B80A-0A6F3E689AAE}" srcOrd="1" destOrd="0" presId="urn:microsoft.com/office/officeart/2005/8/layout/list1"/>
    <dgm:cxn modelId="{33AB28E0-83C0-4AD5-9B26-68C08D2D4A3C}" type="presParOf" srcId="{F2AF6878-00C4-43CC-9668-170176E69240}" destId="{9818E209-9003-486D-A75F-137C9DB9E50C}" srcOrd="1" destOrd="0" presId="urn:microsoft.com/office/officeart/2005/8/layout/list1"/>
    <dgm:cxn modelId="{2AA741AD-1717-4BCC-A4F6-A7FA40AAA061}" type="presParOf" srcId="{F2AF6878-00C4-43CC-9668-170176E69240}" destId="{2EF007C4-90EF-49C8-B96E-F327EA22D082}" srcOrd="2" destOrd="0" presId="urn:microsoft.com/office/officeart/2005/8/layout/list1"/>
    <dgm:cxn modelId="{E3AA161E-15A7-4A85-9ACA-BEB0DA6E235B}" type="presParOf" srcId="{F2AF6878-00C4-43CC-9668-170176E69240}" destId="{BE11CFDD-B646-46AB-95CA-95BB5CB20E74}" srcOrd="3" destOrd="0" presId="urn:microsoft.com/office/officeart/2005/8/layout/list1"/>
    <dgm:cxn modelId="{83DBCEEE-C032-4016-B8C5-1EFE96A2D0AB}" type="presParOf" srcId="{F2AF6878-00C4-43CC-9668-170176E69240}" destId="{04CB39F5-A758-45A5-B5C4-4775AEF40227}" srcOrd="4" destOrd="0" presId="urn:microsoft.com/office/officeart/2005/8/layout/list1"/>
    <dgm:cxn modelId="{4FF65FF9-4C4E-4F6F-8561-EF3641857194}" type="presParOf" srcId="{04CB39F5-A758-45A5-B5C4-4775AEF40227}" destId="{EA4D20EF-C5C4-4499-AE18-BC77CA3618A4}" srcOrd="0" destOrd="0" presId="urn:microsoft.com/office/officeart/2005/8/layout/list1"/>
    <dgm:cxn modelId="{8D8E1EE8-EE90-48BB-B0A6-C684FD081837}" type="presParOf" srcId="{04CB39F5-A758-45A5-B5C4-4775AEF40227}" destId="{0896FB29-A927-4E12-A2E3-382570EF0153}" srcOrd="1" destOrd="0" presId="urn:microsoft.com/office/officeart/2005/8/layout/list1"/>
    <dgm:cxn modelId="{27CA869E-676C-4EE8-9736-BE0708BF3264}" type="presParOf" srcId="{F2AF6878-00C4-43CC-9668-170176E69240}" destId="{0A853473-D938-459D-8799-CBBC0DA9F030}" srcOrd="5" destOrd="0" presId="urn:microsoft.com/office/officeart/2005/8/layout/list1"/>
    <dgm:cxn modelId="{D79F32E5-4ECC-4CDA-916E-DBD288389C0E}" type="presParOf" srcId="{F2AF6878-00C4-43CC-9668-170176E69240}" destId="{1FA05307-5329-4B0C-8EC1-EB75FB9298A9}" srcOrd="6" destOrd="0" presId="urn:microsoft.com/office/officeart/2005/8/layout/list1"/>
    <dgm:cxn modelId="{57A1A54C-754B-4C4F-83AE-7E7B301FD68D}" type="presParOf" srcId="{F2AF6878-00C4-43CC-9668-170176E69240}" destId="{7B74DEBC-80DA-4D79-AC8A-8BBDE71FA87C}" srcOrd="7" destOrd="0" presId="urn:microsoft.com/office/officeart/2005/8/layout/list1"/>
    <dgm:cxn modelId="{08882312-F6BA-40D5-840C-10AC5DE694A5}" type="presParOf" srcId="{F2AF6878-00C4-43CC-9668-170176E69240}" destId="{56A7D8C9-55FF-4AC2-9844-370B9136044D}" srcOrd="8" destOrd="0" presId="urn:microsoft.com/office/officeart/2005/8/layout/list1"/>
    <dgm:cxn modelId="{0688B46E-F11E-425D-B9DE-24C0346672F1}" type="presParOf" srcId="{56A7D8C9-55FF-4AC2-9844-370B9136044D}" destId="{BBB7E555-C4B9-4B0A-8B4D-6BF0E04CD756}" srcOrd="0" destOrd="0" presId="urn:microsoft.com/office/officeart/2005/8/layout/list1"/>
    <dgm:cxn modelId="{1739D4AF-98A5-4D70-A3CC-89F049F0BD00}" type="presParOf" srcId="{56A7D8C9-55FF-4AC2-9844-370B9136044D}" destId="{12007F2B-55A6-4FA9-9010-8AF3881C33A1}" srcOrd="1" destOrd="0" presId="urn:microsoft.com/office/officeart/2005/8/layout/list1"/>
    <dgm:cxn modelId="{C3C8EAD3-70AA-423D-8D65-1AAB479ABB03}" type="presParOf" srcId="{F2AF6878-00C4-43CC-9668-170176E69240}" destId="{51BEA71E-9036-41C3-8BFA-FD39DC5E2167}" srcOrd="9" destOrd="0" presId="urn:microsoft.com/office/officeart/2005/8/layout/list1"/>
    <dgm:cxn modelId="{55597E56-4BD4-428D-849A-C1380FAF32C8}" type="presParOf" srcId="{F2AF6878-00C4-43CC-9668-170176E69240}" destId="{DA518B97-E827-41A8-8F76-131B050ABE07}" srcOrd="10" destOrd="0" presId="urn:microsoft.com/office/officeart/2005/8/layout/list1"/>
    <dgm:cxn modelId="{CC1F1726-35DC-49EC-8CA9-985D6CE588CA}" type="presParOf" srcId="{F2AF6878-00C4-43CC-9668-170176E69240}" destId="{F8EC504F-86AB-43D9-804C-67DC62047FC9}" srcOrd="11" destOrd="0" presId="urn:microsoft.com/office/officeart/2005/8/layout/list1"/>
    <dgm:cxn modelId="{2539FE98-683A-4B27-B4EF-CBA054EE408D}" type="presParOf" srcId="{F2AF6878-00C4-43CC-9668-170176E69240}" destId="{FB5A8BC2-96A1-467F-9A42-F1ECB67F5EC9}" srcOrd="12" destOrd="0" presId="urn:microsoft.com/office/officeart/2005/8/layout/list1"/>
    <dgm:cxn modelId="{795971C9-B0D1-4404-9FC9-6A5F10B6BF57}" type="presParOf" srcId="{FB5A8BC2-96A1-467F-9A42-F1ECB67F5EC9}" destId="{48CD58C1-7158-4021-A4E0-146125EDD810}" srcOrd="0" destOrd="0" presId="urn:microsoft.com/office/officeart/2005/8/layout/list1"/>
    <dgm:cxn modelId="{735F4EFE-538B-4350-988C-6D500568199E}" type="presParOf" srcId="{FB5A8BC2-96A1-467F-9A42-F1ECB67F5EC9}" destId="{872AC3DF-D385-43D5-99D9-2A989A7A5C61}" srcOrd="1" destOrd="0" presId="urn:microsoft.com/office/officeart/2005/8/layout/list1"/>
    <dgm:cxn modelId="{BC8B373D-0C95-42C8-8E0F-15724C66693A}" type="presParOf" srcId="{F2AF6878-00C4-43CC-9668-170176E69240}" destId="{DE8FE462-643A-445A-B077-46DEAE290329}" srcOrd="13" destOrd="0" presId="urn:microsoft.com/office/officeart/2005/8/layout/list1"/>
    <dgm:cxn modelId="{6AF4C001-31EE-4D86-85A9-90B9FCA623BA}" type="presParOf" srcId="{F2AF6878-00C4-43CC-9668-170176E69240}" destId="{15572735-32BA-429B-A504-46ED4997F7DA}" srcOrd="14" destOrd="0" presId="urn:microsoft.com/office/officeart/2005/8/layout/list1"/>
    <dgm:cxn modelId="{A9BB512D-4ED4-44FB-9759-0978D4D067BB}" type="presParOf" srcId="{F2AF6878-00C4-43CC-9668-170176E69240}" destId="{FD4619EC-BD62-43BB-A828-19399A44C50E}" srcOrd="15" destOrd="0" presId="urn:microsoft.com/office/officeart/2005/8/layout/list1"/>
    <dgm:cxn modelId="{C9437359-4FFC-4E6E-B4FE-6E5FC8718DEC}" type="presParOf" srcId="{F2AF6878-00C4-43CC-9668-170176E69240}" destId="{17A78511-37B4-4021-AA17-B8F4CA02CACA}" srcOrd="16" destOrd="0" presId="urn:microsoft.com/office/officeart/2005/8/layout/list1"/>
    <dgm:cxn modelId="{58EFBD0D-D9D4-4FC3-A786-74008957E28C}" type="presParOf" srcId="{17A78511-37B4-4021-AA17-B8F4CA02CACA}" destId="{17BC5F2B-8328-479D-8BE7-8F6F7B230A2C}" srcOrd="0" destOrd="0" presId="urn:microsoft.com/office/officeart/2005/8/layout/list1"/>
    <dgm:cxn modelId="{581EDDC7-01DB-4D5F-BF08-05EEEC1F5C0E}" type="presParOf" srcId="{17A78511-37B4-4021-AA17-B8F4CA02CACA}" destId="{69099953-BCE1-4774-8493-1362CBBA5E50}" srcOrd="1" destOrd="0" presId="urn:microsoft.com/office/officeart/2005/8/layout/list1"/>
    <dgm:cxn modelId="{59496051-B228-483C-80BD-45B9CF6C7E33}" type="presParOf" srcId="{F2AF6878-00C4-43CC-9668-170176E69240}" destId="{3A79F942-4996-46A3-933B-8263F03F4AD1}" srcOrd="17" destOrd="0" presId="urn:microsoft.com/office/officeart/2005/8/layout/list1"/>
    <dgm:cxn modelId="{5295CA4D-8A04-40CC-8351-AE60C07549F4}" type="presParOf" srcId="{F2AF6878-00C4-43CC-9668-170176E69240}" destId="{6B9B492F-5070-4C7B-B715-6C738B195E00}" srcOrd="18" destOrd="0" presId="urn:microsoft.com/office/officeart/2005/8/layout/list1"/>
  </dgm:cxnLst>
  <dgm:bg/>
  <dgm:whole/>
</dgm:dataModel>
</file>

<file path=ppt/diagrams/data4.xml><?xml version="1.0" encoding="utf-8"?>
<dgm:dataModel xmlns:dgm="http://schemas.openxmlformats.org/drawingml/2006/diagram" xmlns:a="http://schemas.openxmlformats.org/drawingml/2006/main">
  <dgm:ptLst>
    <dgm:pt modelId="{28B595B3-9101-49EC-A644-DB3B95B47152}"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ru-RU"/>
        </a:p>
      </dgm:t>
    </dgm:pt>
    <dgm:pt modelId="{1B34D88C-0612-43C3-B226-C9ED5914EA0E}">
      <dgm:prSet phldrT="[Текст]" custT="1"/>
      <dgm:spPr/>
      <dgm:t>
        <a:bodyPr/>
        <a:lstStyle/>
        <a:p>
          <a:r>
            <a:rPr lang="ru-RU" sz="1400" dirty="0" smtClean="0"/>
            <a:t>Методическая деятельность школы переориентирована на практические мероприятия на 80%.</a:t>
          </a:r>
          <a:endParaRPr lang="ru-RU" sz="1400" dirty="0"/>
        </a:p>
      </dgm:t>
    </dgm:pt>
    <dgm:pt modelId="{DFB520F9-40E9-4618-9DD6-000445BAA2F9}" type="parTrans" cxnId="{498CCF86-2E96-4CBA-BBBE-23442DA548F1}">
      <dgm:prSet/>
      <dgm:spPr/>
      <dgm:t>
        <a:bodyPr/>
        <a:lstStyle/>
        <a:p>
          <a:endParaRPr lang="ru-RU"/>
        </a:p>
      </dgm:t>
    </dgm:pt>
    <dgm:pt modelId="{4C80AB3D-F512-45AF-8B2F-422039E8B27F}" type="sibTrans" cxnId="{498CCF86-2E96-4CBA-BBBE-23442DA548F1}">
      <dgm:prSet/>
      <dgm:spPr/>
      <dgm:t>
        <a:bodyPr/>
        <a:lstStyle/>
        <a:p>
          <a:endParaRPr lang="ru-RU"/>
        </a:p>
      </dgm:t>
    </dgm:pt>
    <dgm:pt modelId="{46CC820D-59F7-4EE7-AEE2-10F74A5AE096}">
      <dgm:prSet phldrT="[Текст]" custT="1"/>
      <dgm:spPr/>
      <dgm:t>
        <a:bodyPr/>
        <a:lstStyle/>
        <a:p>
          <a:r>
            <a:rPr lang="ru-RU" sz="1400" dirty="0" smtClean="0"/>
            <a:t>Взаимодействие учителей приблизилось к принципам </a:t>
          </a:r>
          <a:r>
            <a:rPr lang="ru-RU" sz="1400" dirty="0" err="1" smtClean="0"/>
            <a:t>системно-деятельностного</a:t>
          </a:r>
          <a:r>
            <a:rPr lang="ru-RU" sz="1400" dirty="0" smtClean="0"/>
            <a:t> подхода, появилась системность в решении образовательных задач.</a:t>
          </a:r>
          <a:endParaRPr lang="ru-RU" sz="1400" dirty="0"/>
        </a:p>
      </dgm:t>
    </dgm:pt>
    <dgm:pt modelId="{8AD02127-E391-4B98-86FF-8AA4AB0FF78C}" type="parTrans" cxnId="{E4E8051A-20FF-4CDB-BF22-864FB2B4BBE5}">
      <dgm:prSet/>
      <dgm:spPr/>
      <dgm:t>
        <a:bodyPr/>
        <a:lstStyle/>
        <a:p>
          <a:endParaRPr lang="ru-RU"/>
        </a:p>
      </dgm:t>
    </dgm:pt>
    <dgm:pt modelId="{DA3135A2-2B43-447D-85F1-10A8C0198DDD}" type="sibTrans" cxnId="{E4E8051A-20FF-4CDB-BF22-864FB2B4BBE5}">
      <dgm:prSet/>
      <dgm:spPr/>
      <dgm:t>
        <a:bodyPr/>
        <a:lstStyle/>
        <a:p>
          <a:endParaRPr lang="ru-RU"/>
        </a:p>
      </dgm:t>
    </dgm:pt>
    <dgm:pt modelId="{E5C36317-5C60-4879-966F-0A07F9138A76}">
      <dgm:prSet phldrT="[Текст]" custT="1"/>
      <dgm:spPr/>
      <dgm:t>
        <a:bodyPr/>
        <a:lstStyle/>
        <a:p>
          <a:r>
            <a:rPr lang="ru-RU" sz="1400" dirty="0" smtClean="0"/>
            <a:t>В коллективе повысилась мотивация на взаимодействие, восполнился недостаток  коммуникативных компетенций.</a:t>
          </a:r>
          <a:endParaRPr lang="ru-RU" sz="1400" dirty="0"/>
        </a:p>
      </dgm:t>
    </dgm:pt>
    <dgm:pt modelId="{14885258-CC96-479A-9D23-8EC01241B6E7}" type="parTrans" cxnId="{DAB19AEA-B2C6-483B-B84B-F9E84D33A58B}">
      <dgm:prSet/>
      <dgm:spPr/>
      <dgm:t>
        <a:bodyPr/>
        <a:lstStyle/>
        <a:p>
          <a:endParaRPr lang="ru-RU"/>
        </a:p>
      </dgm:t>
    </dgm:pt>
    <dgm:pt modelId="{3B34A240-5EAF-44E0-BCFC-2C8EE474087F}" type="sibTrans" cxnId="{DAB19AEA-B2C6-483B-B84B-F9E84D33A58B}">
      <dgm:prSet/>
      <dgm:spPr/>
      <dgm:t>
        <a:bodyPr/>
        <a:lstStyle/>
        <a:p>
          <a:endParaRPr lang="ru-RU"/>
        </a:p>
      </dgm:t>
    </dgm:pt>
    <dgm:pt modelId="{F9280988-931E-4DDB-9ECF-ACA0C0B34CA2}">
      <dgm:prSet custT="1"/>
      <dgm:spPr/>
      <dgm:t>
        <a:bodyPr/>
        <a:lstStyle/>
        <a:p>
          <a:r>
            <a:rPr lang="ru-RU" sz="1400" dirty="0" smtClean="0"/>
            <a:t>В процесс обучения введены новые методические инструменты на постоянной основе, которые в будущем могут повлиять на улучшение качества образования, повысилась эффективность урока.</a:t>
          </a:r>
          <a:endParaRPr lang="ru-RU" sz="1400" dirty="0"/>
        </a:p>
      </dgm:t>
    </dgm:pt>
    <dgm:pt modelId="{187034FD-2166-4156-BA8E-5F15FC43D5F0}" type="parTrans" cxnId="{6AD4C089-0FDA-4714-920D-756B3C634CF2}">
      <dgm:prSet/>
      <dgm:spPr/>
      <dgm:t>
        <a:bodyPr/>
        <a:lstStyle/>
        <a:p>
          <a:endParaRPr lang="ru-RU"/>
        </a:p>
      </dgm:t>
    </dgm:pt>
    <dgm:pt modelId="{A6581CAC-BD4A-4DCC-8C57-EF2C553AF288}" type="sibTrans" cxnId="{6AD4C089-0FDA-4714-920D-756B3C634CF2}">
      <dgm:prSet/>
      <dgm:spPr/>
      <dgm:t>
        <a:bodyPr/>
        <a:lstStyle/>
        <a:p>
          <a:endParaRPr lang="ru-RU"/>
        </a:p>
      </dgm:t>
    </dgm:pt>
    <dgm:pt modelId="{517BDCA7-1DE3-49C7-A918-CC1400E0E3EF}">
      <dgm:prSet custT="1"/>
      <dgm:spPr/>
      <dgm:t>
        <a:bodyPr/>
        <a:lstStyle/>
        <a:p>
          <a:r>
            <a:rPr lang="ru-RU" sz="1400" dirty="0" smtClean="0"/>
            <a:t>Учителя на практике повысили уровень своих компетенций, на практике отработали темы самообразования.</a:t>
          </a:r>
          <a:endParaRPr lang="ru-RU" sz="1400" dirty="0"/>
        </a:p>
      </dgm:t>
    </dgm:pt>
    <dgm:pt modelId="{364FCA9E-55FD-4D7C-B397-50B64BB718AF}" type="parTrans" cxnId="{817C0EB6-DAA1-453C-9C92-400F7F22F102}">
      <dgm:prSet/>
      <dgm:spPr/>
      <dgm:t>
        <a:bodyPr/>
        <a:lstStyle/>
        <a:p>
          <a:endParaRPr lang="ru-RU"/>
        </a:p>
      </dgm:t>
    </dgm:pt>
    <dgm:pt modelId="{E9719D01-4262-4F6A-ABB1-912EF8E7EF95}" type="sibTrans" cxnId="{817C0EB6-DAA1-453C-9C92-400F7F22F102}">
      <dgm:prSet/>
      <dgm:spPr/>
      <dgm:t>
        <a:bodyPr/>
        <a:lstStyle/>
        <a:p>
          <a:endParaRPr lang="ru-RU"/>
        </a:p>
      </dgm:t>
    </dgm:pt>
    <dgm:pt modelId="{E36B0153-414D-41AC-A50A-FB05A3D7424C}" type="pres">
      <dgm:prSet presAssocID="{28B595B3-9101-49EC-A644-DB3B95B47152}" presName="linear" presStyleCnt="0">
        <dgm:presLayoutVars>
          <dgm:dir/>
          <dgm:animLvl val="lvl"/>
          <dgm:resizeHandles val="exact"/>
        </dgm:presLayoutVars>
      </dgm:prSet>
      <dgm:spPr/>
      <dgm:t>
        <a:bodyPr/>
        <a:lstStyle/>
        <a:p>
          <a:endParaRPr lang="ru-RU"/>
        </a:p>
      </dgm:t>
    </dgm:pt>
    <dgm:pt modelId="{A7B80D94-3403-4B47-A820-8BA37CAF7FF3}" type="pres">
      <dgm:prSet presAssocID="{1B34D88C-0612-43C3-B226-C9ED5914EA0E}" presName="parentLin" presStyleCnt="0"/>
      <dgm:spPr/>
    </dgm:pt>
    <dgm:pt modelId="{5C390A47-D6EF-4B41-8F09-599B3B012CD8}" type="pres">
      <dgm:prSet presAssocID="{1B34D88C-0612-43C3-B226-C9ED5914EA0E}" presName="parentLeftMargin" presStyleLbl="node1" presStyleIdx="0" presStyleCnt="5"/>
      <dgm:spPr/>
      <dgm:t>
        <a:bodyPr/>
        <a:lstStyle/>
        <a:p>
          <a:endParaRPr lang="ru-RU"/>
        </a:p>
      </dgm:t>
    </dgm:pt>
    <dgm:pt modelId="{0A0BA79B-57CD-4310-8FAD-0282EEBC2DFB}" type="pres">
      <dgm:prSet presAssocID="{1B34D88C-0612-43C3-B226-C9ED5914EA0E}" presName="parentText" presStyleLbl="node1" presStyleIdx="0" presStyleCnt="5" custScaleY="248456" custLinFactX="13767" custLinFactY="-15740" custLinFactNeighborX="100000" custLinFactNeighborY="-100000">
        <dgm:presLayoutVars>
          <dgm:chMax val="0"/>
          <dgm:bulletEnabled val="1"/>
        </dgm:presLayoutVars>
      </dgm:prSet>
      <dgm:spPr/>
      <dgm:t>
        <a:bodyPr/>
        <a:lstStyle/>
        <a:p>
          <a:endParaRPr lang="ru-RU"/>
        </a:p>
      </dgm:t>
    </dgm:pt>
    <dgm:pt modelId="{4BDAADB1-08D1-46A4-80E1-FE072D153AE5}" type="pres">
      <dgm:prSet presAssocID="{1B34D88C-0612-43C3-B226-C9ED5914EA0E}" presName="negativeSpace" presStyleCnt="0"/>
      <dgm:spPr/>
    </dgm:pt>
    <dgm:pt modelId="{7079C4E4-F682-4290-A811-DD37E59F16C8}" type="pres">
      <dgm:prSet presAssocID="{1B34D88C-0612-43C3-B226-C9ED5914EA0E}" presName="childText" presStyleLbl="conFgAcc1" presStyleIdx="0" presStyleCnt="5">
        <dgm:presLayoutVars>
          <dgm:bulletEnabled val="1"/>
        </dgm:presLayoutVars>
      </dgm:prSet>
      <dgm:spPr/>
    </dgm:pt>
    <dgm:pt modelId="{BFF9F7C2-0C08-4F3A-8D87-8EB58B46DEE0}" type="pres">
      <dgm:prSet presAssocID="{4C80AB3D-F512-45AF-8B2F-422039E8B27F}" presName="spaceBetweenRectangles" presStyleCnt="0"/>
      <dgm:spPr/>
    </dgm:pt>
    <dgm:pt modelId="{0788909F-56DD-455F-8E7F-937904729E3F}" type="pres">
      <dgm:prSet presAssocID="{F9280988-931E-4DDB-9ECF-ACA0C0B34CA2}" presName="parentLin" presStyleCnt="0"/>
      <dgm:spPr/>
    </dgm:pt>
    <dgm:pt modelId="{8CADFF76-5159-4025-99DE-9812A60DDCC4}" type="pres">
      <dgm:prSet presAssocID="{F9280988-931E-4DDB-9ECF-ACA0C0B34CA2}" presName="parentLeftMargin" presStyleLbl="node1" presStyleIdx="0" presStyleCnt="5"/>
      <dgm:spPr/>
      <dgm:t>
        <a:bodyPr/>
        <a:lstStyle/>
        <a:p>
          <a:endParaRPr lang="ru-RU"/>
        </a:p>
      </dgm:t>
    </dgm:pt>
    <dgm:pt modelId="{AE53C9DE-2DB0-4E87-B8AE-EE24D27E7D86}" type="pres">
      <dgm:prSet presAssocID="{F9280988-931E-4DDB-9ECF-ACA0C0B34CA2}" presName="parentText" presStyleLbl="node1" presStyleIdx="1" presStyleCnt="5" custScaleY="305394" custLinFactNeighborX="-72202" custLinFactNeighborY="-23107">
        <dgm:presLayoutVars>
          <dgm:chMax val="0"/>
          <dgm:bulletEnabled val="1"/>
        </dgm:presLayoutVars>
      </dgm:prSet>
      <dgm:spPr/>
      <dgm:t>
        <a:bodyPr/>
        <a:lstStyle/>
        <a:p>
          <a:endParaRPr lang="ru-RU"/>
        </a:p>
      </dgm:t>
    </dgm:pt>
    <dgm:pt modelId="{B0615D77-C5A1-4BB5-A487-C20BC6537D76}" type="pres">
      <dgm:prSet presAssocID="{F9280988-931E-4DDB-9ECF-ACA0C0B34CA2}" presName="negativeSpace" presStyleCnt="0"/>
      <dgm:spPr/>
    </dgm:pt>
    <dgm:pt modelId="{BA57C9E5-8195-415F-8394-EE826AA0181C}" type="pres">
      <dgm:prSet presAssocID="{F9280988-931E-4DDB-9ECF-ACA0C0B34CA2}" presName="childText" presStyleLbl="conFgAcc1" presStyleIdx="1" presStyleCnt="5">
        <dgm:presLayoutVars>
          <dgm:bulletEnabled val="1"/>
        </dgm:presLayoutVars>
      </dgm:prSet>
      <dgm:spPr/>
    </dgm:pt>
    <dgm:pt modelId="{FC612294-9582-4D19-A75B-880FC5364C5E}" type="pres">
      <dgm:prSet presAssocID="{A6581CAC-BD4A-4DCC-8C57-EF2C553AF288}" presName="spaceBetweenRectangles" presStyleCnt="0"/>
      <dgm:spPr/>
    </dgm:pt>
    <dgm:pt modelId="{80D7FBEA-EE34-4B94-8751-CC17AE4C1298}" type="pres">
      <dgm:prSet presAssocID="{517BDCA7-1DE3-49C7-A918-CC1400E0E3EF}" presName="parentLin" presStyleCnt="0"/>
      <dgm:spPr/>
    </dgm:pt>
    <dgm:pt modelId="{A9D7E717-50CD-40EB-B87C-F3BB0B135F4B}" type="pres">
      <dgm:prSet presAssocID="{517BDCA7-1DE3-49C7-A918-CC1400E0E3EF}" presName="parentLeftMargin" presStyleLbl="node1" presStyleIdx="1" presStyleCnt="5"/>
      <dgm:spPr/>
      <dgm:t>
        <a:bodyPr/>
        <a:lstStyle/>
        <a:p>
          <a:endParaRPr lang="ru-RU"/>
        </a:p>
      </dgm:t>
    </dgm:pt>
    <dgm:pt modelId="{CD4654A8-1DB6-4034-9AD2-5B21A7EF266F}" type="pres">
      <dgm:prSet presAssocID="{517BDCA7-1DE3-49C7-A918-CC1400E0E3EF}" presName="parentText" presStyleLbl="node1" presStyleIdx="2" presStyleCnt="5" custScaleY="144592" custLinFactX="12500" custLinFactNeighborX="100000" custLinFactNeighborY="-19162">
        <dgm:presLayoutVars>
          <dgm:chMax val="0"/>
          <dgm:bulletEnabled val="1"/>
        </dgm:presLayoutVars>
      </dgm:prSet>
      <dgm:spPr/>
      <dgm:t>
        <a:bodyPr/>
        <a:lstStyle/>
        <a:p>
          <a:endParaRPr lang="ru-RU"/>
        </a:p>
      </dgm:t>
    </dgm:pt>
    <dgm:pt modelId="{452D5375-9DF0-429D-9343-2B8DFE656B64}" type="pres">
      <dgm:prSet presAssocID="{517BDCA7-1DE3-49C7-A918-CC1400E0E3EF}" presName="negativeSpace" presStyleCnt="0"/>
      <dgm:spPr/>
    </dgm:pt>
    <dgm:pt modelId="{52BA7F3B-9C58-43AD-B6B4-434152E8AF73}" type="pres">
      <dgm:prSet presAssocID="{517BDCA7-1DE3-49C7-A918-CC1400E0E3EF}" presName="childText" presStyleLbl="conFgAcc1" presStyleIdx="2" presStyleCnt="5">
        <dgm:presLayoutVars>
          <dgm:bulletEnabled val="1"/>
        </dgm:presLayoutVars>
      </dgm:prSet>
      <dgm:spPr/>
    </dgm:pt>
    <dgm:pt modelId="{85D49100-69FD-40F9-A127-6587DB5E2E52}" type="pres">
      <dgm:prSet presAssocID="{E9719D01-4262-4F6A-ABB1-912EF8E7EF95}" presName="spaceBetweenRectangles" presStyleCnt="0"/>
      <dgm:spPr/>
    </dgm:pt>
    <dgm:pt modelId="{BA755552-415C-4B99-B626-0F77CA0FD96B}" type="pres">
      <dgm:prSet presAssocID="{46CC820D-59F7-4EE7-AEE2-10F74A5AE096}" presName="parentLin" presStyleCnt="0"/>
      <dgm:spPr/>
    </dgm:pt>
    <dgm:pt modelId="{10AAE117-69E5-4634-9FDF-9BAEAD561373}" type="pres">
      <dgm:prSet presAssocID="{46CC820D-59F7-4EE7-AEE2-10F74A5AE096}" presName="parentLeftMargin" presStyleLbl="node1" presStyleIdx="2" presStyleCnt="5"/>
      <dgm:spPr/>
      <dgm:t>
        <a:bodyPr/>
        <a:lstStyle/>
        <a:p>
          <a:endParaRPr lang="ru-RU"/>
        </a:p>
      </dgm:t>
    </dgm:pt>
    <dgm:pt modelId="{8A8F3145-D3A9-4793-ABE4-5A244A871460}" type="pres">
      <dgm:prSet presAssocID="{46CC820D-59F7-4EE7-AEE2-10F74A5AE096}" presName="parentText" presStyleLbl="node1" presStyleIdx="3" presStyleCnt="5" custScaleY="242650" custLinFactNeighborX="-72202" custLinFactNeighborY="386">
        <dgm:presLayoutVars>
          <dgm:chMax val="0"/>
          <dgm:bulletEnabled val="1"/>
        </dgm:presLayoutVars>
      </dgm:prSet>
      <dgm:spPr/>
      <dgm:t>
        <a:bodyPr/>
        <a:lstStyle/>
        <a:p>
          <a:endParaRPr lang="ru-RU"/>
        </a:p>
      </dgm:t>
    </dgm:pt>
    <dgm:pt modelId="{57CDC5DB-A569-4D24-8A2C-98F1B856E93B}" type="pres">
      <dgm:prSet presAssocID="{46CC820D-59F7-4EE7-AEE2-10F74A5AE096}" presName="negativeSpace" presStyleCnt="0"/>
      <dgm:spPr/>
    </dgm:pt>
    <dgm:pt modelId="{878D217A-7E48-445A-AA97-CB60F1D24D13}" type="pres">
      <dgm:prSet presAssocID="{46CC820D-59F7-4EE7-AEE2-10F74A5AE096}" presName="childText" presStyleLbl="conFgAcc1" presStyleIdx="3" presStyleCnt="5">
        <dgm:presLayoutVars>
          <dgm:bulletEnabled val="1"/>
        </dgm:presLayoutVars>
      </dgm:prSet>
      <dgm:spPr/>
    </dgm:pt>
    <dgm:pt modelId="{C8972DBA-F14D-4817-A9E3-13299C48327F}" type="pres">
      <dgm:prSet presAssocID="{DA3135A2-2B43-447D-85F1-10A8C0198DDD}" presName="spaceBetweenRectangles" presStyleCnt="0"/>
      <dgm:spPr/>
    </dgm:pt>
    <dgm:pt modelId="{847C6320-32B4-4147-8C73-454A8B1772E3}" type="pres">
      <dgm:prSet presAssocID="{E5C36317-5C60-4879-966F-0A07F9138A76}" presName="parentLin" presStyleCnt="0"/>
      <dgm:spPr/>
    </dgm:pt>
    <dgm:pt modelId="{A2E3C262-6C32-4498-884B-EF8257361C75}" type="pres">
      <dgm:prSet presAssocID="{E5C36317-5C60-4879-966F-0A07F9138A76}" presName="parentLeftMargin" presStyleLbl="node1" presStyleIdx="3" presStyleCnt="5"/>
      <dgm:spPr/>
      <dgm:t>
        <a:bodyPr/>
        <a:lstStyle/>
        <a:p>
          <a:endParaRPr lang="ru-RU"/>
        </a:p>
      </dgm:t>
    </dgm:pt>
    <dgm:pt modelId="{0B231590-3C56-4B33-A270-1E4AA47F6458}" type="pres">
      <dgm:prSet presAssocID="{E5C36317-5C60-4879-966F-0A07F9138A76}" presName="parentText" presStyleLbl="node1" presStyleIdx="4" presStyleCnt="5" custScaleY="262847" custLinFactX="13767" custLinFactNeighborX="100000" custLinFactNeighborY="42876">
        <dgm:presLayoutVars>
          <dgm:chMax val="0"/>
          <dgm:bulletEnabled val="1"/>
        </dgm:presLayoutVars>
      </dgm:prSet>
      <dgm:spPr/>
      <dgm:t>
        <a:bodyPr/>
        <a:lstStyle/>
        <a:p>
          <a:endParaRPr lang="ru-RU"/>
        </a:p>
      </dgm:t>
    </dgm:pt>
    <dgm:pt modelId="{068E987B-D3FA-443C-97EA-713CD351DE8E}" type="pres">
      <dgm:prSet presAssocID="{E5C36317-5C60-4879-966F-0A07F9138A76}" presName="negativeSpace" presStyleCnt="0"/>
      <dgm:spPr/>
    </dgm:pt>
    <dgm:pt modelId="{C6430D7B-B60C-41DF-905B-5DFF88FEC1FA}" type="pres">
      <dgm:prSet presAssocID="{E5C36317-5C60-4879-966F-0A07F9138A76}" presName="childText" presStyleLbl="conFgAcc1" presStyleIdx="4" presStyleCnt="5">
        <dgm:presLayoutVars>
          <dgm:bulletEnabled val="1"/>
        </dgm:presLayoutVars>
      </dgm:prSet>
      <dgm:spPr/>
    </dgm:pt>
  </dgm:ptLst>
  <dgm:cxnLst>
    <dgm:cxn modelId="{817C0EB6-DAA1-453C-9C92-400F7F22F102}" srcId="{28B595B3-9101-49EC-A644-DB3B95B47152}" destId="{517BDCA7-1DE3-49C7-A918-CC1400E0E3EF}" srcOrd="2" destOrd="0" parTransId="{364FCA9E-55FD-4D7C-B397-50B64BB718AF}" sibTransId="{E9719D01-4262-4F6A-ABB1-912EF8E7EF95}"/>
    <dgm:cxn modelId="{F1EED79B-8D60-40A8-8892-852A775D64A5}" type="presOf" srcId="{F9280988-931E-4DDB-9ECF-ACA0C0B34CA2}" destId="{8CADFF76-5159-4025-99DE-9812A60DDCC4}" srcOrd="0" destOrd="0" presId="urn:microsoft.com/office/officeart/2005/8/layout/list1"/>
    <dgm:cxn modelId="{0E29706D-1FFC-4BB6-A18E-7B88D5590CDF}" type="presOf" srcId="{1B34D88C-0612-43C3-B226-C9ED5914EA0E}" destId="{5C390A47-D6EF-4B41-8F09-599B3B012CD8}" srcOrd="0" destOrd="0" presId="urn:microsoft.com/office/officeart/2005/8/layout/list1"/>
    <dgm:cxn modelId="{0B7A8F43-F542-4B15-85AC-1F18AB2E3E42}" type="presOf" srcId="{517BDCA7-1DE3-49C7-A918-CC1400E0E3EF}" destId="{CD4654A8-1DB6-4034-9AD2-5B21A7EF266F}" srcOrd="1" destOrd="0" presId="urn:microsoft.com/office/officeart/2005/8/layout/list1"/>
    <dgm:cxn modelId="{E4E8051A-20FF-4CDB-BF22-864FB2B4BBE5}" srcId="{28B595B3-9101-49EC-A644-DB3B95B47152}" destId="{46CC820D-59F7-4EE7-AEE2-10F74A5AE096}" srcOrd="3" destOrd="0" parTransId="{8AD02127-E391-4B98-86FF-8AA4AB0FF78C}" sibTransId="{DA3135A2-2B43-447D-85F1-10A8C0198DDD}"/>
    <dgm:cxn modelId="{DA8D000A-ADC6-4C6B-8172-76F174ABCFA0}" type="presOf" srcId="{46CC820D-59F7-4EE7-AEE2-10F74A5AE096}" destId="{8A8F3145-D3A9-4793-ABE4-5A244A871460}" srcOrd="1" destOrd="0" presId="urn:microsoft.com/office/officeart/2005/8/layout/list1"/>
    <dgm:cxn modelId="{7CB6E814-560B-4576-849D-A91CB97EB6C8}" type="presOf" srcId="{28B595B3-9101-49EC-A644-DB3B95B47152}" destId="{E36B0153-414D-41AC-A50A-FB05A3D7424C}" srcOrd="0" destOrd="0" presId="urn:microsoft.com/office/officeart/2005/8/layout/list1"/>
    <dgm:cxn modelId="{DAB19AEA-B2C6-483B-B84B-F9E84D33A58B}" srcId="{28B595B3-9101-49EC-A644-DB3B95B47152}" destId="{E5C36317-5C60-4879-966F-0A07F9138A76}" srcOrd="4" destOrd="0" parTransId="{14885258-CC96-479A-9D23-8EC01241B6E7}" sibTransId="{3B34A240-5EAF-44E0-BCFC-2C8EE474087F}"/>
    <dgm:cxn modelId="{6AD4C089-0FDA-4714-920D-756B3C634CF2}" srcId="{28B595B3-9101-49EC-A644-DB3B95B47152}" destId="{F9280988-931E-4DDB-9ECF-ACA0C0B34CA2}" srcOrd="1" destOrd="0" parTransId="{187034FD-2166-4156-BA8E-5F15FC43D5F0}" sibTransId="{A6581CAC-BD4A-4DCC-8C57-EF2C553AF288}"/>
    <dgm:cxn modelId="{1E2B3EFC-DEF4-4401-8335-010E59C03AED}" type="presOf" srcId="{E5C36317-5C60-4879-966F-0A07F9138A76}" destId="{A2E3C262-6C32-4498-884B-EF8257361C75}" srcOrd="0" destOrd="0" presId="urn:microsoft.com/office/officeart/2005/8/layout/list1"/>
    <dgm:cxn modelId="{B7D53BF0-078D-4218-8BEB-9776A89D0372}" type="presOf" srcId="{46CC820D-59F7-4EE7-AEE2-10F74A5AE096}" destId="{10AAE117-69E5-4634-9FDF-9BAEAD561373}" srcOrd="0" destOrd="0" presId="urn:microsoft.com/office/officeart/2005/8/layout/list1"/>
    <dgm:cxn modelId="{F8712BE7-A35F-4FCE-831E-0C45F4D16844}" type="presOf" srcId="{517BDCA7-1DE3-49C7-A918-CC1400E0E3EF}" destId="{A9D7E717-50CD-40EB-B87C-F3BB0B135F4B}" srcOrd="0" destOrd="0" presId="urn:microsoft.com/office/officeart/2005/8/layout/list1"/>
    <dgm:cxn modelId="{FA69547C-3BCA-4EFB-A865-5D80941F7E81}" type="presOf" srcId="{E5C36317-5C60-4879-966F-0A07F9138A76}" destId="{0B231590-3C56-4B33-A270-1E4AA47F6458}" srcOrd="1" destOrd="0" presId="urn:microsoft.com/office/officeart/2005/8/layout/list1"/>
    <dgm:cxn modelId="{82945A6D-6B31-40E2-8F47-F68FDB9040F7}" type="presOf" srcId="{1B34D88C-0612-43C3-B226-C9ED5914EA0E}" destId="{0A0BA79B-57CD-4310-8FAD-0282EEBC2DFB}" srcOrd="1" destOrd="0" presId="urn:microsoft.com/office/officeart/2005/8/layout/list1"/>
    <dgm:cxn modelId="{498CCF86-2E96-4CBA-BBBE-23442DA548F1}" srcId="{28B595B3-9101-49EC-A644-DB3B95B47152}" destId="{1B34D88C-0612-43C3-B226-C9ED5914EA0E}" srcOrd="0" destOrd="0" parTransId="{DFB520F9-40E9-4618-9DD6-000445BAA2F9}" sibTransId="{4C80AB3D-F512-45AF-8B2F-422039E8B27F}"/>
    <dgm:cxn modelId="{DCCB9DEB-8C5B-4362-AC1A-9AA092B872DC}" type="presOf" srcId="{F9280988-931E-4DDB-9ECF-ACA0C0B34CA2}" destId="{AE53C9DE-2DB0-4E87-B8AE-EE24D27E7D86}" srcOrd="1" destOrd="0" presId="urn:microsoft.com/office/officeart/2005/8/layout/list1"/>
    <dgm:cxn modelId="{D6F08381-EAFD-48AF-B928-C52A3AE547BE}" type="presParOf" srcId="{E36B0153-414D-41AC-A50A-FB05A3D7424C}" destId="{A7B80D94-3403-4B47-A820-8BA37CAF7FF3}" srcOrd="0" destOrd="0" presId="urn:microsoft.com/office/officeart/2005/8/layout/list1"/>
    <dgm:cxn modelId="{467E15F7-479E-4A12-AFBC-8E0F5325F22B}" type="presParOf" srcId="{A7B80D94-3403-4B47-A820-8BA37CAF7FF3}" destId="{5C390A47-D6EF-4B41-8F09-599B3B012CD8}" srcOrd="0" destOrd="0" presId="urn:microsoft.com/office/officeart/2005/8/layout/list1"/>
    <dgm:cxn modelId="{E6039CA8-436C-44ED-AF14-CA7B687F67EB}" type="presParOf" srcId="{A7B80D94-3403-4B47-A820-8BA37CAF7FF3}" destId="{0A0BA79B-57CD-4310-8FAD-0282EEBC2DFB}" srcOrd="1" destOrd="0" presId="urn:microsoft.com/office/officeart/2005/8/layout/list1"/>
    <dgm:cxn modelId="{DD8619A6-115F-4E2E-9728-6F18C5C103BE}" type="presParOf" srcId="{E36B0153-414D-41AC-A50A-FB05A3D7424C}" destId="{4BDAADB1-08D1-46A4-80E1-FE072D153AE5}" srcOrd="1" destOrd="0" presId="urn:microsoft.com/office/officeart/2005/8/layout/list1"/>
    <dgm:cxn modelId="{4C6C3064-786C-46C6-9A90-6E5473A7C626}" type="presParOf" srcId="{E36B0153-414D-41AC-A50A-FB05A3D7424C}" destId="{7079C4E4-F682-4290-A811-DD37E59F16C8}" srcOrd="2" destOrd="0" presId="urn:microsoft.com/office/officeart/2005/8/layout/list1"/>
    <dgm:cxn modelId="{FC1BAA1D-3F73-4F7F-B76D-0D2659B137D9}" type="presParOf" srcId="{E36B0153-414D-41AC-A50A-FB05A3D7424C}" destId="{BFF9F7C2-0C08-4F3A-8D87-8EB58B46DEE0}" srcOrd="3" destOrd="0" presId="urn:microsoft.com/office/officeart/2005/8/layout/list1"/>
    <dgm:cxn modelId="{01A8886E-12B7-4BA9-9749-505D8AA23266}" type="presParOf" srcId="{E36B0153-414D-41AC-A50A-FB05A3D7424C}" destId="{0788909F-56DD-455F-8E7F-937904729E3F}" srcOrd="4" destOrd="0" presId="urn:microsoft.com/office/officeart/2005/8/layout/list1"/>
    <dgm:cxn modelId="{1377D8BF-6A51-4BBB-BBE3-34BBBE9A2781}" type="presParOf" srcId="{0788909F-56DD-455F-8E7F-937904729E3F}" destId="{8CADFF76-5159-4025-99DE-9812A60DDCC4}" srcOrd="0" destOrd="0" presId="urn:microsoft.com/office/officeart/2005/8/layout/list1"/>
    <dgm:cxn modelId="{77F97746-488E-4C8D-BB20-C4D85E5B58BD}" type="presParOf" srcId="{0788909F-56DD-455F-8E7F-937904729E3F}" destId="{AE53C9DE-2DB0-4E87-B8AE-EE24D27E7D86}" srcOrd="1" destOrd="0" presId="urn:microsoft.com/office/officeart/2005/8/layout/list1"/>
    <dgm:cxn modelId="{3C1F8CAE-E77A-489A-9D5C-45B99D2C8600}" type="presParOf" srcId="{E36B0153-414D-41AC-A50A-FB05A3D7424C}" destId="{B0615D77-C5A1-4BB5-A487-C20BC6537D76}" srcOrd="5" destOrd="0" presId="urn:microsoft.com/office/officeart/2005/8/layout/list1"/>
    <dgm:cxn modelId="{3A7FB8BA-DABC-4AB4-A41E-FD84D0B356FC}" type="presParOf" srcId="{E36B0153-414D-41AC-A50A-FB05A3D7424C}" destId="{BA57C9E5-8195-415F-8394-EE826AA0181C}" srcOrd="6" destOrd="0" presId="urn:microsoft.com/office/officeart/2005/8/layout/list1"/>
    <dgm:cxn modelId="{E577EF50-1520-4FA4-B33F-D412230BDE4D}" type="presParOf" srcId="{E36B0153-414D-41AC-A50A-FB05A3D7424C}" destId="{FC612294-9582-4D19-A75B-880FC5364C5E}" srcOrd="7" destOrd="0" presId="urn:microsoft.com/office/officeart/2005/8/layout/list1"/>
    <dgm:cxn modelId="{D9770D49-2ABD-4DE3-89F1-42B8C1FFD16D}" type="presParOf" srcId="{E36B0153-414D-41AC-A50A-FB05A3D7424C}" destId="{80D7FBEA-EE34-4B94-8751-CC17AE4C1298}" srcOrd="8" destOrd="0" presId="urn:microsoft.com/office/officeart/2005/8/layout/list1"/>
    <dgm:cxn modelId="{1EC40D8A-3EF2-4186-AAB1-ED479098DD55}" type="presParOf" srcId="{80D7FBEA-EE34-4B94-8751-CC17AE4C1298}" destId="{A9D7E717-50CD-40EB-B87C-F3BB0B135F4B}" srcOrd="0" destOrd="0" presId="urn:microsoft.com/office/officeart/2005/8/layout/list1"/>
    <dgm:cxn modelId="{1CFD4F15-BEF3-4032-BFC6-8E558B98444C}" type="presParOf" srcId="{80D7FBEA-EE34-4B94-8751-CC17AE4C1298}" destId="{CD4654A8-1DB6-4034-9AD2-5B21A7EF266F}" srcOrd="1" destOrd="0" presId="urn:microsoft.com/office/officeart/2005/8/layout/list1"/>
    <dgm:cxn modelId="{57C78D70-69C2-4C04-B3FD-8611FE376401}" type="presParOf" srcId="{E36B0153-414D-41AC-A50A-FB05A3D7424C}" destId="{452D5375-9DF0-429D-9343-2B8DFE656B64}" srcOrd="9" destOrd="0" presId="urn:microsoft.com/office/officeart/2005/8/layout/list1"/>
    <dgm:cxn modelId="{00196433-A7F2-4276-9459-7E56EC0B1562}" type="presParOf" srcId="{E36B0153-414D-41AC-A50A-FB05A3D7424C}" destId="{52BA7F3B-9C58-43AD-B6B4-434152E8AF73}" srcOrd="10" destOrd="0" presId="urn:microsoft.com/office/officeart/2005/8/layout/list1"/>
    <dgm:cxn modelId="{1F0CA5B5-0A4C-45D8-AEC7-2B1BD0B56950}" type="presParOf" srcId="{E36B0153-414D-41AC-A50A-FB05A3D7424C}" destId="{85D49100-69FD-40F9-A127-6587DB5E2E52}" srcOrd="11" destOrd="0" presId="urn:microsoft.com/office/officeart/2005/8/layout/list1"/>
    <dgm:cxn modelId="{A58548C1-1D6C-4B2E-B62D-E27DD8C9371A}" type="presParOf" srcId="{E36B0153-414D-41AC-A50A-FB05A3D7424C}" destId="{BA755552-415C-4B99-B626-0F77CA0FD96B}" srcOrd="12" destOrd="0" presId="urn:microsoft.com/office/officeart/2005/8/layout/list1"/>
    <dgm:cxn modelId="{9198A03D-F3BB-4010-9501-A7A29EEDCF8F}" type="presParOf" srcId="{BA755552-415C-4B99-B626-0F77CA0FD96B}" destId="{10AAE117-69E5-4634-9FDF-9BAEAD561373}" srcOrd="0" destOrd="0" presId="urn:microsoft.com/office/officeart/2005/8/layout/list1"/>
    <dgm:cxn modelId="{1C55E149-EA22-4BA7-BBCF-E07421A38ACE}" type="presParOf" srcId="{BA755552-415C-4B99-B626-0F77CA0FD96B}" destId="{8A8F3145-D3A9-4793-ABE4-5A244A871460}" srcOrd="1" destOrd="0" presId="urn:microsoft.com/office/officeart/2005/8/layout/list1"/>
    <dgm:cxn modelId="{836E219B-7AD0-47B8-A332-D4CFC3BA7F09}" type="presParOf" srcId="{E36B0153-414D-41AC-A50A-FB05A3D7424C}" destId="{57CDC5DB-A569-4D24-8A2C-98F1B856E93B}" srcOrd="13" destOrd="0" presId="urn:microsoft.com/office/officeart/2005/8/layout/list1"/>
    <dgm:cxn modelId="{8A8BD13A-66DC-403B-825C-8C916E04AE13}" type="presParOf" srcId="{E36B0153-414D-41AC-A50A-FB05A3D7424C}" destId="{878D217A-7E48-445A-AA97-CB60F1D24D13}" srcOrd="14" destOrd="0" presId="urn:microsoft.com/office/officeart/2005/8/layout/list1"/>
    <dgm:cxn modelId="{25EFBA37-71F4-4BF0-BC2E-277C6D626AA3}" type="presParOf" srcId="{E36B0153-414D-41AC-A50A-FB05A3D7424C}" destId="{C8972DBA-F14D-4817-A9E3-13299C48327F}" srcOrd="15" destOrd="0" presId="urn:microsoft.com/office/officeart/2005/8/layout/list1"/>
    <dgm:cxn modelId="{A724F54D-2741-44E6-B59B-C0912EEF3795}" type="presParOf" srcId="{E36B0153-414D-41AC-A50A-FB05A3D7424C}" destId="{847C6320-32B4-4147-8C73-454A8B1772E3}" srcOrd="16" destOrd="0" presId="urn:microsoft.com/office/officeart/2005/8/layout/list1"/>
    <dgm:cxn modelId="{3C6E624E-77A8-4901-9243-052CA9EF7A72}" type="presParOf" srcId="{847C6320-32B4-4147-8C73-454A8B1772E3}" destId="{A2E3C262-6C32-4498-884B-EF8257361C75}" srcOrd="0" destOrd="0" presId="urn:microsoft.com/office/officeart/2005/8/layout/list1"/>
    <dgm:cxn modelId="{DFD2563B-E6E5-4902-AB59-D33C409B93F2}" type="presParOf" srcId="{847C6320-32B4-4147-8C73-454A8B1772E3}" destId="{0B231590-3C56-4B33-A270-1E4AA47F6458}" srcOrd="1" destOrd="0" presId="urn:microsoft.com/office/officeart/2005/8/layout/list1"/>
    <dgm:cxn modelId="{ECF5D367-55DE-42F4-83F4-4D1D2A72DA74}" type="presParOf" srcId="{E36B0153-414D-41AC-A50A-FB05A3D7424C}" destId="{068E987B-D3FA-443C-97EA-713CD351DE8E}" srcOrd="17" destOrd="0" presId="urn:microsoft.com/office/officeart/2005/8/layout/list1"/>
    <dgm:cxn modelId="{773A867C-E7D9-40A3-9E6F-5DD206776BE4}" type="presParOf" srcId="{E36B0153-414D-41AC-A50A-FB05A3D7424C}" destId="{C6430D7B-B60C-41DF-905B-5DFF88FEC1FA}" srcOrd="18" destOrd="0" presId="urn:microsoft.com/office/officeart/2005/8/layout/list1"/>
  </dgm:cxnLst>
  <dgm:bg/>
  <dgm:whole/>
</dgm:dataModel>
</file>

<file path=ppt/diagrams/data5.xml><?xml version="1.0" encoding="utf-8"?>
<dgm:dataModel xmlns:dgm="http://schemas.openxmlformats.org/drawingml/2006/diagram" xmlns:a="http://schemas.openxmlformats.org/drawingml/2006/main">
  <dgm:ptLst>
    <dgm:pt modelId="{147C74AC-C4CD-44D1-9A8C-7C3A1E3168F2}"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ru-RU"/>
        </a:p>
      </dgm:t>
    </dgm:pt>
    <dgm:pt modelId="{3B464E9C-25F2-4248-834E-4E1DCFA45EFB}">
      <dgm:prSet custT="1"/>
      <dgm:spPr/>
      <dgm:t>
        <a:bodyPr/>
        <a:lstStyle/>
        <a:p>
          <a:pPr rtl="0"/>
          <a:r>
            <a:rPr lang="ru-RU" sz="1800" dirty="0" smtClean="0"/>
            <a:t>Сельские</a:t>
          </a:r>
          <a:r>
            <a:rPr lang="ru-RU" sz="1800" baseline="0" dirty="0" smtClean="0"/>
            <a:t> условно-малокомплектные школы и малокомплектные школы с небольшими коллективами учителей</a:t>
          </a:r>
          <a:endParaRPr lang="ru-RU" sz="1800" dirty="0"/>
        </a:p>
      </dgm:t>
    </dgm:pt>
    <dgm:pt modelId="{A4420130-9D68-4652-95CD-F785BC79B3FC}" type="parTrans" cxnId="{A7FE1D45-D3C7-4B41-9370-F32455B43538}">
      <dgm:prSet/>
      <dgm:spPr/>
      <dgm:t>
        <a:bodyPr/>
        <a:lstStyle/>
        <a:p>
          <a:endParaRPr lang="ru-RU"/>
        </a:p>
      </dgm:t>
    </dgm:pt>
    <dgm:pt modelId="{6AE68826-BDC9-4A3C-B501-BC7D2FBD3D30}" type="sibTrans" cxnId="{A7FE1D45-D3C7-4B41-9370-F32455B43538}">
      <dgm:prSet/>
      <dgm:spPr/>
      <dgm:t>
        <a:bodyPr/>
        <a:lstStyle/>
        <a:p>
          <a:endParaRPr lang="ru-RU"/>
        </a:p>
      </dgm:t>
    </dgm:pt>
    <dgm:pt modelId="{2D0D571E-0820-49FA-BA91-8B23F0DB03ED}">
      <dgm:prSet custT="1"/>
      <dgm:spPr/>
      <dgm:t>
        <a:bodyPr/>
        <a:lstStyle/>
        <a:p>
          <a:pPr rtl="0"/>
          <a:r>
            <a:rPr lang="ru-RU" sz="1800" dirty="0" smtClean="0"/>
            <a:t>Школы</a:t>
          </a:r>
          <a:r>
            <a:rPr lang="ru-RU" sz="1800" baseline="0" dirty="0" smtClean="0"/>
            <a:t> с низкими образовательными результатами</a:t>
          </a:r>
          <a:endParaRPr lang="ru-RU" sz="1800" dirty="0"/>
        </a:p>
      </dgm:t>
    </dgm:pt>
    <dgm:pt modelId="{F0CA6835-8672-45C6-9450-0056E7F0EA23}" type="parTrans" cxnId="{83EEC1CF-6D51-4C9E-B953-9E2AA93C1F13}">
      <dgm:prSet/>
      <dgm:spPr/>
      <dgm:t>
        <a:bodyPr/>
        <a:lstStyle/>
        <a:p>
          <a:endParaRPr lang="ru-RU"/>
        </a:p>
      </dgm:t>
    </dgm:pt>
    <dgm:pt modelId="{52FF3167-828B-4121-A5E5-E3494F993614}" type="sibTrans" cxnId="{83EEC1CF-6D51-4C9E-B953-9E2AA93C1F13}">
      <dgm:prSet/>
      <dgm:spPr/>
      <dgm:t>
        <a:bodyPr/>
        <a:lstStyle/>
        <a:p>
          <a:endParaRPr lang="ru-RU"/>
        </a:p>
      </dgm:t>
    </dgm:pt>
    <dgm:pt modelId="{B4AAB726-864E-48FB-BBF5-9562096C2CCB}">
      <dgm:prSet custT="1"/>
      <dgm:spPr/>
      <dgm:t>
        <a:bodyPr/>
        <a:lstStyle/>
        <a:p>
          <a:pPr rtl="0"/>
          <a:r>
            <a:rPr lang="ru-RU" sz="1800" dirty="0" smtClean="0"/>
            <a:t>Школы-участники проекта 500+ для работы над риском «Недостаточная предметная и методическая компетентность педагогических работников»</a:t>
          </a:r>
          <a:endParaRPr lang="ru-RU" sz="1800" dirty="0"/>
        </a:p>
      </dgm:t>
    </dgm:pt>
    <dgm:pt modelId="{D36FF3B3-6602-47FC-A6F1-C1F1D40313DA}" type="parTrans" cxnId="{AA9144C0-A3DB-4ECE-B2CC-75B8B4FBD38C}">
      <dgm:prSet/>
      <dgm:spPr/>
      <dgm:t>
        <a:bodyPr/>
        <a:lstStyle/>
        <a:p>
          <a:endParaRPr lang="ru-RU"/>
        </a:p>
      </dgm:t>
    </dgm:pt>
    <dgm:pt modelId="{B9648A1A-0258-413C-8723-3ABBA6D4C68C}" type="sibTrans" cxnId="{AA9144C0-A3DB-4ECE-B2CC-75B8B4FBD38C}">
      <dgm:prSet/>
      <dgm:spPr/>
      <dgm:t>
        <a:bodyPr/>
        <a:lstStyle/>
        <a:p>
          <a:endParaRPr lang="ru-RU"/>
        </a:p>
      </dgm:t>
    </dgm:pt>
    <dgm:pt modelId="{7AB19809-7EE8-4FAF-9745-3711DD2FDF95}" type="pres">
      <dgm:prSet presAssocID="{147C74AC-C4CD-44D1-9A8C-7C3A1E3168F2}" presName="linear" presStyleCnt="0">
        <dgm:presLayoutVars>
          <dgm:dir/>
          <dgm:animLvl val="lvl"/>
          <dgm:resizeHandles val="exact"/>
        </dgm:presLayoutVars>
      </dgm:prSet>
      <dgm:spPr/>
      <dgm:t>
        <a:bodyPr/>
        <a:lstStyle/>
        <a:p>
          <a:endParaRPr lang="ru-RU"/>
        </a:p>
      </dgm:t>
    </dgm:pt>
    <dgm:pt modelId="{52A6F46E-F484-4C24-ABEF-99C6FD7636CE}" type="pres">
      <dgm:prSet presAssocID="{3B464E9C-25F2-4248-834E-4E1DCFA45EFB}" presName="parentLin" presStyleCnt="0"/>
      <dgm:spPr/>
    </dgm:pt>
    <dgm:pt modelId="{1E09B92F-AF83-4539-94CE-B6DDE9ADE466}" type="pres">
      <dgm:prSet presAssocID="{3B464E9C-25F2-4248-834E-4E1DCFA45EFB}" presName="parentLeftMargin" presStyleLbl="node1" presStyleIdx="0" presStyleCnt="3"/>
      <dgm:spPr/>
      <dgm:t>
        <a:bodyPr/>
        <a:lstStyle/>
        <a:p>
          <a:endParaRPr lang="ru-RU"/>
        </a:p>
      </dgm:t>
    </dgm:pt>
    <dgm:pt modelId="{4243F1F1-8463-499B-AF2E-147C95DD5200}" type="pres">
      <dgm:prSet presAssocID="{3B464E9C-25F2-4248-834E-4E1DCFA45EFB}" presName="parentText" presStyleLbl="node1" presStyleIdx="0" presStyleCnt="3" custScaleY="355758">
        <dgm:presLayoutVars>
          <dgm:chMax val="0"/>
          <dgm:bulletEnabled val="1"/>
        </dgm:presLayoutVars>
      </dgm:prSet>
      <dgm:spPr/>
      <dgm:t>
        <a:bodyPr/>
        <a:lstStyle/>
        <a:p>
          <a:endParaRPr lang="ru-RU"/>
        </a:p>
      </dgm:t>
    </dgm:pt>
    <dgm:pt modelId="{F74FDDAB-78BC-495D-8DC3-6630739B28FD}" type="pres">
      <dgm:prSet presAssocID="{3B464E9C-25F2-4248-834E-4E1DCFA45EFB}" presName="negativeSpace" presStyleCnt="0"/>
      <dgm:spPr/>
    </dgm:pt>
    <dgm:pt modelId="{119CC2C7-46C3-4469-8B9D-20708E03B40C}" type="pres">
      <dgm:prSet presAssocID="{3B464E9C-25F2-4248-834E-4E1DCFA45EFB}" presName="childText" presStyleLbl="conFgAcc1" presStyleIdx="0" presStyleCnt="3">
        <dgm:presLayoutVars>
          <dgm:bulletEnabled val="1"/>
        </dgm:presLayoutVars>
      </dgm:prSet>
      <dgm:spPr/>
    </dgm:pt>
    <dgm:pt modelId="{0DF78065-E3DF-43C4-AAB4-68E5C1C16F25}" type="pres">
      <dgm:prSet presAssocID="{6AE68826-BDC9-4A3C-B501-BC7D2FBD3D30}" presName="spaceBetweenRectangles" presStyleCnt="0"/>
      <dgm:spPr/>
    </dgm:pt>
    <dgm:pt modelId="{340C289A-08CC-4988-878A-4C88D82482ED}" type="pres">
      <dgm:prSet presAssocID="{2D0D571E-0820-49FA-BA91-8B23F0DB03ED}" presName="parentLin" presStyleCnt="0"/>
      <dgm:spPr/>
    </dgm:pt>
    <dgm:pt modelId="{23E8C139-557C-45F4-B20A-EAA8E2AC62E7}" type="pres">
      <dgm:prSet presAssocID="{2D0D571E-0820-49FA-BA91-8B23F0DB03ED}" presName="parentLeftMargin" presStyleLbl="node1" presStyleIdx="0" presStyleCnt="3"/>
      <dgm:spPr/>
      <dgm:t>
        <a:bodyPr/>
        <a:lstStyle/>
        <a:p>
          <a:endParaRPr lang="ru-RU"/>
        </a:p>
      </dgm:t>
    </dgm:pt>
    <dgm:pt modelId="{F5090996-4B47-4283-A3C1-BC818880BB4C}" type="pres">
      <dgm:prSet presAssocID="{2D0D571E-0820-49FA-BA91-8B23F0DB03ED}" presName="parentText" presStyleLbl="node1" presStyleIdx="1" presStyleCnt="3" custScaleY="198084">
        <dgm:presLayoutVars>
          <dgm:chMax val="0"/>
          <dgm:bulletEnabled val="1"/>
        </dgm:presLayoutVars>
      </dgm:prSet>
      <dgm:spPr/>
      <dgm:t>
        <a:bodyPr/>
        <a:lstStyle/>
        <a:p>
          <a:endParaRPr lang="ru-RU"/>
        </a:p>
      </dgm:t>
    </dgm:pt>
    <dgm:pt modelId="{15489E0D-F8EF-4972-82D0-E27DD115AF19}" type="pres">
      <dgm:prSet presAssocID="{2D0D571E-0820-49FA-BA91-8B23F0DB03ED}" presName="negativeSpace" presStyleCnt="0"/>
      <dgm:spPr/>
    </dgm:pt>
    <dgm:pt modelId="{5C9E425F-EB34-48B4-BAEB-BF0C793EF9C1}" type="pres">
      <dgm:prSet presAssocID="{2D0D571E-0820-49FA-BA91-8B23F0DB03ED}" presName="childText" presStyleLbl="conFgAcc1" presStyleIdx="1" presStyleCnt="3">
        <dgm:presLayoutVars>
          <dgm:bulletEnabled val="1"/>
        </dgm:presLayoutVars>
      </dgm:prSet>
      <dgm:spPr/>
    </dgm:pt>
    <dgm:pt modelId="{59F84E28-BE7C-4863-BE25-FD84C1E65917}" type="pres">
      <dgm:prSet presAssocID="{52FF3167-828B-4121-A5E5-E3494F993614}" presName="spaceBetweenRectangles" presStyleCnt="0"/>
      <dgm:spPr/>
    </dgm:pt>
    <dgm:pt modelId="{3B79B34F-A93A-42E5-99E6-3BC7C987EBF4}" type="pres">
      <dgm:prSet presAssocID="{B4AAB726-864E-48FB-BBF5-9562096C2CCB}" presName="parentLin" presStyleCnt="0"/>
      <dgm:spPr/>
    </dgm:pt>
    <dgm:pt modelId="{DD5ABE0B-2430-444D-8879-0B797E49BB5E}" type="pres">
      <dgm:prSet presAssocID="{B4AAB726-864E-48FB-BBF5-9562096C2CCB}" presName="parentLeftMargin" presStyleLbl="node1" presStyleIdx="1" presStyleCnt="3"/>
      <dgm:spPr/>
      <dgm:t>
        <a:bodyPr/>
        <a:lstStyle/>
        <a:p>
          <a:endParaRPr lang="ru-RU"/>
        </a:p>
      </dgm:t>
    </dgm:pt>
    <dgm:pt modelId="{4F046D0D-DC85-49A5-A457-804516F90B83}" type="pres">
      <dgm:prSet presAssocID="{B4AAB726-864E-48FB-BBF5-9562096C2CCB}" presName="parentText" presStyleLbl="node1" presStyleIdx="2" presStyleCnt="3" custScaleY="351140">
        <dgm:presLayoutVars>
          <dgm:chMax val="0"/>
          <dgm:bulletEnabled val="1"/>
        </dgm:presLayoutVars>
      </dgm:prSet>
      <dgm:spPr/>
      <dgm:t>
        <a:bodyPr/>
        <a:lstStyle/>
        <a:p>
          <a:endParaRPr lang="ru-RU"/>
        </a:p>
      </dgm:t>
    </dgm:pt>
    <dgm:pt modelId="{49FA35C0-641F-4018-AEE8-136F583558F6}" type="pres">
      <dgm:prSet presAssocID="{B4AAB726-864E-48FB-BBF5-9562096C2CCB}" presName="negativeSpace" presStyleCnt="0"/>
      <dgm:spPr/>
    </dgm:pt>
    <dgm:pt modelId="{A6A60CFE-7479-42D4-949F-A327045ED8E5}" type="pres">
      <dgm:prSet presAssocID="{B4AAB726-864E-48FB-BBF5-9562096C2CCB}" presName="childText" presStyleLbl="conFgAcc1" presStyleIdx="2" presStyleCnt="3">
        <dgm:presLayoutVars>
          <dgm:bulletEnabled val="1"/>
        </dgm:presLayoutVars>
      </dgm:prSet>
      <dgm:spPr/>
    </dgm:pt>
  </dgm:ptLst>
  <dgm:cxnLst>
    <dgm:cxn modelId="{390FCAD4-4B8F-41CF-9158-C4FD6C044D94}" type="presOf" srcId="{B4AAB726-864E-48FB-BBF5-9562096C2CCB}" destId="{4F046D0D-DC85-49A5-A457-804516F90B83}" srcOrd="1" destOrd="0" presId="urn:microsoft.com/office/officeart/2005/8/layout/list1"/>
    <dgm:cxn modelId="{AA9144C0-A3DB-4ECE-B2CC-75B8B4FBD38C}" srcId="{147C74AC-C4CD-44D1-9A8C-7C3A1E3168F2}" destId="{B4AAB726-864E-48FB-BBF5-9562096C2CCB}" srcOrd="2" destOrd="0" parTransId="{D36FF3B3-6602-47FC-A6F1-C1F1D40313DA}" sibTransId="{B9648A1A-0258-413C-8723-3ABBA6D4C68C}"/>
    <dgm:cxn modelId="{A7FE1D45-D3C7-4B41-9370-F32455B43538}" srcId="{147C74AC-C4CD-44D1-9A8C-7C3A1E3168F2}" destId="{3B464E9C-25F2-4248-834E-4E1DCFA45EFB}" srcOrd="0" destOrd="0" parTransId="{A4420130-9D68-4652-95CD-F785BC79B3FC}" sibTransId="{6AE68826-BDC9-4A3C-B501-BC7D2FBD3D30}"/>
    <dgm:cxn modelId="{2161B858-B517-4F42-BDEA-EBA03FA8AFD5}" type="presOf" srcId="{3B464E9C-25F2-4248-834E-4E1DCFA45EFB}" destId="{1E09B92F-AF83-4539-94CE-B6DDE9ADE466}" srcOrd="0" destOrd="0" presId="urn:microsoft.com/office/officeart/2005/8/layout/list1"/>
    <dgm:cxn modelId="{AF8FF0F3-0DD3-4E00-AF6D-24F1AF408963}" type="presOf" srcId="{2D0D571E-0820-49FA-BA91-8B23F0DB03ED}" destId="{F5090996-4B47-4283-A3C1-BC818880BB4C}" srcOrd="1" destOrd="0" presId="urn:microsoft.com/office/officeart/2005/8/layout/list1"/>
    <dgm:cxn modelId="{CDDD5641-E70C-4CCA-B190-227248882088}" type="presOf" srcId="{2D0D571E-0820-49FA-BA91-8B23F0DB03ED}" destId="{23E8C139-557C-45F4-B20A-EAA8E2AC62E7}" srcOrd="0" destOrd="0" presId="urn:microsoft.com/office/officeart/2005/8/layout/list1"/>
    <dgm:cxn modelId="{A93B30A6-EE0C-453C-A6D9-2B5CAA5FB863}" type="presOf" srcId="{3B464E9C-25F2-4248-834E-4E1DCFA45EFB}" destId="{4243F1F1-8463-499B-AF2E-147C95DD5200}" srcOrd="1" destOrd="0" presId="urn:microsoft.com/office/officeart/2005/8/layout/list1"/>
    <dgm:cxn modelId="{83EEC1CF-6D51-4C9E-B953-9E2AA93C1F13}" srcId="{147C74AC-C4CD-44D1-9A8C-7C3A1E3168F2}" destId="{2D0D571E-0820-49FA-BA91-8B23F0DB03ED}" srcOrd="1" destOrd="0" parTransId="{F0CA6835-8672-45C6-9450-0056E7F0EA23}" sibTransId="{52FF3167-828B-4121-A5E5-E3494F993614}"/>
    <dgm:cxn modelId="{BD254C5B-FD03-4623-A209-66BF99FEC2CD}" type="presOf" srcId="{147C74AC-C4CD-44D1-9A8C-7C3A1E3168F2}" destId="{7AB19809-7EE8-4FAF-9745-3711DD2FDF95}" srcOrd="0" destOrd="0" presId="urn:microsoft.com/office/officeart/2005/8/layout/list1"/>
    <dgm:cxn modelId="{3758AFF9-9762-444B-B683-525C22E21F5E}" type="presOf" srcId="{B4AAB726-864E-48FB-BBF5-9562096C2CCB}" destId="{DD5ABE0B-2430-444D-8879-0B797E49BB5E}" srcOrd="0" destOrd="0" presId="urn:microsoft.com/office/officeart/2005/8/layout/list1"/>
    <dgm:cxn modelId="{949410DA-598E-4EE5-91F3-1E60E76703DA}" type="presParOf" srcId="{7AB19809-7EE8-4FAF-9745-3711DD2FDF95}" destId="{52A6F46E-F484-4C24-ABEF-99C6FD7636CE}" srcOrd="0" destOrd="0" presId="urn:microsoft.com/office/officeart/2005/8/layout/list1"/>
    <dgm:cxn modelId="{6B9AF376-0BF8-4522-9EB6-6232608DE92B}" type="presParOf" srcId="{52A6F46E-F484-4C24-ABEF-99C6FD7636CE}" destId="{1E09B92F-AF83-4539-94CE-B6DDE9ADE466}" srcOrd="0" destOrd="0" presId="urn:microsoft.com/office/officeart/2005/8/layout/list1"/>
    <dgm:cxn modelId="{3C48897F-CED2-4FB3-9ED6-2A53557F18A2}" type="presParOf" srcId="{52A6F46E-F484-4C24-ABEF-99C6FD7636CE}" destId="{4243F1F1-8463-499B-AF2E-147C95DD5200}" srcOrd="1" destOrd="0" presId="urn:microsoft.com/office/officeart/2005/8/layout/list1"/>
    <dgm:cxn modelId="{974FC0C4-DC13-4384-BDF4-C4E03CFE0421}" type="presParOf" srcId="{7AB19809-7EE8-4FAF-9745-3711DD2FDF95}" destId="{F74FDDAB-78BC-495D-8DC3-6630739B28FD}" srcOrd="1" destOrd="0" presId="urn:microsoft.com/office/officeart/2005/8/layout/list1"/>
    <dgm:cxn modelId="{DB83EAF9-8F87-47C4-846B-38DF67D942E3}" type="presParOf" srcId="{7AB19809-7EE8-4FAF-9745-3711DD2FDF95}" destId="{119CC2C7-46C3-4469-8B9D-20708E03B40C}" srcOrd="2" destOrd="0" presId="urn:microsoft.com/office/officeart/2005/8/layout/list1"/>
    <dgm:cxn modelId="{433BB66B-6BDC-459E-A918-312419F0B9CC}" type="presParOf" srcId="{7AB19809-7EE8-4FAF-9745-3711DD2FDF95}" destId="{0DF78065-E3DF-43C4-AAB4-68E5C1C16F25}" srcOrd="3" destOrd="0" presId="urn:microsoft.com/office/officeart/2005/8/layout/list1"/>
    <dgm:cxn modelId="{2EEC66BB-3CA2-440E-84C1-B5A6EDD3F884}" type="presParOf" srcId="{7AB19809-7EE8-4FAF-9745-3711DD2FDF95}" destId="{340C289A-08CC-4988-878A-4C88D82482ED}" srcOrd="4" destOrd="0" presId="urn:microsoft.com/office/officeart/2005/8/layout/list1"/>
    <dgm:cxn modelId="{C74958E5-9B1F-4029-9AA0-672FE18AE891}" type="presParOf" srcId="{340C289A-08CC-4988-878A-4C88D82482ED}" destId="{23E8C139-557C-45F4-B20A-EAA8E2AC62E7}" srcOrd="0" destOrd="0" presId="urn:microsoft.com/office/officeart/2005/8/layout/list1"/>
    <dgm:cxn modelId="{74BC0660-BCC7-4168-BC18-FBC26FA068FD}" type="presParOf" srcId="{340C289A-08CC-4988-878A-4C88D82482ED}" destId="{F5090996-4B47-4283-A3C1-BC818880BB4C}" srcOrd="1" destOrd="0" presId="urn:microsoft.com/office/officeart/2005/8/layout/list1"/>
    <dgm:cxn modelId="{97CF4672-C5C3-4731-8BDE-39E6802F17BF}" type="presParOf" srcId="{7AB19809-7EE8-4FAF-9745-3711DD2FDF95}" destId="{15489E0D-F8EF-4972-82D0-E27DD115AF19}" srcOrd="5" destOrd="0" presId="urn:microsoft.com/office/officeart/2005/8/layout/list1"/>
    <dgm:cxn modelId="{E283E938-1D86-40C8-982E-E8295548B3A7}" type="presParOf" srcId="{7AB19809-7EE8-4FAF-9745-3711DD2FDF95}" destId="{5C9E425F-EB34-48B4-BAEB-BF0C793EF9C1}" srcOrd="6" destOrd="0" presId="urn:microsoft.com/office/officeart/2005/8/layout/list1"/>
    <dgm:cxn modelId="{00F35027-27EB-4154-BC82-6487FF02E2D4}" type="presParOf" srcId="{7AB19809-7EE8-4FAF-9745-3711DD2FDF95}" destId="{59F84E28-BE7C-4863-BE25-FD84C1E65917}" srcOrd="7" destOrd="0" presId="urn:microsoft.com/office/officeart/2005/8/layout/list1"/>
    <dgm:cxn modelId="{FA0C705C-C1A1-46FE-A8AA-C52981ECAD54}" type="presParOf" srcId="{7AB19809-7EE8-4FAF-9745-3711DD2FDF95}" destId="{3B79B34F-A93A-42E5-99E6-3BC7C987EBF4}" srcOrd="8" destOrd="0" presId="urn:microsoft.com/office/officeart/2005/8/layout/list1"/>
    <dgm:cxn modelId="{FDCFAA6F-F509-4D2C-BD55-7B0FCCAD4930}" type="presParOf" srcId="{3B79B34F-A93A-42E5-99E6-3BC7C987EBF4}" destId="{DD5ABE0B-2430-444D-8879-0B797E49BB5E}" srcOrd="0" destOrd="0" presId="urn:microsoft.com/office/officeart/2005/8/layout/list1"/>
    <dgm:cxn modelId="{FC41B39E-44CC-4458-ABCF-2BB235B6F2B4}" type="presParOf" srcId="{3B79B34F-A93A-42E5-99E6-3BC7C987EBF4}" destId="{4F046D0D-DC85-49A5-A457-804516F90B83}" srcOrd="1" destOrd="0" presId="urn:microsoft.com/office/officeart/2005/8/layout/list1"/>
    <dgm:cxn modelId="{BFE6E28B-6629-4CFE-A5A3-1B897EC01990}" type="presParOf" srcId="{7AB19809-7EE8-4FAF-9745-3711DD2FDF95}" destId="{49FA35C0-641F-4018-AEE8-136F583558F6}" srcOrd="9" destOrd="0" presId="urn:microsoft.com/office/officeart/2005/8/layout/list1"/>
    <dgm:cxn modelId="{B3B15839-7BBC-42EC-ACAE-C5DBC8D2835D}" type="presParOf" srcId="{7AB19809-7EE8-4FAF-9745-3711DD2FDF95}" destId="{A6A60CFE-7479-42D4-949F-A327045ED8E5}" srcOrd="10"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350D54-3CB0-48D5-94A7-2EE55D9495F3}" type="datetimeFigureOut">
              <a:rPr lang="ru-RU" smtClean="0"/>
              <a:pPr/>
              <a:t>16.06.2023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399780-5284-4B82-AC19-2D50E093C4E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Добрый день, уважаемые коллеги, меня зовут Горелова Екатерина Сергеевна, я заместитель директора по УВР основной</a:t>
            </a:r>
            <a:r>
              <a:rPr lang="ru-RU" baseline="0" dirty="0" smtClean="0"/>
              <a:t> общеобразовательной школы № 5 города Горячий Ключ.</a:t>
            </a:r>
            <a:endParaRPr lang="ru-RU" dirty="0"/>
          </a:p>
        </p:txBody>
      </p:sp>
      <p:sp>
        <p:nvSpPr>
          <p:cNvPr id="4" name="Номер слайда 3"/>
          <p:cNvSpPr>
            <a:spLocks noGrp="1"/>
          </p:cNvSpPr>
          <p:nvPr>
            <p:ph type="sldNum" sz="quarter" idx="10"/>
          </p:nvPr>
        </p:nvSpPr>
        <p:spPr/>
        <p:txBody>
          <a:bodyPr/>
          <a:lstStyle/>
          <a:p>
            <a:fld id="{E2399780-5284-4B82-AC19-2D50E093C4E6}" type="slidenum">
              <a:rPr lang="ru-RU" smtClean="0"/>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Я расскажу сегодня о нашем опыте внедрения технологии формирующего оценивания в процесс обучения. Наша сельская школа небольшая, в ней обучается чуть больше 100 человек, работают у нас всего 11 учителей, включая директора. Наша школа в 2022 году вошла в проект 500+.  В рамках участия в этом проекте мы столкнулись с риском недостаточной предметной и методической компетенции учителей. В  работе по данному риску мы столкнулись с проблемной ситуацией.  По итогам диагностики, большинство учителей считали, что они вполне компетентны, но реальная картина не соответствовала их мнению и данные говорили об обратном, хотя на момент диагностики все учителя прошли курсы повышения квалификации. Однако,   новые знания, полученные на курсах, не улучшали качество преподавания. Мы выделили две основные причины такой ситуации: во-первых, не все обобщенные знания, полученные на курсах, можно применить в условиях сельской школы; во-вторых, теоретические знания, полученные на курсах,  не переходят в практику педагога в большинстве случаев. В результате  чтобы повысить эффективность внедрения новых методических знаний педагогических работников, необходимо организовать практико-ориентированное сотрудничество учителей. Темой, объединяющей всю методическую работу, стала тема методического марафона ФИС ОКО «Формирующее оценивание» В словосочетании «формирующее оценивание» учителя обычно реагируют на слово «оценивание», хотя более важным было бы переключить внимание на слово «формирующее». Что должно формировать оценивание? Прежде всего объективное видение пробелов, недоработок в процессе обучения, давать четкое представление, какой путь пройти, чтобы пробелы устранить. И как награда для ребенка в конце пути – улучшение результатов труда. </a:t>
            </a:r>
          </a:p>
          <a:p>
            <a:endParaRPr lang="ru-RU" dirty="0"/>
          </a:p>
        </p:txBody>
      </p:sp>
      <p:sp>
        <p:nvSpPr>
          <p:cNvPr id="4" name="Номер слайда 3"/>
          <p:cNvSpPr>
            <a:spLocks noGrp="1"/>
          </p:cNvSpPr>
          <p:nvPr>
            <p:ph type="sldNum" sz="quarter" idx="10"/>
          </p:nvPr>
        </p:nvSpPr>
        <p:spPr/>
        <p:txBody>
          <a:bodyPr/>
          <a:lstStyle/>
          <a:p>
            <a:fld id="{E2399780-5284-4B82-AC19-2D50E093C4E6}" type="slidenum">
              <a:rPr lang="ru-RU" smtClean="0"/>
              <a:pPr/>
              <a:t>2</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В нашей школе была  разработана краткосрочная программа наставничества. Она реализована в 2022 году полностью, после реализации и анализа мы  доработали программу. Наставничество мы понимаем не как передачу опыта от заслуженного  начинающему, от старшего младшему  или от сильного слабому, а как </a:t>
            </a:r>
            <a:r>
              <a:rPr lang="ru-RU" sz="1200" kern="1200" dirty="0" err="1" smtClean="0">
                <a:solidFill>
                  <a:schemeClr val="tx1"/>
                </a:solidFill>
                <a:latin typeface="+mn-lt"/>
                <a:ea typeface="+mn-ea"/>
                <a:cs typeface="+mn-cs"/>
              </a:rPr>
              <a:t>взаимополезное</a:t>
            </a:r>
            <a:r>
              <a:rPr lang="ru-RU" sz="1200" kern="1200" dirty="0" smtClean="0">
                <a:solidFill>
                  <a:schemeClr val="tx1"/>
                </a:solidFill>
                <a:latin typeface="+mn-lt"/>
                <a:ea typeface="+mn-ea"/>
                <a:cs typeface="+mn-cs"/>
              </a:rPr>
              <a:t> сотрудничество, где каждый участник  может делиться своим опытом, предлагать свои идеи для реализации программы, независимо от каких-либо условий. Основная идея заключалась в том, чтобы применить принципы всем известного </a:t>
            </a:r>
            <a:r>
              <a:rPr lang="ru-RU" sz="1200" kern="1200" dirty="0" err="1" smtClean="0">
                <a:solidFill>
                  <a:schemeClr val="tx1"/>
                </a:solidFill>
                <a:latin typeface="+mn-lt"/>
                <a:ea typeface="+mn-ea"/>
                <a:cs typeface="+mn-cs"/>
              </a:rPr>
              <a:t>системно-деятельностного</a:t>
            </a:r>
            <a:r>
              <a:rPr lang="ru-RU" sz="1200" kern="1200" dirty="0" smtClean="0">
                <a:solidFill>
                  <a:schemeClr val="tx1"/>
                </a:solidFill>
                <a:latin typeface="+mn-lt"/>
                <a:ea typeface="+mn-ea"/>
                <a:cs typeface="+mn-cs"/>
              </a:rPr>
              <a:t> подхода на уровне педагогического коллектива. Учителя объединились в пары, сформулировали тему самообразования и работали по алгоритму нашей программы. Важно, чтобы для всех участников работы была одна объединяющая идея. </a:t>
            </a:r>
          </a:p>
          <a:p>
            <a:endParaRPr lang="ru-RU" dirty="0"/>
          </a:p>
        </p:txBody>
      </p:sp>
      <p:sp>
        <p:nvSpPr>
          <p:cNvPr id="4" name="Номер слайда 3"/>
          <p:cNvSpPr>
            <a:spLocks noGrp="1"/>
          </p:cNvSpPr>
          <p:nvPr>
            <p:ph type="sldNum" sz="quarter" idx="10"/>
          </p:nvPr>
        </p:nvSpPr>
        <p:spPr/>
        <p:txBody>
          <a:bodyPr/>
          <a:lstStyle/>
          <a:p>
            <a:fld id="{E2399780-5284-4B82-AC19-2D50E093C4E6}" type="slidenum">
              <a:rPr lang="ru-RU" smtClean="0"/>
              <a:pPr/>
              <a:t>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Чтобы программа была эффективно реализована,  необходимо организовать работу таким образом, чтобы в ней участвовали абсолютно все учителя школы. В каждом коллективе можно найти от 20 до 30% активных деятельных учителей, которые поведут за собой остальных. 100% охват коллектива даст в результате не только объективный анализ реализации программы. Это  поднимет пассивных учителей, которым придется принять общие условия. Весь коллектив нашей школы изучал материалы методического марафона по формирующему оцениванию, после чего в парах шла работа над введением инструментов формирующего оценивания в образовательный процесс. Конечно, далеко не все инструменты, которые  предлагает формирующее оценивание, мы сразу взяли в работу. У нас получилось поработать над внедрением карты понятий, </a:t>
            </a:r>
            <a:r>
              <a:rPr lang="ru-RU" sz="1200" kern="1200" dirty="0" err="1" smtClean="0">
                <a:solidFill>
                  <a:schemeClr val="tx1"/>
                </a:solidFill>
                <a:latin typeface="+mn-lt"/>
                <a:ea typeface="+mn-ea"/>
                <a:cs typeface="+mn-cs"/>
              </a:rPr>
              <a:t>критериальной</a:t>
            </a:r>
            <a:r>
              <a:rPr lang="ru-RU" sz="1200" kern="1200" dirty="0" smtClean="0">
                <a:solidFill>
                  <a:schemeClr val="tx1"/>
                </a:solidFill>
                <a:latin typeface="+mn-lt"/>
                <a:ea typeface="+mn-ea"/>
                <a:cs typeface="+mn-cs"/>
              </a:rPr>
              <a:t> рубрикой, планом достижений и дневником динамики знаний обучающихся.   Учителя работали в парах над разными темами самообразования, но все пришли к выводу, что только регулярное использование инструмента оценивания приносит результат и чем дольше занимаемся каким-либо инструментом формирующего оценивания, тем меньше времени на уроке и на подготовку к уроку он начинает занимать. </a:t>
            </a:r>
          </a:p>
          <a:p>
            <a:endParaRPr lang="ru-RU" dirty="0"/>
          </a:p>
        </p:txBody>
      </p:sp>
      <p:sp>
        <p:nvSpPr>
          <p:cNvPr id="4" name="Номер слайда 3"/>
          <p:cNvSpPr>
            <a:spLocks noGrp="1"/>
          </p:cNvSpPr>
          <p:nvPr>
            <p:ph type="sldNum" sz="quarter" idx="10"/>
          </p:nvPr>
        </p:nvSpPr>
        <p:spPr/>
        <p:txBody>
          <a:bodyPr/>
          <a:lstStyle/>
          <a:p>
            <a:fld id="{E2399780-5284-4B82-AC19-2D50E093C4E6}" type="slidenum">
              <a:rPr lang="ru-RU" smtClean="0"/>
              <a:pPr/>
              <a:t>4</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После полной реализации программы мы доработали ее и сейчас алгоритм работы выглядит следующим образом. На слайде вы видите модель плана работы по программе наставничества. В ней несколько этапов. Это знакомство коллектива с программой наставничества, изучение методических материалов, на основе которых будет реализована программа, далее практический блок с работой в парах и аналитический блок. В конце возможен этап трансляции опыта, у нас он был проведен как семинар для сельских школ – участниц проекта 500+. В нашей модели плана предусмотрено примерное время реализации и кратко </a:t>
            </a:r>
            <a:r>
              <a:rPr lang="ru-RU" sz="1200" kern="1200" dirty="0" err="1" smtClean="0">
                <a:solidFill>
                  <a:schemeClr val="tx1"/>
                </a:solidFill>
                <a:latin typeface="+mn-lt"/>
                <a:ea typeface="+mn-ea"/>
                <a:cs typeface="+mn-cs"/>
              </a:rPr>
              <a:t>прописаня</a:t>
            </a:r>
            <a:r>
              <a:rPr lang="ru-RU" sz="1200" kern="1200" dirty="0" smtClean="0">
                <a:solidFill>
                  <a:schemeClr val="tx1"/>
                </a:solidFill>
                <a:latin typeface="+mn-lt"/>
                <a:ea typeface="+mn-ea"/>
                <a:cs typeface="+mn-cs"/>
              </a:rPr>
              <a:t> действия участников-учителей и куратора.</a:t>
            </a:r>
          </a:p>
          <a:p>
            <a:endParaRPr lang="ru-RU" dirty="0"/>
          </a:p>
        </p:txBody>
      </p:sp>
      <p:sp>
        <p:nvSpPr>
          <p:cNvPr id="4" name="Номер слайда 3"/>
          <p:cNvSpPr>
            <a:spLocks noGrp="1"/>
          </p:cNvSpPr>
          <p:nvPr>
            <p:ph type="sldNum" sz="quarter" idx="10"/>
          </p:nvPr>
        </p:nvSpPr>
        <p:spPr/>
        <p:txBody>
          <a:bodyPr/>
          <a:lstStyle/>
          <a:p>
            <a:fld id="{E2399780-5284-4B82-AC19-2D50E093C4E6}" type="slidenum">
              <a:rPr lang="ru-RU" smtClean="0"/>
              <a:pPr/>
              <a:t>5</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lvl="0"/>
            <a:r>
              <a:rPr lang="ru-RU" sz="1200" kern="1200" dirty="0" smtClean="0">
                <a:solidFill>
                  <a:schemeClr val="tx1"/>
                </a:solidFill>
                <a:latin typeface="+mn-lt"/>
                <a:ea typeface="+mn-ea"/>
                <a:cs typeface="+mn-cs"/>
              </a:rPr>
              <a:t>Сегодня мы можем говорить о том, что ожидаемые результаты реализации программы в целом оправдались.</a:t>
            </a:r>
          </a:p>
          <a:p>
            <a:r>
              <a:rPr lang="ru-RU" sz="1200" kern="1200" dirty="0" smtClean="0">
                <a:solidFill>
                  <a:schemeClr val="tx1"/>
                </a:solidFill>
                <a:latin typeface="+mn-lt"/>
                <a:ea typeface="+mn-ea"/>
                <a:cs typeface="+mn-cs"/>
              </a:rPr>
              <a:t>Методическая деятельность школы переориентирована на практические мероприятия на 80%.</a:t>
            </a:r>
          </a:p>
          <a:p>
            <a:r>
              <a:rPr lang="ru-RU" sz="1200" kern="1200" dirty="0" smtClean="0">
                <a:solidFill>
                  <a:schemeClr val="tx1"/>
                </a:solidFill>
                <a:latin typeface="+mn-lt"/>
                <a:ea typeface="+mn-ea"/>
                <a:cs typeface="+mn-cs"/>
              </a:rPr>
              <a:t>В процесс обучения введены новые методические инструменты, которые в будущем могут повлиять на улучшение качества образования, повысилась эффективность урока.</a:t>
            </a:r>
          </a:p>
          <a:p>
            <a:r>
              <a:rPr lang="ru-RU" sz="1200" kern="1200" dirty="0" smtClean="0">
                <a:solidFill>
                  <a:schemeClr val="tx1"/>
                </a:solidFill>
                <a:latin typeface="+mn-lt"/>
                <a:ea typeface="+mn-ea"/>
                <a:cs typeface="+mn-cs"/>
              </a:rPr>
              <a:t>Учителя на практике повысили уровень своих компетенций, на практике отработали темы самообразования.</a:t>
            </a:r>
          </a:p>
          <a:p>
            <a:r>
              <a:rPr lang="ru-RU" sz="1200" kern="1200" dirty="0" smtClean="0">
                <a:solidFill>
                  <a:schemeClr val="tx1"/>
                </a:solidFill>
                <a:latin typeface="+mn-lt"/>
                <a:ea typeface="+mn-ea"/>
                <a:cs typeface="+mn-cs"/>
              </a:rPr>
              <a:t>Взаимодействие учителей приблизилось к принципам </a:t>
            </a:r>
            <a:r>
              <a:rPr lang="ru-RU" sz="1200" kern="1200" dirty="0" err="1" smtClean="0">
                <a:solidFill>
                  <a:schemeClr val="tx1"/>
                </a:solidFill>
                <a:latin typeface="+mn-lt"/>
                <a:ea typeface="+mn-ea"/>
                <a:cs typeface="+mn-cs"/>
              </a:rPr>
              <a:t>системно-деятельностного</a:t>
            </a:r>
            <a:r>
              <a:rPr lang="ru-RU" sz="1200" kern="1200" dirty="0" smtClean="0">
                <a:solidFill>
                  <a:schemeClr val="tx1"/>
                </a:solidFill>
                <a:latin typeface="+mn-lt"/>
                <a:ea typeface="+mn-ea"/>
                <a:cs typeface="+mn-cs"/>
              </a:rPr>
              <a:t> подхода, появилась системность в решении образовательных задач.</a:t>
            </a:r>
          </a:p>
          <a:p>
            <a:r>
              <a:rPr lang="ru-RU" sz="1200" kern="1200" dirty="0" smtClean="0">
                <a:solidFill>
                  <a:schemeClr val="tx1"/>
                </a:solidFill>
                <a:latin typeface="+mn-lt"/>
                <a:ea typeface="+mn-ea"/>
                <a:cs typeface="+mn-cs"/>
              </a:rPr>
              <a:t>В коллективе повысилась мотивация на взаимодействие, восполнился недостаток  коммуникативных компетенций.</a:t>
            </a:r>
          </a:p>
          <a:p>
            <a:r>
              <a:rPr lang="ru-RU" sz="1200" kern="1200" dirty="0" smtClean="0">
                <a:solidFill>
                  <a:schemeClr val="tx1"/>
                </a:solidFill>
                <a:latin typeface="+mn-lt"/>
                <a:ea typeface="+mn-ea"/>
                <a:cs typeface="+mn-cs"/>
              </a:rPr>
              <a:t>Чтобы сохранить положительную динамику, необходимо закреплять наработки, изучать не использованные инструменты формирующего оценивания.</a:t>
            </a:r>
          </a:p>
          <a:p>
            <a:endParaRPr lang="ru-RU" dirty="0"/>
          </a:p>
        </p:txBody>
      </p:sp>
      <p:sp>
        <p:nvSpPr>
          <p:cNvPr id="4" name="Номер слайда 3"/>
          <p:cNvSpPr>
            <a:spLocks noGrp="1"/>
          </p:cNvSpPr>
          <p:nvPr>
            <p:ph type="sldNum" sz="quarter" idx="10"/>
          </p:nvPr>
        </p:nvSpPr>
        <p:spPr/>
        <p:txBody>
          <a:bodyPr/>
          <a:lstStyle/>
          <a:p>
            <a:fld id="{E2399780-5284-4B82-AC19-2D50E093C4E6}" type="slidenum">
              <a:rPr lang="ru-RU" smtClean="0"/>
              <a:pPr/>
              <a:t>6</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На двух следующих слайдах показана статистика позитивных изменений в школе. Мы отметили увеличение </a:t>
            </a:r>
            <a:r>
              <a:rPr lang="ru-RU" sz="1200" kern="1200" dirty="0" err="1" smtClean="0">
                <a:solidFill>
                  <a:schemeClr val="tx1"/>
                </a:solidFill>
                <a:latin typeface="+mn-lt"/>
                <a:ea typeface="+mn-ea"/>
                <a:cs typeface="+mn-cs"/>
              </a:rPr>
              <a:t>взаимопосещений</a:t>
            </a:r>
            <a:r>
              <a:rPr lang="ru-RU" sz="1200" kern="1200" dirty="0" smtClean="0">
                <a:solidFill>
                  <a:schemeClr val="tx1"/>
                </a:solidFill>
                <a:latin typeface="+mn-lt"/>
                <a:ea typeface="+mn-ea"/>
                <a:cs typeface="+mn-cs"/>
              </a:rPr>
              <a:t> уроков, работу всего коллектива над темами самообразования, увеличение доли практики в методическом процессе, рост доли использования элементов формирующего оценивания на уроках.</a:t>
            </a:r>
          </a:p>
          <a:p>
            <a:endParaRPr lang="ru-RU" dirty="0"/>
          </a:p>
        </p:txBody>
      </p:sp>
      <p:sp>
        <p:nvSpPr>
          <p:cNvPr id="4" name="Номер слайда 3"/>
          <p:cNvSpPr>
            <a:spLocks noGrp="1"/>
          </p:cNvSpPr>
          <p:nvPr>
            <p:ph type="sldNum" sz="quarter" idx="10"/>
          </p:nvPr>
        </p:nvSpPr>
        <p:spPr/>
        <p:txBody>
          <a:bodyPr/>
          <a:lstStyle/>
          <a:p>
            <a:fld id="{E2399780-5284-4B82-AC19-2D50E093C4E6}" type="slidenum">
              <a:rPr lang="ru-RU" smtClean="0"/>
              <a:pPr/>
              <a:t>7</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В таблице на этом слайде вы видите некоторые показатели результативности методической работы учителя, которые у нас выросли в процессе реализации программы. На уровне школы нас особенно радует тот факт, что 100% учителей приняли участие в работе семинара и дали открытие уроки. Среди уроков были уроки с элементами формирующего оценивания и интегрированные уроки в парах.</a:t>
            </a:r>
          </a:p>
          <a:p>
            <a:endParaRPr lang="ru-RU" dirty="0"/>
          </a:p>
        </p:txBody>
      </p:sp>
      <p:sp>
        <p:nvSpPr>
          <p:cNvPr id="4" name="Номер слайда 3"/>
          <p:cNvSpPr>
            <a:spLocks noGrp="1"/>
          </p:cNvSpPr>
          <p:nvPr>
            <p:ph type="sldNum" sz="quarter" idx="10"/>
          </p:nvPr>
        </p:nvSpPr>
        <p:spPr/>
        <p:txBody>
          <a:bodyPr/>
          <a:lstStyle/>
          <a:p>
            <a:fld id="{E2399780-5284-4B82-AC19-2D50E093C4E6}" type="slidenum">
              <a:rPr lang="ru-RU" smtClean="0"/>
              <a:pPr/>
              <a:t>8</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Программа, которую мы представили, может быть реализована в небольших сельских школах, в том числе в школах с низкими образовательными результатами. Программа подходит для работы над риском «недостаточная предметная и методическая компетентность педагогических работников» в рамках работы по проекту «500+».</a:t>
            </a:r>
          </a:p>
          <a:p>
            <a:endParaRPr lang="ru-RU" dirty="0"/>
          </a:p>
        </p:txBody>
      </p:sp>
      <p:sp>
        <p:nvSpPr>
          <p:cNvPr id="4" name="Номер слайда 3"/>
          <p:cNvSpPr>
            <a:spLocks noGrp="1"/>
          </p:cNvSpPr>
          <p:nvPr>
            <p:ph type="sldNum" sz="quarter" idx="10"/>
          </p:nvPr>
        </p:nvSpPr>
        <p:spPr/>
        <p:txBody>
          <a:bodyPr/>
          <a:lstStyle/>
          <a:p>
            <a:fld id="{E2399780-5284-4B82-AC19-2D50E093C4E6}" type="slidenum">
              <a:rPr lang="ru-RU" smtClean="0"/>
              <a:pPr/>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3D18E743-9887-4511-A0C5-40F6770EF254}" type="datetimeFigureOut">
              <a:rPr lang="ru-RU" smtClean="0"/>
              <a:pPr/>
              <a:t>16.06.2023</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B4E3CFC-8CD2-407D-83AC-6003BF1E942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18E743-9887-4511-A0C5-40F6770EF254}" type="datetimeFigureOut">
              <a:rPr lang="ru-RU" smtClean="0"/>
              <a:pPr/>
              <a:t>16.06.2023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4E3CFC-8CD2-407D-83AC-6003BF1E942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18E743-9887-4511-A0C5-40F6770EF254}" type="datetimeFigureOut">
              <a:rPr lang="ru-RU" smtClean="0"/>
              <a:pPr/>
              <a:t>16.06.2023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4E3CFC-8CD2-407D-83AC-6003BF1E942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18E743-9887-4511-A0C5-40F6770EF254}" type="datetimeFigureOut">
              <a:rPr lang="ru-RU" smtClean="0"/>
              <a:pPr/>
              <a:t>16.06.2023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4E3CFC-8CD2-407D-83AC-6003BF1E942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3D18E743-9887-4511-A0C5-40F6770EF254}" type="datetimeFigureOut">
              <a:rPr lang="ru-RU" smtClean="0"/>
              <a:pPr/>
              <a:t>16.06.2023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4E3CFC-8CD2-407D-83AC-6003BF1E942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D18E743-9887-4511-A0C5-40F6770EF254}" type="datetimeFigureOut">
              <a:rPr lang="ru-RU" smtClean="0"/>
              <a:pPr/>
              <a:t>16.06.2023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B4E3CFC-8CD2-407D-83AC-6003BF1E942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3D18E743-9887-4511-A0C5-40F6770EF254}" type="datetimeFigureOut">
              <a:rPr lang="ru-RU" smtClean="0"/>
              <a:pPr/>
              <a:t>16.06.2023</a:t>
            </a:fld>
            <a:endParaRPr lang="ru-RU"/>
          </a:p>
        </p:txBody>
      </p:sp>
      <p:sp>
        <p:nvSpPr>
          <p:cNvPr id="27" name="Номер слайда 26"/>
          <p:cNvSpPr>
            <a:spLocks noGrp="1"/>
          </p:cNvSpPr>
          <p:nvPr>
            <p:ph type="sldNum" sz="quarter" idx="11"/>
          </p:nvPr>
        </p:nvSpPr>
        <p:spPr/>
        <p:txBody>
          <a:bodyPr rtlCol="0"/>
          <a:lstStyle/>
          <a:p>
            <a:fld id="{3B4E3CFC-8CD2-407D-83AC-6003BF1E9426}"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3D18E743-9887-4511-A0C5-40F6770EF254}" type="datetimeFigureOut">
              <a:rPr lang="ru-RU" smtClean="0"/>
              <a:pPr/>
              <a:t>16.06.2023</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3B4E3CFC-8CD2-407D-83AC-6003BF1E942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D18E743-9887-4511-A0C5-40F6770EF254}" type="datetimeFigureOut">
              <a:rPr lang="ru-RU" smtClean="0"/>
              <a:pPr/>
              <a:t>16.06.2023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B4E3CFC-8CD2-407D-83AC-6003BF1E942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D18E743-9887-4511-A0C5-40F6770EF254}" type="datetimeFigureOut">
              <a:rPr lang="ru-RU" smtClean="0"/>
              <a:pPr/>
              <a:t>16.06.2023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B4E3CFC-8CD2-407D-83AC-6003BF1E942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3D18E743-9887-4511-A0C5-40F6770EF254}" type="datetimeFigureOut">
              <a:rPr lang="ru-RU" smtClean="0"/>
              <a:pPr/>
              <a:t>16.06.2023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B4E3CFC-8CD2-407D-83AC-6003BF1E942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D18E743-9887-4511-A0C5-40F6770EF254}" type="datetimeFigureOut">
              <a:rPr lang="ru-RU" smtClean="0"/>
              <a:pPr/>
              <a:t>16.06.2023</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B4E3CFC-8CD2-407D-83AC-6003BF1E942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school5@kubannet.r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diagramData" Target="../diagrams/data3.xml"/><Relationship Id="rId7"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42853"/>
            <a:ext cx="7772400" cy="1785949"/>
          </a:xfrm>
        </p:spPr>
        <p:txBody>
          <a:bodyPr>
            <a:normAutofit/>
          </a:bodyPr>
          <a:lstStyle/>
          <a:p>
            <a:r>
              <a:rPr lang="ru-RU" sz="3200" dirty="0" smtClean="0"/>
              <a:t>Организация сотрудничества учителей при парном освоении технологии формирующего оценивания</a:t>
            </a:r>
            <a:endParaRPr lang="ru-RU" sz="3200" dirty="0"/>
          </a:p>
        </p:txBody>
      </p:sp>
      <p:sp>
        <p:nvSpPr>
          <p:cNvPr id="3" name="Подзаголовок 2"/>
          <p:cNvSpPr>
            <a:spLocks noGrp="1"/>
          </p:cNvSpPr>
          <p:nvPr>
            <p:ph type="subTitle" idx="1"/>
          </p:nvPr>
        </p:nvSpPr>
        <p:spPr>
          <a:xfrm>
            <a:off x="6786578" y="4214818"/>
            <a:ext cx="2143140" cy="2286016"/>
          </a:xfrm>
        </p:spPr>
        <p:txBody>
          <a:bodyPr>
            <a:normAutofit fontScale="55000" lnSpcReduction="20000"/>
          </a:bodyPr>
          <a:lstStyle/>
          <a:p>
            <a:r>
              <a:rPr lang="ru-RU" sz="2600" dirty="0" smtClean="0"/>
              <a:t>Горелова Екатерина Сергеевна</a:t>
            </a:r>
          </a:p>
          <a:p>
            <a:r>
              <a:rPr lang="ru-RU" sz="2000" dirty="0" smtClean="0"/>
              <a:t>Зам. </a:t>
            </a:r>
            <a:r>
              <a:rPr lang="ru-RU" sz="2000" dirty="0"/>
              <a:t>д</a:t>
            </a:r>
            <a:r>
              <a:rPr lang="ru-RU" sz="2000" dirty="0" smtClean="0"/>
              <a:t>иректора по УВР </a:t>
            </a:r>
          </a:p>
          <a:p>
            <a:r>
              <a:rPr lang="ru-RU" sz="2600" dirty="0" smtClean="0"/>
              <a:t>МБОУ ООШ № 5 </a:t>
            </a:r>
          </a:p>
          <a:p>
            <a:r>
              <a:rPr lang="ru-RU" sz="2600" dirty="0" smtClean="0"/>
              <a:t>г. Горячий Ключ</a:t>
            </a:r>
          </a:p>
          <a:p>
            <a:r>
              <a:rPr lang="ru-RU" sz="2000" dirty="0" smtClean="0"/>
              <a:t>Выступление по обобщению опыта реализации технологии формирующего оценивания в современной школе</a:t>
            </a:r>
            <a:endParaRPr lang="ru-RU" sz="2000" dirty="0"/>
          </a:p>
        </p:txBody>
      </p:sp>
      <p:pic>
        <p:nvPicPr>
          <p:cNvPr id="1026" name="Picture 2" descr="C:\Users\Екатерина\Desktop\Кутаисская-школа.jpg"/>
          <p:cNvPicPr>
            <a:picLocks noChangeAspect="1" noChangeArrowheads="1"/>
          </p:cNvPicPr>
          <p:nvPr/>
        </p:nvPicPr>
        <p:blipFill>
          <a:blip r:embed="rId3" cstate="print"/>
          <a:srcRect/>
          <a:stretch>
            <a:fillRect/>
          </a:stretch>
        </p:blipFill>
        <p:spPr bwMode="auto">
          <a:xfrm>
            <a:off x="0" y="2357430"/>
            <a:ext cx="6687218" cy="376975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en-US" sz="4800" dirty="0" smtClean="0"/>
              <a:t>  </a:t>
            </a:r>
            <a:r>
              <a:rPr lang="ru-RU" sz="4800" dirty="0" smtClean="0"/>
              <a:t>Спасибо за внимание! </a:t>
            </a:r>
          </a:p>
          <a:p>
            <a:endParaRPr lang="ru-RU" dirty="0"/>
          </a:p>
          <a:p>
            <a:pPr algn="ctr">
              <a:buNone/>
            </a:pPr>
            <a:r>
              <a:rPr lang="ru-RU" dirty="0" smtClean="0">
                <a:hlinkClick r:id="rId2"/>
              </a:rPr>
              <a:t>МБОУ ООШ № 5 МО г. Горячий Ключ</a:t>
            </a:r>
          </a:p>
          <a:p>
            <a:pPr algn="ctr">
              <a:buNone/>
            </a:pPr>
            <a:r>
              <a:rPr lang="en-US" dirty="0" smtClean="0">
                <a:hlinkClick r:id="rId2"/>
              </a:rPr>
              <a:t>http://school5.gor.kubannet.ru</a:t>
            </a:r>
            <a:endParaRPr lang="ru-RU" dirty="0" smtClean="0">
              <a:hlinkClick r:id="rId2"/>
            </a:endParaRPr>
          </a:p>
          <a:p>
            <a:pPr algn="ctr">
              <a:buNone/>
            </a:pPr>
            <a:r>
              <a:rPr lang="en-US" dirty="0" smtClean="0">
                <a:hlinkClick r:id="rId2"/>
              </a:rPr>
              <a:t>school5@gor.kubannet.ru</a:t>
            </a:r>
            <a:endParaRPr lang="ru-RU" dirty="0" smtClean="0"/>
          </a:p>
          <a:p>
            <a:pPr algn="ctr">
              <a:buNone/>
            </a:pPr>
            <a:endParaRPr lang="en-US" dirty="0" smtClean="0"/>
          </a:p>
          <a:p>
            <a:pPr>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57232"/>
            <a:ext cx="8229600" cy="1143008"/>
          </a:xfrm>
        </p:spPr>
        <p:txBody>
          <a:bodyPr/>
          <a:lstStyle/>
          <a:p>
            <a:r>
              <a:rPr lang="ru-RU" dirty="0" smtClean="0"/>
              <a:t>Мы расскажем:</a:t>
            </a:r>
            <a:endParaRPr lang="ru-RU" dirty="0"/>
          </a:p>
        </p:txBody>
      </p:sp>
      <p:sp>
        <p:nvSpPr>
          <p:cNvPr id="3" name="Содержимое 2"/>
          <p:cNvSpPr>
            <a:spLocks noGrp="1"/>
          </p:cNvSpPr>
          <p:nvPr>
            <p:ph sz="half" idx="1"/>
          </p:nvPr>
        </p:nvSpPr>
        <p:spPr>
          <a:xfrm>
            <a:off x="457200" y="2143116"/>
            <a:ext cx="4757742" cy="4286280"/>
          </a:xfrm>
        </p:spPr>
        <p:txBody>
          <a:bodyPr>
            <a:normAutofit/>
          </a:bodyPr>
          <a:lstStyle/>
          <a:p>
            <a:pPr>
              <a:buNone/>
            </a:pPr>
            <a:r>
              <a:rPr lang="ru-RU" dirty="0" smtClean="0"/>
              <a:t>Как повысить эффективность внедрения новых методических знаний педагогических работников?</a:t>
            </a:r>
          </a:p>
          <a:p>
            <a:pPr>
              <a:buNone/>
            </a:pPr>
            <a:r>
              <a:rPr lang="ru-RU" dirty="0" smtClean="0"/>
              <a:t>         </a:t>
            </a:r>
          </a:p>
          <a:p>
            <a:pPr>
              <a:buNone/>
            </a:pPr>
            <a:r>
              <a:rPr lang="ru-RU" dirty="0" smtClean="0"/>
              <a:t>Направление работы:  </a:t>
            </a:r>
          </a:p>
          <a:p>
            <a:pPr>
              <a:buNone/>
            </a:pPr>
            <a:r>
              <a:rPr lang="ru-RU" dirty="0" smtClean="0"/>
              <a:t>    формирующее оценивание</a:t>
            </a:r>
          </a:p>
          <a:p>
            <a:pPr>
              <a:buNone/>
            </a:pPr>
            <a:endParaRPr lang="ru-RU" dirty="0" smtClean="0"/>
          </a:p>
          <a:p>
            <a:pPr>
              <a:buNone/>
            </a:pPr>
            <a:r>
              <a:rPr lang="ru-RU" dirty="0" smtClean="0"/>
              <a:t>Решение: </a:t>
            </a:r>
          </a:p>
          <a:p>
            <a:pPr>
              <a:buNone/>
            </a:pPr>
            <a:r>
              <a:rPr lang="ru-RU" dirty="0" smtClean="0"/>
              <a:t>    практико-ориентированное сотрудничество учителей</a:t>
            </a:r>
            <a:endParaRPr lang="ru-RU" dirty="0"/>
          </a:p>
        </p:txBody>
      </p:sp>
      <p:graphicFrame>
        <p:nvGraphicFramePr>
          <p:cNvPr id="6" name="Содержимое 5"/>
          <p:cNvGraphicFramePr>
            <a:graphicFrameLocks noGrp="1"/>
          </p:cNvGraphicFramePr>
          <p:nvPr>
            <p:ph sz="half" idx="2"/>
          </p:nvPr>
        </p:nvGraphicFramePr>
        <p:xfrm>
          <a:off x="5857875" y="1785926"/>
          <a:ext cx="2828925" cy="4143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143008"/>
          </a:xfrm>
        </p:spPr>
        <p:txBody>
          <a:bodyPr/>
          <a:lstStyle/>
          <a:p>
            <a:r>
              <a:rPr lang="ru-RU" dirty="0" smtClean="0"/>
              <a:t>Программа наставничества:</a:t>
            </a:r>
            <a:endParaRPr lang="ru-RU" dirty="0"/>
          </a:p>
        </p:txBody>
      </p:sp>
      <p:graphicFrame>
        <p:nvGraphicFramePr>
          <p:cNvPr id="5" name="Содержимое 4"/>
          <p:cNvGraphicFramePr>
            <a:graphicFrameLocks noGrp="1"/>
          </p:cNvGraphicFramePr>
          <p:nvPr>
            <p:ph idx="1"/>
          </p:nvPr>
        </p:nvGraphicFramePr>
        <p:xfrm>
          <a:off x="457200" y="2000240"/>
          <a:ext cx="4186238" cy="45742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2"/>
          <p:cNvPicPr>
            <a:picLocks noChangeAspect="1" noChangeArrowheads="1"/>
          </p:cNvPicPr>
          <p:nvPr/>
        </p:nvPicPr>
        <p:blipFill>
          <a:blip r:embed="rId7"/>
          <a:stretch>
            <a:fillRect/>
          </a:stretch>
        </p:blipFill>
        <p:spPr bwMode="auto">
          <a:xfrm>
            <a:off x="4643438" y="2571744"/>
            <a:ext cx="4241789" cy="318134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1214446"/>
          </a:xfrm>
        </p:spPr>
        <p:txBody>
          <a:bodyPr>
            <a:normAutofit fontScale="90000"/>
          </a:bodyPr>
          <a:lstStyle/>
          <a:p>
            <a:r>
              <a:rPr lang="ru-RU" dirty="0" smtClean="0"/>
              <a:t>Как проходила реализация программы в 2022 году</a:t>
            </a:r>
            <a:endParaRPr lang="ru-RU" dirty="0"/>
          </a:p>
        </p:txBody>
      </p:sp>
      <p:graphicFrame>
        <p:nvGraphicFramePr>
          <p:cNvPr id="8" name="Содержимое 7"/>
          <p:cNvGraphicFramePr>
            <a:graphicFrameLocks noGrp="1"/>
          </p:cNvGraphicFramePr>
          <p:nvPr>
            <p:ph idx="1"/>
          </p:nvPr>
        </p:nvGraphicFramePr>
        <p:xfrm>
          <a:off x="285720" y="1857364"/>
          <a:ext cx="3686172" cy="47149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2"/>
          <p:cNvPicPr>
            <a:picLocks noChangeAspect="1" noChangeArrowheads="1"/>
          </p:cNvPicPr>
          <p:nvPr/>
        </p:nvPicPr>
        <p:blipFill>
          <a:blip r:embed="rId7" cstate="print"/>
          <a:srcRect t="14921"/>
          <a:stretch>
            <a:fillRect/>
          </a:stretch>
        </p:blipFill>
        <p:spPr bwMode="auto">
          <a:xfrm>
            <a:off x="4286248" y="2143116"/>
            <a:ext cx="2143140" cy="1745695"/>
          </a:xfrm>
          <a:prstGeom prst="rect">
            <a:avLst/>
          </a:prstGeom>
          <a:noFill/>
          <a:ln w="9525">
            <a:noFill/>
            <a:miter lim="800000"/>
            <a:headEnd/>
            <a:tailEnd/>
          </a:ln>
          <a:effectLst/>
        </p:spPr>
      </p:pic>
      <p:pic>
        <p:nvPicPr>
          <p:cNvPr id="6" name="Picture 3"/>
          <p:cNvPicPr>
            <a:picLocks noChangeAspect="1" noChangeArrowheads="1"/>
          </p:cNvPicPr>
          <p:nvPr/>
        </p:nvPicPr>
        <p:blipFill>
          <a:blip r:embed="rId8" cstate="print"/>
          <a:srcRect/>
          <a:stretch>
            <a:fillRect/>
          </a:stretch>
        </p:blipFill>
        <p:spPr bwMode="auto">
          <a:xfrm>
            <a:off x="6572264" y="3071810"/>
            <a:ext cx="2155259" cy="2143140"/>
          </a:xfrm>
          <a:prstGeom prst="rect">
            <a:avLst/>
          </a:prstGeom>
          <a:noFill/>
          <a:ln w="9525">
            <a:noFill/>
            <a:miter lim="800000"/>
            <a:headEnd/>
            <a:tailEnd/>
          </a:ln>
          <a:effectLst/>
        </p:spPr>
      </p:pic>
      <p:pic>
        <p:nvPicPr>
          <p:cNvPr id="7" name="Picture 4"/>
          <p:cNvPicPr>
            <a:picLocks noChangeAspect="1" noChangeArrowheads="1"/>
          </p:cNvPicPr>
          <p:nvPr/>
        </p:nvPicPr>
        <p:blipFill>
          <a:blip r:embed="rId9" cstate="print"/>
          <a:srcRect/>
          <a:stretch>
            <a:fillRect/>
          </a:stretch>
        </p:blipFill>
        <p:spPr bwMode="auto">
          <a:xfrm>
            <a:off x="4286248" y="4000504"/>
            <a:ext cx="2143140" cy="211006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571504"/>
          </a:xfrm>
        </p:spPr>
        <p:txBody>
          <a:bodyPr>
            <a:normAutofit/>
          </a:bodyPr>
          <a:lstStyle/>
          <a:p>
            <a:r>
              <a:rPr lang="ru-RU" sz="2800" dirty="0" smtClean="0"/>
              <a:t>Алгоритм работы по программе наставничества</a:t>
            </a:r>
            <a:endParaRPr lang="ru-RU" sz="2800" dirty="0"/>
          </a:p>
        </p:txBody>
      </p:sp>
      <p:graphicFrame>
        <p:nvGraphicFramePr>
          <p:cNvPr id="6" name="Содержимое 5"/>
          <p:cNvGraphicFramePr>
            <a:graphicFrameLocks noGrp="1"/>
          </p:cNvGraphicFramePr>
          <p:nvPr>
            <p:ph sz="half" idx="1"/>
          </p:nvPr>
        </p:nvGraphicFramePr>
        <p:xfrm>
          <a:off x="142843" y="1214422"/>
          <a:ext cx="4352957" cy="5642160"/>
        </p:xfrm>
        <a:graphic>
          <a:graphicData uri="http://schemas.openxmlformats.org/drawingml/2006/table">
            <a:tbl>
              <a:tblPr firstRow="1" bandRow="1">
                <a:tableStyleId>{0E3FDE45-AF77-4B5C-9715-49D594BDF05E}</a:tableStyleId>
              </a:tblPr>
              <a:tblGrid>
                <a:gridCol w="357191"/>
                <a:gridCol w="1000132"/>
                <a:gridCol w="459813"/>
                <a:gridCol w="2535821"/>
              </a:tblGrid>
              <a:tr h="342756">
                <a:tc>
                  <a:txBody>
                    <a:bodyPr/>
                    <a:lstStyle/>
                    <a:p>
                      <a:pPr algn="just">
                        <a:spcAft>
                          <a:spcPts val="0"/>
                        </a:spcAft>
                        <a:tabLst>
                          <a:tab pos="857250" algn="l"/>
                        </a:tabLst>
                      </a:pPr>
                      <a:r>
                        <a:rPr lang="ru-RU" sz="700" dirty="0"/>
                        <a:t>№ </a:t>
                      </a:r>
                      <a:r>
                        <a:rPr lang="ru-RU" sz="700" dirty="0" err="1"/>
                        <a:t>п</a:t>
                      </a:r>
                      <a:r>
                        <a:rPr lang="ru-RU" sz="700" dirty="0"/>
                        <a:t>/</a:t>
                      </a:r>
                      <a:r>
                        <a:rPr lang="ru-RU" sz="700" dirty="0" err="1"/>
                        <a:t>п</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Наименование этапа</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Срок реализации</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Содержание этапа </a:t>
                      </a:r>
                      <a:endParaRPr lang="ru-RU" sz="700" dirty="0">
                        <a:latin typeface="Times New Roman"/>
                        <a:ea typeface="Calibri"/>
                        <a:cs typeface="Times New Roman"/>
                      </a:endParaRPr>
                    </a:p>
                  </a:txBody>
                  <a:tcPr marL="68580" marR="68580" marT="0" marB="0"/>
                </a:tc>
              </a:tr>
              <a:tr h="1146117">
                <a:tc>
                  <a:txBody>
                    <a:bodyPr/>
                    <a:lstStyle/>
                    <a:p>
                      <a:pPr algn="just">
                        <a:spcAft>
                          <a:spcPts val="0"/>
                        </a:spcAft>
                        <a:tabLst>
                          <a:tab pos="857250" algn="l"/>
                        </a:tabLst>
                      </a:pPr>
                      <a:r>
                        <a:rPr lang="ru-RU" sz="700" dirty="0"/>
                        <a:t>1.</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Решение методического (педагогического) совета о реализации краткосрочной программы наставничества</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2 дня</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Педагогический коллектив знакомится с программой наставничества.</a:t>
                      </a:r>
                    </a:p>
                    <a:p>
                      <a:pPr algn="just">
                        <a:spcAft>
                          <a:spcPts val="0"/>
                        </a:spcAft>
                        <a:tabLst>
                          <a:tab pos="857250" algn="l"/>
                        </a:tabLst>
                      </a:pPr>
                      <a:r>
                        <a:rPr lang="ru-RU" sz="700" dirty="0"/>
                        <a:t>На методическом (педагогическом) совете обсуждаются положения программы, принимается решение о реализации краткосрочной программы наставничества, назначается координатор, формируются пары (группы) учителей для совместной работы. </a:t>
                      </a:r>
                    </a:p>
                    <a:p>
                      <a:pPr algn="just">
                        <a:spcAft>
                          <a:spcPts val="0"/>
                        </a:spcAft>
                        <a:tabLst>
                          <a:tab pos="857250" algn="l"/>
                        </a:tabLst>
                      </a:pPr>
                      <a:r>
                        <a:rPr lang="ru-RU" sz="700" dirty="0"/>
                        <a:t>Проводится предварительное  тестирование на знание теоретического материала по теме работы над программой (например, «Опрос готовности педагогов» из цикла лекций по формирующему оцениванию ФИС ОКО)</a:t>
                      </a:r>
                      <a:endParaRPr lang="ru-RU" sz="700" dirty="0">
                        <a:latin typeface="Times New Roman"/>
                        <a:ea typeface="Calibri"/>
                        <a:cs typeface="Times New Roman"/>
                      </a:endParaRPr>
                    </a:p>
                  </a:txBody>
                  <a:tcPr marL="68580" marR="68580" marT="0" marB="0"/>
                </a:tc>
              </a:tr>
              <a:tr h="1250310">
                <a:tc>
                  <a:txBody>
                    <a:bodyPr/>
                    <a:lstStyle/>
                    <a:p>
                      <a:pPr algn="just">
                        <a:spcAft>
                          <a:spcPts val="0"/>
                        </a:spcAft>
                        <a:tabLst>
                          <a:tab pos="857250" algn="l"/>
                        </a:tabLst>
                      </a:pPr>
                      <a:r>
                        <a:rPr lang="ru-RU" sz="700"/>
                        <a:t>2. </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a:t>Изучение теоретического и методического материала по теме программы</a:t>
                      </a:r>
                    </a:p>
                    <a:p>
                      <a:pPr algn="just">
                        <a:spcAft>
                          <a:spcPts val="0"/>
                        </a:spcAft>
                        <a:tabLst>
                          <a:tab pos="857250" algn="l"/>
                        </a:tabLst>
                      </a:pPr>
                      <a:r>
                        <a:rPr lang="ru-RU" sz="700"/>
                        <a:t>Пример:  лекции и домашние задания методического марафона по формирующему оцениванию (ФИС ОКО)</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a:t>2-4 недели </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endParaRPr lang="ru-RU" sz="700" dirty="0" smtClean="0"/>
                    </a:p>
                    <a:p>
                      <a:pPr algn="just">
                        <a:spcAft>
                          <a:spcPts val="0"/>
                        </a:spcAft>
                        <a:tabLst>
                          <a:tab pos="857250" algn="l"/>
                        </a:tabLst>
                      </a:pPr>
                      <a:r>
                        <a:rPr lang="ru-RU" sz="700" dirty="0" smtClean="0"/>
                        <a:t>Участники </a:t>
                      </a:r>
                      <a:r>
                        <a:rPr lang="ru-RU" sz="700" dirty="0"/>
                        <a:t>программы изучают новый материал. Форма работы может быть различная: индивидуальная, в парах, в группе. По мере изучения материала выполняются все практические работы.</a:t>
                      </a:r>
                    </a:p>
                    <a:p>
                      <a:pPr algn="just">
                        <a:spcAft>
                          <a:spcPts val="0"/>
                        </a:spcAft>
                        <a:tabLst>
                          <a:tab pos="857250" algn="l"/>
                        </a:tabLst>
                      </a:pPr>
                      <a:r>
                        <a:rPr lang="ru-RU" sz="700" dirty="0"/>
                        <a:t>Координатор контролирует и фиксирует факт выполнения практических работ.</a:t>
                      </a:r>
                    </a:p>
                    <a:p>
                      <a:pPr algn="just">
                        <a:spcAft>
                          <a:spcPts val="0"/>
                        </a:spcAft>
                        <a:tabLst>
                          <a:tab pos="857250" algn="l"/>
                        </a:tabLst>
                      </a:pPr>
                      <a:r>
                        <a:rPr lang="ru-RU" sz="700" dirty="0"/>
                        <a:t>В конце этапа проводится повторное  тестирование на знание теоретического материала по теме работы над программой (например, «Анкета обратной связи», Приложение 1)</a:t>
                      </a:r>
                      <a:endParaRPr lang="ru-RU" sz="700" dirty="0">
                        <a:latin typeface="Times New Roman"/>
                        <a:ea typeface="Calibri"/>
                        <a:cs typeface="Times New Roman"/>
                      </a:endParaRPr>
                    </a:p>
                  </a:txBody>
                  <a:tcPr marL="68580" marR="68580" marT="0" marB="0"/>
                </a:tc>
              </a:tr>
              <a:tr h="1337861">
                <a:tc>
                  <a:txBody>
                    <a:bodyPr/>
                    <a:lstStyle/>
                    <a:p>
                      <a:pPr algn="just">
                        <a:spcAft>
                          <a:spcPts val="0"/>
                        </a:spcAft>
                        <a:tabLst>
                          <a:tab pos="857250" algn="l"/>
                        </a:tabLst>
                      </a:pPr>
                      <a:r>
                        <a:rPr lang="ru-RU" sz="700" dirty="0"/>
                        <a:t>3.</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Конкретизация направлений работы практической части программы</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1 неделя</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Участники программы в парах (группах) определяют класс (классы), в которых будут работать совместно, происходит </a:t>
                      </a:r>
                      <a:r>
                        <a:rPr lang="ru-RU" sz="700" dirty="0" err="1"/>
                        <a:t>взаимопосещение</a:t>
                      </a:r>
                      <a:r>
                        <a:rPr lang="ru-RU" sz="700" dirty="0"/>
                        <a:t> уроков.</a:t>
                      </a:r>
                    </a:p>
                    <a:p>
                      <a:pPr algn="just">
                        <a:spcAft>
                          <a:spcPts val="0"/>
                        </a:spcAft>
                        <a:tabLst>
                          <a:tab pos="857250" algn="l"/>
                        </a:tabLst>
                      </a:pPr>
                      <a:r>
                        <a:rPr lang="ru-RU" sz="700" dirty="0"/>
                        <a:t>После посещения уроков учителя в парах (группах) обсуждают результаты, выявляют проблемы, определяют инструменты (например, некоторые инструменты формирующего оценивания), которые будут внедрять в процесс обучения</a:t>
                      </a:r>
                    </a:p>
                    <a:p>
                      <a:pPr algn="just">
                        <a:spcAft>
                          <a:spcPts val="0"/>
                        </a:spcAft>
                        <a:tabLst>
                          <a:tab pos="857250" algn="l"/>
                        </a:tabLst>
                      </a:pPr>
                      <a:r>
                        <a:rPr lang="ru-RU" sz="700" dirty="0"/>
                        <a:t>Координатор помогает участникам программы решать организационные вопросы, взаимодействует с администрацией школы</a:t>
                      </a:r>
                      <a:r>
                        <a:rPr lang="ru-RU" sz="700" dirty="0" smtClean="0"/>
                        <a:t>.</a:t>
                      </a:r>
                    </a:p>
                    <a:p>
                      <a:pPr algn="just">
                        <a:spcAft>
                          <a:spcPts val="0"/>
                        </a:spcAft>
                        <a:tabLst>
                          <a:tab pos="857250" algn="l"/>
                        </a:tabLst>
                      </a:pPr>
                      <a:endParaRPr lang="ru-RU" sz="700" dirty="0" smtClean="0"/>
                    </a:p>
                    <a:p>
                      <a:pPr algn="just">
                        <a:spcAft>
                          <a:spcPts val="0"/>
                        </a:spcAft>
                        <a:tabLst>
                          <a:tab pos="857250" algn="l"/>
                        </a:tabLst>
                      </a:pPr>
                      <a:endParaRPr lang="ru-RU" sz="700" dirty="0">
                        <a:latin typeface="Times New Roman"/>
                        <a:ea typeface="Calibri"/>
                        <a:cs typeface="Times New Roman"/>
                      </a:endParaRPr>
                    </a:p>
                  </a:txBody>
                  <a:tcPr marL="68580" marR="68580" marT="0" marB="0"/>
                </a:tc>
              </a:tr>
              <a:tr h="1352244">
                <a:tc>
                  <a:txBody>
                    <a:bodyPr/>
                    <a:lstStyle/>
                    <a:p>
                      <a:pPr algn="just">
                        <a:spcAft>
                          <a:spcPts val="0"/>
                        </a:spcAft>
                        <a:tabLst>
                          <a:tab pos="857250" algn="l"/>
                        </a:tabLst>
                      </a:pPr>
                      <a:r>
                        <a:rPr lang="ru-RU" sz="700"/>
                        <a:t>4.</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a:t>Определение тем самообразования и графика работы</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2 дня</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Участники программы формулируют свою тему самообразования, индивидуально или общую для пары (группы).</a:t>
                      </a:r>
                    </a:p>
                    <a:p>
                      <a:pPr algn="just">
                        <a:spcAft>
                          <a:spcPts val="0"/>
                        </a:spcAft>
                        <a:tabLst>
                          <a:tab pos="857250" algn="l"/>
                        </a:tabLst>
                      </a:pPr>
                      <a:r>
                        <a:rPr lang="ru-RU" sz="700" dirty="0"/>
                        <a:t>Участники программы составляют краткий график работы, включающий  не более 5-7 мероприятий практической направленности с включением новых инструментов (например, некоторых инструментов формирующего оценивания, Приложение 2).</a:t>
                      </a:r>
                    </a:p>
                    <a:p>
                      <a:pPr algn="just">
                        <a:spcAft>
                          <a:spcPts val="0"/>
                        </a:spcAft>
                        <a:tabLst>
                          <a:tab pos="857250" algn="l"/>
                        </a:tabLst>
                      </a:pPr>
                      <a:r>
                        <a:rPr lang="ru-RU" sz="700" dirty="0"/>
                        <a:t>Координатор контролирует и фиксирует факт определения темы самообразования и составления графика. </a:t>
                      </a:r>
                      <a:endParaRPr lang="ru-RU" sz="700" dirty="0">
                        <a:latin typeface="Times New Roman"/>
                        <a:ea typeface="Calibri"/>
                        <a:cs typeface="Times New Roman"/>
                      </a:endParaRPr>
                    </a:p>
                  </a:txBody>
                  <a:tcPr marL="68580" marR="68580" marT="0" marB="0"/>
                </a:tc>
              </a:tr>
            </a:tbl>
          </a:graphicData>
        </a:graphic>
      </p:graphicFrame>
      <p:graphicFrame>
        <p:nvGraphicFramePr>
          <p:cNvPr id="7" name="Содержимое 6"/>
          <p:cNvGraphicFramePr>
            <a:graphicFrameLocks noGrp="1"/>
          </p:cNvGraphicFramePr>
          <p:nvPr>
            <p:ph sz="half" idx="2"/>
          </p:nvPr>
        </p:nvGraphicFramePr>
        <p:xfrm>
          <a:off x="4648200" y="1214420"/>
          <a:ext cx="4038600" cy="4827279"/>
        </p:xfrm>
        <a:graphic>
          <a:graphicData uri="http://schemas.openxmlformats.org/drawingml/2006/table">
            <a:tbl>
              <a:tblPr firstRow="1" bandRow="1">
                <a:tableStyleId>{0E3FDE45-AF77-4B5C-9715-49D594BDF05E}</a:tableStyleId>
              </a:tblPr>
              <a:tblGrid>
                <a:gridCol w="352428"/>
                <a:gridCol w="1143008"/>
                <a:gridCol w="500066"/>
                <a:gridCol w="2043098"/>
              </a:tblGrid>
              <a:tr h="357192">
                <a:tc>
                  <a:txBody>
                    <a:bodyPr/>
                    <a:lstStyle/>
                    <a:p>
                      <a:pPr algn="just">
                        <a:spcAft>
                          <a:spcPts val="0"/>
                        </a:spcAft>
                        <a:tabLst>
                          <a:tab pos="857250" algn="l"/>
                        </a:tabLst>
                      </a:pPr>
                      <a:r>
                        <a:rPr lang="ru-RU" sz="700" dirty="0"/>
                        <a:t>№ </a:t>
                      </a:r>
                      <a:r>
                        <a:rPr lang="ru-RU" sz="700" dirty="0" err="1"/>
                        <a:t>п</a:t>
                      </a:r>
                      <a:r>
                        <a:rPr lang="ru-RU" sz="700" dirty="0"/>
                        <a:t>/</a:t>
                      </a:r>
                      <a:r>
                        <a:rPr lang="ru-RU" sz="700" dirty="0" err="1"/>
                        <a:t>п</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Наименование этапа</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Срок реализации</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Содержание этапа </a:t>
                      </a:r>
                      <a:endParaRPr lang="ru-RU" sz="700" dirty="0">
                        <a:latin typeface="Times New Roman"/>
                        <a:ea typeface="Calibri"/>
                        <a:cs typeface="Times New Roman"/>
                      </a:endParaRPr>
                    </a:p>
                  </a:txBody>
                  <a:tcPr marL="68580" marR="68580" marT="0" marB="0"/>
                </a:tc>
              </a:tr>
              <a:tr h="629607">
                <a:tc>
                  <a:txBody>
                    <a:bodyPr/>
                    <a:lstStyle/>
                    <a:p>
                      <a:pPr algn="just">
                        <a:spcAft>
                          <a:spcPts val="0"/>
                        </a:spcAft>
                        <a:tabLst>
                          <a:tab pos="857250" algn="l"/>
                        </a:tabLst>
                      </a:pPr>
                      <a:r>
                        <a:rPr lang="ru-RU" sz="700" dirty="0"/>
                        <a:t>5.</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Практическая часть реализации программы</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6-7 недель</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Участники программы работают по своему графику, осуществляют </a:t>
                      </a:r>
                      <a:r>
                        <a:rPr lang="ru-RU" sz="700" dirty="0" err="1"/>
                        <a:t>взаимопосещение</a:t>
                      </a:r>
                      <a:r>
                        <a:rPr lang="ru-RU" sz="700" dirty="0"/>
                        <a:t> уроков с дальнейшим обсуждением, анализируют результаты внедрения новых инструментов, корректируют свою работу по необходимости. В процессе работы по возможности проводится видео фиксация фрагментов урока для анализа и отчета по теме самообразования.</a:t>
                      </a:r>
                    </a:p>
                    <a:p>
                      <a:pPr algn="just">
                        <a:spcAft>
                          <a:spcPts val="0"/>
                        </a:spcAft>
                        <a:tabLst>
                          <a:tab pos="857250" algn="l"/>
                        </a:tabLst>
                      </a:pPr>
                      <a:r>
                        <a:rPr lang="ru-RU" sz="700" dirty="0"/>
                        <a:t>Координатор помогает участникам программы решать организационные вопросы, взаимодействует с администрацией школы</a:t>
                      </a:r>
                      <a:r>
                        <a:rPr lang="ru-RU" sz="700" dirty="0" smtClean="0"/>
                        <a:t>.</a:t>
                      </a:r>
                    </a:p>
                    <a:p>
                      <a:pPr algn="just">
                        <a:spcAft>
                          <a:spcPts val="0"/>
                        </a:spcAft>
                        <a:tabLst>
                          <a:tab pos="857250" algn="l"/>
                        </a:tabLst>
                      </a:pPr>
                      <a:endParaRPr lang="ru-RU" sz="700" dirty="0">
                        <a:latin typeface="Times New Roman"/>
                        <a:ea typeface="Calibri"/>
                        <a:cs typeface="Times New Roman"/>
                      </a:endParaRPr>
                    </a:p>
                  </a:txBody>
                  <a:tcPr marL="68580" marR="68580" marT="0" marB="0"/>
                </a:tc>
              </a:tr>
              <a:tr h="629607">
                <a:tc>
                  <a:txBody>
                    <a:bodyPr/>
                    <a:lstStyle/>
                    <a:p>
                      <a:pPr algn="just">
                        <a:spcAft>
                          <a:spcPts val="0"/>
                        </a:spcAft>
                        <a:tabLst>
                          <a:tab pos="857250" algn="l"/>
                        </a:tabLst>
                      </a:pPr>
                      <a:r>
                        <a:rPr lang="ru-RU" sz="700"/>
                        <a:t>6.</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a:t>Отчеты по темам самообразования</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a:t>1 неделя</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Координатор организует круглый стол для участников программы.</a:t>
                      </a:r>
                    </a:p>
                    <a:p>
                      <a:pPr algn="just">
                        <a:spcAft>
                          <a:spcPts val="0"/>
                        </a:spcAft>
                        <a:tabLst>
                          <a:tab pos="857250" algn="l"/>
                        </a:tabLst>
                      </a:pPr>
                      <a:r>
                        <a:rPr lang="ru-RU" sz="700" dirty="0"/>
                        <a:t>Все участники программы представляют наработанный практический  опыт: рассказ, презентация, по возможности видео фрагментов урока.</a:t>
                      </a:r>
                    </a:p>
                    <a:p>
                      <a:pPr algn="just">
                        <a:spcAft>
                          <a:spcPts val="0"/>
                        </a:spcAft>
                        <a:tabLst>
                          <a:tab pos="857250" algn="l"/>
                        </a:tabLst>
                      </a:pPr>
                      <a:r>
                        <a:rPr lang="ru-RU" sz="700" dirty="0"/>
                        <a:t>По окончании выступлений участников программы координатор организует общее обсуждение</a:t>
                      </a:r>
                      <a:r>
                        <a:rPr lang="ru-RU" sz="700" dirty="0" smtClean="0"/>
                        <a:t>.</a:t>
                      </a:r>
                    </a:p>
                    <a:p>
                      <a:pPr algn="just">
                        <a:spcAft>
                          <a:spcPts val="0"/>
                        </a:spcAft>
                        <a:tabLst>
                          <a:tab pos="857250" algn="l"/>
                        </a:tabLst>
                      </a:pPr>
                      <a:endParaRPr lang="ru-RU" sz="700" dirty="0">
                        <a:latin typeface="Times New Roman"/>
                        <a:ea typeface="Calibri"/>
                        <a:cs typeface="Times New Roman"/>
                      </a:endParaRPr>
                    </a:p>
                  </a:txBody>
                  <a:tcPr marL="68580" marR="68580" marT="0" marB="0"/>
                </a:tc>
              </a:tr>
              <a:tr h="629607">
                <a:tc>
                  <a:txBody>
                    <a:bodyPr/>
                    <a:lstStyle/>
                    <a:p>
                      <a:pPr algn="just">
                        <a:spcAft>
                          <a:spcPts val="0"/>
                        </a:spcAft>
                        <a:tabLst>
                          <a:tab pos="857250" algn="l"/>
                        </a:tabLst>
                      </a:pPr>
                      <a:r>
                        <a:rPr lang="ru-RU" sz="700"/>
                        <a:t>7.</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a:t>Анализ реализации программы</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a:t>1 неделя</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Координатор проводит анализ реализации программы, разрабатывает предложения для дальнейшей работы, выделяет положительные итоги.</a:t>
                      </a:r>
                      <a:endParaRPr lang="ru-RU" sz="700" dirty="0">
                        <a:latin typeface="Times New Roman"/>
                        <a:ea typeface="Calibri"/>
                        <a:cs typeface="Times New Roman"/>
                      </a:endParaRPr>
                    </a:p>
                  </a:txBody>
                  <a:tcPr marL="68580" marR="68580" marT="0" marB="0"/>
                </a:tc>
              </a:tr>
              <a:tr h="629607">
                <a:tc>
                  <a:txBody>
                    <a:bodyPr/>
                    <a:lstStyle/>
                    <a:p>
                      <a:pPr algn="just">
                        <a:spcAft>
                          <a:spcPts val="0"/>
                        </a:spcAft>
                        <a:tabLst>
                          <a:tab pos="857250" algn="l"/>
                        </a:tabLst>
                      </a:pPr>
                      <a:r>
                        <a:rPr lang="ru-RU" sz="700"/>
                        <a:t>8.</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a:t>Трансляция опыта (пример: школьный или муниципальный очный семинар)</a:t>
                      </a:r>
                    </a:p>
                    <a:p>
                      <a:pPr algn="just">
                        <a:spcAft>
                          <a:spcPts val="0"/>
                        </a:spcAft>
                        <a:tabLst>
                          <a:tab pos="857250" algn="l"/>
                        </a:tabLst>
                      </a:pPr>
                      <a:r>
                        <a:rPr lang="ru-RU" sz="700"/>
                        <a:t>Может быть проведен с перерывом после реализации программы</a:t>
                      </a:r>
                      <a:endParaRPr lang="ru-RU" sz="70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Подготовка: 2 месяца </a:t>
                      </a:r>
                    </a:p>
                    <a:p>
                      <a:pPr algn="just">
                        <a:spcAft>
                          <a:spcPts val="0"/>
                        </a:spcAft>
                        <a:tabLst>
                          <a:tab pos="857250" algn="l"/>
                        </a:tabLst>
                      </a:pPr>
                      <a:r>
                        <a:rPr lang="ru-RU" sz="700" dirty="0"/>
                        <a:t>Реализация: 2 дня.</a:t>
                      </a:r>
                      <a:endParaRPr lang="ru-RU" sz="700" dirty="0">
                        <a:latin typeface="Times New Roman"/>
                        <a:ea typeface="Calibri"/>
                        <a:cs typeface="Times New Roman"/>
                      </a:endParaRPr>
                    </a:p>
                  </a:txBody>
                  <a:tcPr marL="68580" marR="68580" marT="0" marB="0"/>
                </a:tc>
                <a:tc>
                  <a:txBody>
                    <a:bodyPr/>
                    <a:lstStyle/>
                    <a:p>
                      <a:pPr algn="just">
                        <a:spcAft>
                          <a:spcPts val="0"/>
                        </a:spcAft>
                        <a:tabLst>
                          <a:tab pos="857250" algn="l"/>
                        </a:tabLst>
                      </a:pPr>
                      <a:r>
                        <a:rPr lang="ru-RU" sz="700" dirty="0"/>
                        <a:t>Координатор организует практический семинар, составляет программу, взаимодействует с администрацией школы по всем возникающим вопросам.</a:t>
                      </a:r>
                    </a:p>
                    <a:p>
                      <a:pPr algn="just">
                        <a:spcAft>
                          <a:spcPts val="0"/>
                        </a:spcAft>
                        <a:tabLst>
                          <a:tab pos="857250" algn="l"/>
                        </a:tabLst>
                      </a:pPr>
                      <a:r>
                        <a:rPr lang="ru-RU" sz="700" dirty="0"/>
                        <a:t>Участники программы проводят открытые уроки, мастер-классы по темам самообразования с демонстрацией работы новых инструментов (например, некоторых инструментов формирующего оценивания). </a:t>
                      </a:r>
                    </a:p>
                    <a:p>
                      <a:pPr algn="just">
                        <a:spcAft>
                          <a:spcPts val="0"/>
                        </a:spcAft>
                        <a:tabLst>
                          <a:tab pos="857250" algn="l"/>
                        </a:tabLst>
                      </a:pPr>
                      <a:r>
                        <a:rPr lang="ru-RU" sz="700" dirty="0"/>
                        <a:t>По окончании мероприятий семинара координатор организует общее обсуждение</a:t>
                      </a:r>
                      <a:r>
                        <a:rPr lang="ru-RU" sz="700" dirty="0" smtClean="0"/>
                        <a:t>.</a:t>
                      </a:r>
                    </a:p>
                    <a:p>
                      <a:pPr algn="just">
                        <a:spcAft>
                          <a:spcPts val="0"/>
                        </a:spcAft>
                        <a:tabLst>
                          <a:tab pos="857250" algn="l"/>
                        </a:tabLst>
                      </a:pPr>
                      <a:endParaRPr lang="ru-RU" sz="7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143008"/>
          </a:xfrm>
        </p:spPr>
        <p:txBody>
          <a:bodyPr>
            <a:normAutofit/>
          </a:bodyPr>
          <a:lstStyle/>
          <a:p>
            <a:r>
              <a:rPr lang="ru-RU" sz="3200" dirty="0" smtClean="0"/>
              <a:t>Анализ результатов работы. </a:t>
            </a:r>
            <a:br>
              <a:rPr lang="ru-RU" sz="3200" dirty="0" smtClean="0"/>
            </a:br>
            <a:r>
              <a:rPr lang="ru-RU" sz="3200" dirty="0" smtClean="0"/>
              <a:t>Результаты реализации программы</a:t>
            </a:r>
            <a:endParaRPr lang="ru-RU" sz="3200" dirty="0"/>
          </a:p>
        </p:txBody>
      </p:sp>
      <p:graphicFrame>
        <p:nvGraphicFramePr>
          <p:cNvPr id="10" name="Содержимое 9"/>
          <p:cNvGraphicFramePr>
            <a:graphicFrameLocks noGrp="1"/>
          </p:cNvGraphicFramePr>
          <p:nvPr>
            <p:ph idx="1"/>
          </p:nvPr>
        </p:nvGraphicFramePr>
        <p:xfrm>
          <a:off x="457200" y="2071678"/>
          <a:ext cx="8229600" cy="4502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57232"/>
            <a:ext cx="8229600" cy="1352568"/>
          </a:xfrm>
        </p:spPr>
        <p:txBody>
          <a:bodyPr>
            <a:normAutofit fontScale="90000"/>
          </a:bodyPr>
          <a:lstStyle/>
          <a:p>
            <a:r>
              <a:rPr lang="ru-RU" dirty="0" smtClean="0"/>
              <a:t>Анализ результатов работы. </a:t>
            </a:r>
            <a:br>
              <a:rPr lang="ru-RU" dirty="0" smtClean="0"/>
            </a:br>
            <a:r>
              <a:rPr lang="ru-RU" dirty="0" smtClean="0"/>
              <a:t>Результаты реализации программы</a:t>
            </a:r>
            <a:endParaRPr lang="ru-RU" dirty="0"/>
          </a:p>
        </p:txBody>
      </p:sp>
      <p:sp>
        <p:nvSpPr>
          <p:cNvPr id="3" name="Содержимое 2"/>
          <p:cNvSpPr>
            <a:spLocks noGrp="1"/>
          </p:cNvSpPr>
          <p:nvPr>
            <p:ph sz="half" idx="1"/>
          </p:nvPr>
        </p:nvSpPr>
        <p:spPr/>
        <p:txBody>
          <a:bodyPr>
            <a:normAutofit/>
          </a:bodyPr>
          <a:lstStyle/>
          <a:p>
            <a:r>
              <a:rPr lang="ru-RU" dirty="0" smtClean="0"/>
              <a:t>11 учителей (100%) отработали тему самообразования, связанную с формирующим оцениванием на практике, повысив свои компетенции</a:t>
            </a:r>
          </a:p>
          <a:p>
            <a:r>
              <a:rPr lang="ru-RU" dirty="0" smtClean="0"/>
              <a:t>В 9 классах школы (100%) опробованы на практике инструменты формирующего оценивания</a:t>
            </a:r>
          </a:p>
          <a:p>
            <a:r>
              <a:rPr lang="ru-RU" dirty="0" smtClean="0"/>
              <a:t>80 % методических мероприятий в школе практико-ориентированы</a:t>
            </a:r>
          </a:p>
          <a:p>
            <a:endParaRPr lang="ru-RU" dirty="0" smtClean="0"/>
          </a:p>
          <a:p>
            <a:endParaRPr lang="ru-RU" dirty="0"/>
          </a:p>
        </p:txBody>
      </p:sp>
      <p:graphicFrame>
        <p:nvGraphicFramePr>
          <p:cNvPr id="5" name="Содержимое 4"/>
          <p:cNvGraphicFramePr>
            <a:graphicFrameLocks noGrp="1"/>
          </p:cNvGraphicFramePr>
          <p:nvPr>
            <p:ph sz="half" idx="2"/>
          </p:nvPr>
        </p:nvGraphicFramePr>
        <p:xfrm>
          <a:off x="4648200" y="2249488"/>
          <a:ext cx="4038600" cy="452596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500042"/>
            <a:ext cx="8229600" cy="1000132"/>
          </a:xfrm>
        </p:spPr>
        <p:txBody>
          <a:bodyPr>
            <a:normAutofit fontScale="90000"/>
          </a:bodyPr>
          <a:lstStyle/>
          <a:p>
            <a:r>
              <a:rPr lang="ru-RU" sz="2800" dirty="0" smtClean="0"/>
              <a:t>Анализ результатов работы. </a:t>
            </a:r>
            <a:br>
              <a:rPr lang="ru-RU" sz="2800" dirty="0" smtClean="0"/>
            </a:br>
            <a:r>
              <a:rPr lang="ru-RU" sz="2800" dirty="0" smtClean="0"/>
              <a:t>Результаты реализации программы </a:t>
            </a:r>
            <a:br>
              <a:rPr lang="ru-RU" sz="2800" dirty="0" smtClean="0"/>
            </a:br>
            <a:r>
              <a:rPr lang="ru-RU" sz="2800" dirty="0" smtClean="0"/>
              <a:t>2022-2023 учебный год</a:t>
            </a:r>
            <a:endParaRPr lang="ru-RU" dirty="0"/>
          </a:p>
        </p:txBody>
      </p:sp>
      <p:graphicFrame>
        <p:nvGraphicFramePr>
          <p:cNvPr id="8" name="Содержимое 7"/>
          <p:cNvGraphicFramePr>
            <a:graphicFrameLocks noGrp="1"/>
          </p:cNvGraphicFramePr>
          <p:nvPr>
            <p:ph idx="1"/>
          </p:nvPr>
        </p:nvGraphicFramePr>
        <p:xfrm>
          <a:off x="500034" y="1643050"/>
          <a:ext cx="8229600" cy="5054942"/>
        </p:xfrm>
        <a:graphic>
          <a:graphicData uri="http://schemas.openxmlformats.org/drawingml/2006/table">
            <a:tbl>
              <a:tblPr firstRow="1" bandRow="1">
                <a:tableStyleId>{5C22544A-7EE6-4342-B048-85BDC9FD1C3A}</a:tableStyleId>
              </a:tblPr>
              <a:tblGrid>
                <a:gridCol w="3857652"/>
                <a:gridCol w="3286148"/>
                <a:gridCol w="1085800"/>
              </a:tblGrid>
              <a:tr h="716061">
                <a:tc>
                  <a:txBody>
                    <a:bodyPr/>
                    <a:lstStyle/>
                    <a:p>
                      <a:r>
                        <a:rPr lang="ru-RU" dirty="0" smtClean="0"/>
                        <a:t>Показатели результативности</a:t>
                      </a:r>
                      <a:endParaRPr lang="ru-RU" dirty="0"/>
                    </a:p>
                  </a:txBody>
                  <a:tcPr/>
                </a:tc>
                <a:tc>
                  <a:txBody>
                    <a:bodyPr/>
                    <a:lstStyle/>
                    <a:p>
                      <a:r>
                        <a:rPr lang="ru-RU" dirty="0" smtClean="0"/>
                        <a:t>Исполнение показателя</a:t>
                      </a:r>
                      <a:endParaRPr lang="ru-RU" dirty="0"/>
                    </a:p>
                  </a:txBody>
                  <a:tcPr/>
                </a:tc>
                <a:tc>
                  <a:txBody>
                    <a:bodyPr/>
                    <a:lstStyle/>
                    <a:p>
                      <a:r>
                        <a:rPr lang="ru-RU" sz="1400" dirty="0" smtClean="0"/>
                        <a:t>% от общего</a:t>
                      </a:r>
                      <a:r>
                        <a:rPr lang="ru-RU" sz="1400" baseline="0" dirty="0" smtClean="0"/>
                        <a:t> числа</a:t>
                      </a:r>
                      <a:endParaRPr lang="ru-RU" sz="1400" dirty="0"/>
                    </a:p>
                  </a:txBody>
                  <a:tcPr/>
                </a:tc>
              </a:tr>
              <a:tr h="865240">
                <a:tc>
                  <a:txBody>
                    <a:bodyPr/>
                    <a:lstStyle/>
                    <a:p>
                      <a:r>
                        <a:rPr lang="ru-RU" sz="1600" dirty="0" smtClean="0"/>
                        <a:t>Доля учителей, прошедших курсы</a:t>
                      </a:r>
                      <a:r>
                        <a:rPr lang="ru-RU" sz="1600" baseline="0" dirty="0" smtClean="0"/>
                        <a:t> повышения квалификации в </a:t>
                      </a:r>
                      <a:r>
                        <a:rPr lang="ru-RU" sz="1600" baseline="0" dirty="0" smtClean="0"/>
                        <a:t>2022 и в 2023 </a:t>
                      </a:r>
                      <a:r>
                        <a:rPr lang="ru-RU" sz="1600" baseline="0" dirty="0" smtClean="0"/>
                        <a:t>году</a:t>
                      </a:r>
                      <a:endParaRPr lang="ru-RU" sz="1600" dirty="0"/>
                    </a:p>
                  </a:txBody>
                  <a:tcPr/>
                </a:tc>
                <a:tc>
                  <a:txBody>
                    <a:bodyPr/>
                    <a:lstStyle/>
                    <a:p>
                      <a:r>
                        <a:rPr lang="ru-RU" sz="1600" dirty="0" smtClean="0"/>
                        <a:t>11 из 11 учителей прошли КПК</a:t>
                      </a:r>
                    </a:p>
                    <a:p>
                      <a:r>
                        <a:rPr lang="ru-RU" sz="1200" dirty="0" smtClean="0"/>
                        <a:t>Учителя, работающие в Точке роста</a:t>
                      </a:r>
                      <a:r>
                        <a:rPr lang="ru-RU" sz="1200" baseline="0" dirty="0" smtClean="0"/>
                        <a:t> и учителя, работающие по обновленным ФГОС</a:t>
                      </a:r>
                      <a:endParaRPr lang="ru-RU" sz="1200" dirty="0"/>
                    </a:p>
                  </a:txBody>
                  <a:tcPr/>
                </a:tc>
                <a:tc>
                  <a:txBody>
                    <a:bodyPr/>
                    <a:lstStyle/>
                    <a:p>
                      <a:r>
                        <a:rPr lang="ru-RU" dirty="0" smtClean="0"/>
                        <a:t>100</a:t>
                      </a:r>
                      <a:endParaRPr lang="ru-RU" dirty="0"/>
                    </a:p>
                  </a:txBody>
                  <a:tcPr/>
                </a:tc>
              </a:tr>
              <a:tr h="805569">
                <a:tc>
                  <a:txBody>
                    <a:bodyPr/>
                    <a:lstStyle/>
                    <a:p>
                      <a:r>
                        <a:rPr lang="ru-RU" sz="1600" dirty="0" smtClean="0"/>
                        <a:t>Доля учителей, работающих по индивидуальному образовательному маршруту</a:t>
                      </a:r>
                      <a:endParaRPr lang="ru-RU" sz="1600" dirty="0"/>
                    </a:p>
                  </a:txBody>
                  <a:tcPr/>
                </a:tc>
                <a:tc>
                  <a:txBody>
                    <a:bodyPr/>
                    <a:lstStyle/>
                    <a:p>
                      <a:r>
                        <a:rPr lang="ru-RU" sz="1600" dirty="0" smtClean="0"/>
                        <a:t>9 из 9 учителей по плану,</a:t>
                      </a:r>
                      <a:r>
                        <a:rPr lang="ru-RU" sz="1600" baseline="0" dirty="0" smtClean="0"/>
                        <a:t> прошедших тестирование</a:t>
                      </a:r>
                      <a:endParaRPr lang="ru-RU" sz="1600" dirty="0" smtClean="0"/>
                    </a:p>
                  </a:txBody>
                  <a:tcPr/>
                </a:tc>
                <a:tc>
                  <a:txBody>
                    <a:bodyPr/>
                    <a:lstStyle/>
                    <a:p>
                      <a:r>
                        <a:rPr lang="ru-RU" dirty="0" smtClean="0"/>
                        <a:t>100</a:t>
                      </a:r>
                      <a:endParaRPr lang="ru-RU" dirty="0"/>
                    </a:p>
                  </a:txBody>
                  <a:tcPr/>
                </a:tc>
              </a:tr>
              <a:tr h="1062062">
                <a:tc>
                  <a:txBody>
                    <a:bodyPr/>
                    <a:lstStyle/>
                    <a:p>
                      <a:r>
                        <a:rPr lang="ru-RU" sz="1600" dirty="0" smtClean="0"/>
                        <a:t>Доля учителей, принявших участие в конкурсах профессионального</a:t>
                      </a:r>
                      <a:r>
                        <a:rPr lang="ru-RU" sz="1600" baseline="0" dirty="0" smtClean="0"/>
                        <a:t> мастерства на муниципальном уровне</a:t>
                      </a:r>
                      <a:endParaRPr lang="ru-RU" sz="1600" dirty="0"/>
                    </a:p>
                  </a:txBody>
                  <a:tcPr/>
                </a:tc>
                <a:tc>
                  <a:txBody>
                    <a:bodyPr/>
                    <a:lstStyle/>
                    <a:p>
                      <a:r>
                        <a:rPr lang="ru-RU" sz="1600" dirty="0" smtClean="0"/>
                        <a:t>Участие </a:t>
                      </a:r>
                      <a:r>
                        <a:rPr lang="ru-RU" sz="1600" dirty="0" smtClean="0"/>
                        <a:t>в конкурсе «Учитель </a:t>
                      </a:r>
                      <a:r>
                        <a:rPr lang="ru-RU" sz="1600" dirty="0" smtClean="0"/>
                        <a:t>года 2023» принял </a:t>
                      </a:r>
                      <a:r>
                        <a:rPr lang="ru-RU" sz="1600" dirty="0" smtClean="0"/>
                        <a:t>учитель </a:t>
                      </a:r>
                      <a:r>
                        <a:rPr lang="ru-RU" sz="1600" dirty="0" smtClean="0"/>
                        <a:t>английского</a:t>
                      </a:r>
                      <a:r>
                        <a:rPr lang="ru-RU" sz="1600" baseline="0" dirty="0" smtClean="0"/>
                        <a:t> языка</a:t>
                      </a:r>
                      <a:endParaRPr lang="ru-RU" sz="1600" dirty="0" smtClean="0"/>
                    </a:p>
                  </a:txBody>
                  <a:tcPr/>
                </a:tc>
                <a:tc>
                  <a:txBody>
                    <a:bodyPr/>
                    <a:lstStyle/>
                    <a:p>
                      <a:r>
                        <a:rPr lang="ru-RU" dirty="0" smtClean="0"/>
                        <a:t>9,1</a:t>
                      </a:r>
                      <a:endParaRPr lang="ru-RU" dirty="0"/>
                    </a:p>
                  </a:txBody>
                  <a:tcPr/>
                </a:tc>
              </a:tr>
              <a:tr h="1521629">
                <a:tc>
                  <a:txBody>
                    <a:bodyPr/>
                    <a:lstStyle/>
                    <a:p>
                      <a:r>
                        <a:rPr lang="ru-RU" sz="1600" dirty="0" smtClean="0"/>
                        <a:t>Доля учителей, представивших свой опыт работы в</a:t>
                      </a:r>
                      <a:r>
                        <a:rPr lang="ru-RU" sz="1600" baseline="0" dirty="0" smtClean="0"/>
                        <a:t> форме открытых уроков (в том числе интегрированных),  </a:t>
                      </a:r>
                      <a:r>
                        <a:rPr lang="ru-RU" sz="1600" dirty="0" smtClean="0"/>
                        <a:t>на  методическом семинаре для школ</a:t>
                      </a:r>
                      <a:r>
                        <a:rPr lang="ru-RU" sz="1600" baseline="0" dirty="0" smtClean="0"/>
                        <a:t> участниц проекта 500+ на муниципальном уровне</a:t>
                      </a:r>
                      <a:endParaRPr lang="ru-RU" sz="1600" dirty="0"/>
                    </a:p>
                  </a:txBody>
                  <a:tcPr/>
                </a:tc>
                <a:tc>
                  <a:txBody>
                    <a:bodyPr/>
                    <a:lstStyle/>
                    <a:p>
                      <a:r>
                        <a:rPr lang="ru-RU" sz="1600" dirty="0" smtClean="0"/>
                        <a:t>11 из 11 учителей</a:t>
                      </a:r>
                    </a:p>
                  </a:txBody>
                  <a:tcPr/>
                </a:tc>
                <a:tc>
                  <a:txBody>
                    <a:bodyPr/>
                    <a:lstStyle/>
                    <a:p>
                      <a:r>
                        <a:rPr lang="ru-RU" dirty="0" smtClean="0"/>
                        <a:t>100,0</a:t>
                      </a:r>
                      <a:endParaRPr lang="ru-RU"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Кому может быть полезен наш опыт?</a:t>
            </a:r>
            <a:endParaRPr lang="ru-RU" dirty="0"/>
          </a:p>
        </p:txBody>
      </p:sp>
      <p:graphicFrame>
        <p:nvGraphicFramePr>
          <p:cNvPr id="4" name="Содержимое 3"/>
          <p:cNvGraphicFramePr>
            <a:graphicFrameLocks noGrp="1"/>
          </p:cNvGraphicFramePr>
          <p:nvPr>
            <p:ph idx="1"/>
          </p:nvPr>
        </p:nvGraphicFramePr>
        <p:xfrm>
          <a:off x="457200" y="2249424"/>
          <a:ext cx="8229600" cy="43251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640</TotalTime>
  <Words>1969</Words>
  <Application>Microsoft Office PowerPoint</Application>
  <PresentationFormat>Экран (4:3)</PresentationFormat>
  <Paragraphs>154</Paragraphs>
  <Slides>10</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Городская</vt:lpstr>
      <vt:lpstr>Организация сотрудничества учителей при парном освоении технологии формирующего оценивания</vt:lpstr>
      <vt:lpstr>Мы расскажем:</vt:lpstr>
      <vt:lpstr>Программа наставничества:</vt:lpstr>
      <vt:lpstr>Как проходила реализация программы в 2022 году</vt:lpstr>
      <vt:lpstr>Алгоритм работы по программе наставничества</vt:lpstr>
      <vt:lpstr>Анализ результатов работы.  Результаты реализации программы</vt:lpstr>
      <vt:lpstr>Анализ результатов работы.  Результаты реализации программы</vt:lpstr>
      <vt:lpstr>Анализ результатов работы.  Результаты реализации программы  2022-2023 учебный год</vt:lpstr>
      <vt:lpstr>Кому может быть полезен наш опыт?</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Реализация модели наставничества в рамках участия в проекте 500+</dc:title>
  <dc:creator>Екатерина</dc:creator>
  <cp:lastModifiedBy>Екатерина</cp:lastModifiedBy>
  <cp:revision>70</cp:revision>
  <dcterms:created xsi:type="dcterms:W3CDTF">2022-09-19T12:47:23Z</dcterms:created>
  <dcterms:modified xsi:type="dcterms:W3CDTF">2023-06-16T10:33:59Z</dcterms:modified>
</cp:coreProperties>
</file>