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0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D9F2"/>
    <a:srgbClr val="FF0066"/>
    <a:srgbClr val="E60000"/>
    <a:srgbClr val="E2FBFE"/>
    <a:srgbClr val="C4F5FC"/>
    <a:srgbClr val="A4F0FA"/>
    <a:srgbClr val="CAFEEA"/>
    <a:srgbClr val="A1F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35" autoAdjust="0"/>
  </p:normalViewPr>
  <p:slideViewPr>
    <p:cSldViewPr>
      <p:cViewPr>
        <p:scale>
          <a:sx n="60" d="100"/>
          <a:sy n="60" d="100"/>
        </p:scale>
        <p:origin x="-165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0AD44-20BC-4BA9-83B3-03958F7EC2F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CB5328-FFAA-44AA-AEDF-919D729509C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dirty="0" smtClean="0"/>
            <a:t>Планирование деятельности детей на уроке</a:t>
          </a:r>
          <a:endParaRPr lang="ru-RU" sz="2400" dirty="0"/>
        </a:p>
      </dgm:t>
    </dgm:pt>
    <dgm:pt modelId="{A6F278DF-40A8-4C18-9852-F73C5A213609}" type="parTrans" cxnId="{B5FC34E2-F713-4944-9BFD-1F1C6E26D62F}">
      <dgm:prSet/>
      <dgm:spPr/>
      <dgm:t>
        <a:bodyPr/>
        <a:lstStyle/>
        <a:p>
          <a:endParaRPr lang="ru-RU"/>
        </a:p>
      </dgm:t>
    </dgm:pt>
    <dgm:pt modelId="{552DBDEC-8464-45BA-A61D-13F8A4A9DB44}" type="sibTrans" cxnId="{B5FC34E2-F713-4944-9BFD-1F1C6E26D62F}">
      <dgm:prSet/>
      <dgm:spPr/>
      <dgm:t>
        <a:bodyPr/>
        <a:lstStyle/>
        <a:p>
          <a:endParaRPr lang="ru-RU"/>
        </a:p>
      </dgm:t>
    </dgm:pt>
    <dgm:pt modelId="{D6688AF8-2162-40B5-8657-DDDBD1AF025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dirty="0" smtClean="0"/>
            <a:t>Реализация дифференцированного подхода в планировании урока</a:t>
          </a:r>
          <a:endParaRPr lang="ru-RU" sz="2400" dirty="0"/>
        </a:p>
      </dgm:t>
    </dgm:pt>
    <dgm:pt modelId="{7F36C0D8-2DE2-4BD9-980D-B60E43191CF2}" type="parTrans" cxnId="{8C24361A-50A4-4515-AE53-6EC61A43ECD9}">
      <dgm:prSet/>
      <dgm:spPr/>
      <dgm:t>
        <a:bodyPr/>
        <a:lstStyle/>
        <a:p>
          <a:endParaRPr lang="ru-RU"/>
        </a:p>
      </dgm:t>
    </dgm:pt>
    <dgm:pt modelId="{FD2FEE39-EB9E-4CEE-B73B-D0FB538B8CD4}" type="sibTrans" cxnId="{8C24361A-50A4-4515-AE53-6EC61A43ECD9}">
      <dgm:prSet/>
      <dgm:spPr/>
      <dgm:t>
        <a:bodyPr/>
        <a:lstStyle/>
        <a:p>
          <a:endParaRPr lang="ru-RU"/>
        </a:p>
      </dgm:t>
    </dgm:pt>
    <dgm:pt modelId="{D4A47CB4-0EE5-49D8-9B72-1860620A9A8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dirty="0" smtClean="0"/>
            <a:t>Повышение мотивации , успешности в обучении</a:t>
          </a:r>
          <a:endParaRPr lang="ru-RU" sz="2400" dirty="0"/>
        </a:p>
      </dgm:t>
    </dgm:pt>
    <dgm:pt modelId="{8E7E5A39-CA11-4AB0-9CB2-E4FBBE762E8B}" type="parTrans" cxnId="{201A8158-EA01-4D6C-A002-B1B081E11DF2}">
      <dgm:prSet/>
      <dgm:spPr/>
      <dgm:t>
        <a:bodyPr/>
        <a:lstStyle/>
        <a:p>
          <a:endParaRPr lang="ru-RU"/>
        </a:p>
      </dgm:t>
    </dgm:pt>
    <dgm:pt modelId="{CBF235E0-8C1D-4266-A151-284F972FF791}" type="sibTrans" cxnId="{201A8158-EA01-4D6C-A002-B1B081E11DF2}">
      <dgm:prSet/>
      <dgm:spPr/>
      <dgm:t>
        <a:bodyPr/>
        <a:lstStyle/>
        <a:p>
          <a:endParaRPr lang="ru-RU"/>
        </a:p>
      </dgm:t>
    </dgm:pt>
    <dgm:pt modelId="{C0844033-0951-40FF-97FD-8D5F9D62F845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dirty="0" smtClean="0"/>
            <a:t>Совершенствование профессионального мастерства педагогов</a:t>
          </a:r>
          <a:endParaRPr lang="ru-RU" sz="2400" dirty="0"/>
        </a:p>
      </dgm:t>
    </dgm:pt>
    <dgm:pt modelId="{2F0B7393-E753-46B8-87C8-BC08670FD379}" type="parTrans" cxnId="{B71B1F94-EC85-4368-9D98-3FB2FD67B9A0}">
      <dgm:prSet/>
      <dgm:spPr/>
      <dgm:t>
        <a:bodyPr/>
        <a:lstStyle/>
        <a:p>
          <a:endParaRPr lang="ru-RU"/>
        </a:p>
      </dgm:t>
    </dgm:pt>
    <dgm:pt modelId="{42537B5D-A835-4A6E-957F-3F16F4D752E2}" type="sibTrans" cxnId="{B71B1F94-EC85-4368-9D98-3FB2FD67B9A0}">
      <dgm:prSet/>
      <dgm:spPr/>
      <dgm:t>
        <a:bodyPr/>
        <a:lstStyle/>
        <a:p>
          <a:endParaRPr lang="ru-RU"/>
        </a:p>
      </dgm:t>
    </dgm:pt>
    <dgm:pt modelId="{69D1B789-9442-46D5-8F89-2B4106B61A1B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dirty="0" smtClean="0"/>
            <a:t>Создание педагогического сообщества</a:t>
          </a:r>
          <a:endParaRPr lang="ru-RU" sz="2400" dirty="0"/>
        </a:p>
      </dgm:t>
    </dgm:pt>
    <dgm:pt modelId="{E6C18BE5-7BDE-4E96-89E7-C4D7D773D120}" type="parTrans" cxnId="{E5DFA3E8-B82F-45D8-8090-F15EC6B88418}">
      <dgm:prSet/>
      <dgm:spPr/>
      <dgm:t>
        <a:bodyPr/>
        <a:lstStyle/>
        <a:p>
          <a:endParaRPr lang="ru-RU"/>
        </a:p>
      </dgm:t>
    </dgm:pt>
    <dgm:pt modelId="{EB0B11D8-2811-4829-86B3-01C25BA677A7}" type="sibTrans" cxnId="{E5DFA3E8-B82F-45D8-8090-F15EC6B88418}">
      <dgm:prSet/>
      <dgm:spPr/>
      <dgm:t>
        <a:bodyPr/>
        <a:lstStyle/>
        <a:p>
          <a:endParaRPr lang="ru-RU"/>
        </a:p>
      </dgm:t>
    </dgm:pt>
    <dgm:pt modelId="{A90AFB15-7531-4038-8B40-95119D24289E}" type="pres">
      <dgm:prSet presAssocID="{C980AD44-20BC-4BA9-83B3-03958F7EC2F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27839C8-C1F2-4423-8DF0-B8A9819FEA9D}" type="pres">
      <dgm:prSet presAssocID="{C980AD44-20BC-4BA9-83B3-03958F7EC2FE}" presName="Name1" presStyleCnt="0"/>
      <dgm:spPr/>
    </dgm:pt>
    <dgm:pt modelId="{5C829D2F-A0A8-4D5B-A71D-923295B64F8B}" type="pres">
      <dgm:prSet presAssocID="{C980AD44-20BC-4BA9-83B3-03958F7EC2FE}" presName="cycle" presStyleCnt="0"/>
      <dgm:spPr/>
    </dgm:pt>
    <dgm:pt modelId="{A74B16EB-FFD9-4D54-B188-BB1B04082E5F}" type="pres">
      <dgm:prSet presAssocID="{C980AD44-20BC-4BA9-83B3-03958F7EC2FE}" presName="srcNode" presStyleLbl="node1" presStyleIdx="0" presStyleCnt="5"/>
      <dgm:spPr/>
    </dgm:pt>
    <dgm:pt modelId="{ED104AD2-D506-4F21-BD60-253A23D96283}" type="pres">
      <dgm:prSet presAssocID="{C980AD44-20BC-4BA9-83B3-03958F7EC2FE}" presName="conn" presStyleLbl="parChTrans1D2" presStyleIdx="0" presStyleCnt="1"/>
      <dgm:spPr/>
      <dgm:t>
        <a:bodyPr/>
        <a:lstStyle/>
        <a:p>
          <a:endParaRPr lang="ru-RU"/>
        </a:p>
      </dgm:t>
    </dgm:pt>
    <dgm:pt modelId="{E11ECA96-59A2-4E6F-9F1A-3A49DE6C4DAC}" type="pres">
      <dgm:prSet presAssocID="{C980AD44-20BC-4BA9-83B3-03958F7EC2FE}" presName="extraNode" presStyleLbl="node1" presStyleIdx="0" presStyleCnt="5"/>
      <dgm:spPr/>
    </dgm:pt>
    <dgm:pt modelId="{46C2C9FF-563F-4BC6-A735-33975009FC25}" type="pres">
      <dgm:prSet presAssocID="{C980AD44-20BC-4BA9-83B3-03958F7EC2FE}" presName="dstNode" presStyleLbl="node1" presStyleIdx="0" presStyleCnt="5"/>
      <dgm:spPr/>
    </dgm:pt>
    <dgm:pt modelId="{3B5BA215-3C12-4AF1-9260-D820FD04F67E}" type="pres">
      <dgm:prSet presAssocID="{D8CB5328-FFAA-44AA-AEDF-919D729509C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D947F-36F2-4597-ADAB-31C62DDC0E03}" type="pres">
      <dgm:prSet presAssocID="{D8CB5328-FFAA-44AA-AEDF-919D729509C6}" presName="accent_1" presStyleCnt="0"/>
      <dgm:spPr/>
    </dgm:pt>
    <dgm:pt modelId="{98B42FB1-411C-47DC-8E77-A6E0C9095A4B}" type="pres">
      <dgm:prSet presAssocID="{D8CB5328-FFAA-44AA-AEDF-919D729509C6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C458B3-8905-4DFC-8C27-F87FDE6CE6A3}" type="pres">
      <dgm:prSet presAssocID="{D6688AF8-2162-40B5-8657-DDDBD1AF025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541A4-A6C0-45C4-90EE-F45EB587A14C}" type="pres">
      <dgm:prSet presAssocID="{D6688AF8-2162-40B5-8657-DDDBD1AF025E}" presName="accent_2" presStyleCnt="0"/>
      <dgm:spPr/>
    </dgm:pt>
    <dgm:pt modelId="{3C0C1BB0-599C-43C0-8550-0E00140BD122}" type="pres">
      <dgm:prSet presAssocID="{D6688AF8-2162-40B5-8657-DDDBD1AF025E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D1B5AB-0790-4D21-99D7-3F84F28CC4E0}" type="pres">
      <dgm:prSet presAssocID="{D4A47CB4-0EE5-49D8-9B72-1860620A9A8F}" presName="text_3" presStyleLbl="node1" presStyleIdx="2" presStyleCnt="5" custLinFactNeighborX="1158" custLinFactNeighborY="-9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29EE9-423C-43F7-A993-3CA4B3861908}" type="pres">
      <dgm:prSet presAssocID="{D4A47CB4-0EE5-49D8-9B72-1860620A9A8F}" presName="accent_3" presStyleCnt="0"/>
      <dgm:spPr/>
    </dgm:pt>
    <dgm:pt modelId="{3711520A-0273-49A6-8EF2-AEFBB89FB09F}" type="pres">
      <dgm:prSet presAssocID="{D4A47CB4-0EE5-49D8-9B72-1860620A9A8F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66AD5C4-D8D9-41B4-B906-158BFD54D7BE}" type="pres">
      <dgm:prSet presAssocID="{C0844033-0951-40FF-97FD-8D5F9D62F84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F9755-20D8-45ED-916F-7E2F9780F170}" type="pres">
      <dgm:prSet presAssocID="{C0844033-0951-40FF-97FD-8D5F9D62F845}" presName="accent_4" presStyleCnt="0"/>
      <dgm:spPr/>
    </dgm:pt>
    <dgm:pt modelId="{0CD4D0FD-5707-499B-99D3-00DFC9972989}" type="pres">
      <dgm:prSet presAssocID="{C0844033-0951-40FF-97FD-8D5F9D62F845}" presName="accentRepeatNode" presStyleLbl="solidFgAcc1" presStyleIdx="3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F6DBBE3-43C4-4F93-895C-F0DB95B556F0}" type="pres">
      <dgm:prSet presAssocID="{69D1B789-9442-46D5-8F89-2B4106B61A1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0CEA8-D0A2-44AF-B1BE-F66071D8C450}" type="pres">
      <dgm:prSet presAssocID="{69D1B789-9442-46D5-8F89-2B4106B61A1B}" presName="accent_5" presStyleCnt="0"/>
      <dgm:spPr/>
    </dgm:pt>
    <dgm:pt modelId="{7B9FCD7D-325E-4AFE-B211-62E9F7CA25E1}" type="pres">
      <dgm:prSet presAssocID="{69D1B789-9442-46D5-8F89-2B4106B61A1B}" presName="accentRepeatNode" presStyleLbl="solidFgAcc1" presStyleIdx="4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0F45D12-E634-45B2-980E-BAC33D68E650}" type="presOf" srcId="{C980AD44-20BC-4BA9-83B3-03958F7EC2FE}" destId="{A90AFB15-7531-4038-8B40-95119D24289E}" srcOrd="0" destOrd="0" presId="urn:microsoft.com/office/officeart/2008/layout/VerticalCurvedList"/>
    <dgm:cxn modelId="{A5B4F746-9C23-4E34-A35A-47263F3A68EC}" type="presOf" srcId="{C0844033-0951-40FF-97FD-8D5F9D62F845}" destId="{A66AD5C4-D8D9-41B4-B906-158BFD54D7BE}" srcOrd="0" destOrd="0" presId="urn:microsoft.com/office/officeart/2008/layout/VerticalCurvedList"/>
    <dgm:cxn modelId="{8C24361A-50A4-4515-AE53-6EC61A43ECD9}" srcId="{C980AD44-20BC-4BA9-83B3-03958F7EC2FE}" destId="{D6688AF8-2162-40B5-8657-DDDBD1AF025E}" srcOrd="1" destOrd="0" parTransId="{7F36C0D8-2DE2-4BD9-980D-B60E43191CF2}" sibTransId="{FD2FEE39-EB9E-4CEE-B73B-D0FB538B8CD4}"/>
    <dgm:cxn modelId="{75C7A668-3BB3-4155-8A66-837015423FC1}" type="presOf" srcId="{D4A47CB4-0EE5-49D8-9B72-1860620A9A8F}" destId="{EAD1B5AB-0790-4D21-99D7-3F84F28CC4E0}" srcOrd="0" destOrd="0" presId="urn:microsoft.com/office/officeart/2008/layout/VerticalCurvedList"/>
    <dgm:cxn modelId="{B71B1F94-EC85-4368-9D98-3FB2FD67B9A0}" srcId="{C980AD44-20BC-4BA9-83B3-03958F7EC2FE}" destId="{C0844033-0951-40FF-97FD-8D5F9D62F845}" srcOrd="3" destOrd="0" parTransId="{2F0B7393-E753-46B8-87C8-BC08670FD379}" sibTransId="{42537B5D-A835-4A6E-957F-3F16F4D752E2}"/>
    <dgm:cxn modelId="{201A8158-EA01-4D6C-A002-B1B081E11DF2}" srcId="{C980AD44-20BC-4BA9-83B3-03958F7EC2FE}" destId="{D4A47CB4-0EE5-49D8-9B72-1860620A9A8F}" srcOrd="2" destOrd="0" parTransId="{8E7E5A39-CA11-4AB0-9CB2-E4FBBE762E8B}" sibTransId="{CBF235E0-8C1D-4266-A151-284F972FF791}"/>
    <dgm:cxn modelId="{EBF241FB-8817-47DE-891E-C5D5154A0317}" type="presOf" srcId="{552DBDEC-8464-45BA-A61D-13F8A4A9DB44}" destId="{ED104AD2-D506-4F21-BD60-253A23D96283}" srcOrd="0" destOrd="0" presId="urn:microsoft.com/office/officeart/2008/layout/VerticalCurvedList"/>
    <dgm:cxn modelId="{B5FC34E2-F713-4944-9BFD-1F1C6E26D62F}" srcId="{C980AD44-20BC-4BA9-83B3-03958F7EC2FE}" destId="{D8CB5328-FFAA-44AA-AEDF-919D729509C6}" srcOrd="0" destOrd="0" parTransId="{A6F278DF-40A8-4C18-9852-F73C5A213609}" sibTransId="{552DBDEC-8464-45BA-A61D-13F8A4A9DB44}"/>
    <dgm:cxn modelId="{24584061-D432-4549-9E18-F23B6302ECBB}" type="presOf" srcId="{D6688AF8-2162-40B5-8657-DDDBD1AF025E}" destId="{A0C458B3-8905-4DFC-8C27-F87FDE6CE6A3}" srcOrd="0" destOrd="0" presId="urn:microsoft.com/office/officeart/2008/layout/VerticalCurvedList"/>
    <dgm:cxn modelId="{2C17AF81-DF96-4AE7-A4A0-157D1572C559}" type="presOf" srcId="{69D1B789-9442-46D5-8F89-2B4106B61A1B}" destId="{2F6DBBE3-43C4-4F93-895C-F0DB95B556F0}" srcOrd="0" destOrd="0" presId="urn:microsoft.com/office/officeart/2008/layout/VerticalCurvedList"/>
    <dgm:cxn modelId="{BBD85DFD-D00B-4F05-B75B-DCF337FE66AB}" type="presOf" srcId="{D8CB5328-FFAA-44AA-AEDF-919D729509C6}" destId="{3B5BA215-3C12-4AF1-9260-D820FD04F67E}" srcOrd="0" destOrd="0" presId="urn:microsoft.com/office/officeart/2008/layout/VerticalCurvedList"/>
    <dgm:cxn modelId="{E5DFA3E8-B82F-45D8-8090-F15EC6B88418}" srcId="{C980AD44-20BC-4BA9-83B3-03958F7EC2FE}" destId="{69D1B789-9442-46D5-8F89-2B4106B61A1B}" srcOrd="4" destOrd="0" parTransId="{E6C18BE5-7BDE-4E96-89E7-C4D7D773D120}" sibTransId="{EB0B11D8-2811-4829-86B3-01C25BA677A7}"/>
    <dgm:cxn modelId="{67F51BA1-7B06-4742-A190-B5DE3945EFF5}" type="presParOf" srcId="{A90AFB15-7531-4038-8B40-95119D24289E}" destId="{F27839C8-C1F2-4423-8DF0-B8A9819FEA9D}" srcOrd="0" destOrd="0" presId="urn:microsoft.com/office/officeart/2008/layout/VerticalCurvedList"/>
    <dgm:cxn modelId="{25D01B3F-0574-4132-A32F-2F906DECF1B8}" type="presParOf" srcId="{F27839C8-C1F2-4423-8DF0-B8A9819FEA9D}" destId="{5C829D2F-A0A8-4D5B-A71D-923295B64F8B}" srcOrd="0" destOrd="0" presId="urn:microsoft.com/office/officeart/2008/layout/VerticalCurvedList"/>
    <dgm:cxn modelId="{06F29611-B245-401B-AF3D-0F649F52FFFC}" type="presParOf" srcId="{5C829D2F-A0A8-4D5B-A71D-923295B64F8B}" destId="{A74B16EB-FFD9-4D54-B188-BB1B04082E5F}" srcOrd="0" destOrd="0" presId="urn:microsoft.com/office/officeart/2008/layout/VerticalCurvedList"/>
    <dgm:cxn modelId="{320D3688-63FB-47C9-8581-008E56535C90}" type="presParOf" srcId="{5C829D2F-A0A8-4D5B-A71D-923295B64F8B}" destId="{ED104AD2-D506-4F21-BD60-253A23D96283}" srcOrd="1" destOrd="0" presId="urn:microsoft.com/office/officeart/2008/layout/VerticalCurvedList"/>
    <dgm:cxn modelId="{D709FC06-DD75-4514-AC19-E04DE18B0F20}" type="presParOf" srcId="{5C829D2F-A0A8-4D5B-A71D-923295B64F8B}" destId="{E11ECA96-59A2-4E6F-9F1A-3A49DE6C4DAC}" srcOrd="2" destOrd="0" presId="urn:microsoft.com/office/officeart/2008/layout/VerticalCurvedList"/>
    <dgm:cxn modelId="{39B83907-FD75-4D26-9CC5-9CED6FB355B5}" type="presParOf" srcId="{5C829D2F-A0A8-4D5B-A71D-923295B64F8B}" destId="{46C2C9FF-563F-4BC6-A735-33975009FC25}" srcOrd="3" destOrd="0" presId="urn:microsoft.com/office/officeart/2008/layout/VerticalCurvedList"/>
    <dgm:cxn modelId="{6F1BAD76-E69A-46D4-9B8A-783D00DE6035}" type="presParOf" srcId="{F27839C8-C1F2-4423-8DF0-B8A9819FEA9D}" destId="{3B5BA215-3C12-4AF1-9260-D820FD04F67E}" srcOrd="1" destOrd="0" presId="urn:microsoft.com/office/officeart/2008/layout/VerticalCurvedList"/>
    <dgm:cxn modelId="{1D87FE2F-BB30-42BA-897A-CFAE6AF2B8BD}" type="presParOf" srcId="{F27839C8-C1F2-4423-8DF0-B8A9819FEA9D}" destId="{0DDD947F-36F2-4597-ADAB-31C62DDC0E03}" srcOrd="2" destOrd="0" presId="urn:microsoft.com/office/officeart/2008/layout/VerticalCurvedList"/>
    <dgm:cxn modelId="{F8CB9D82-7F35-4878-AE1A-C1CD2EA94313}" type="presParOf" srcId="{0DDD947F-36F2-4597-ADAB-31C62DDC0E03}" destId="{98B42FB1-411C-47DC-8E77-A6E0C9095A4B}" srcOrd="0" destOrd="0" presId="urn:microsoft.com/office/officeart/2008/layout/VerticalCurvedList"/>
    <dgm:cxn modelId="{A7C2A898-5B84-4077-8445-DCC1CF5064C6}" type="presParOf" srcId="{F27839C8-C1F2-4423-8DF0-B8A9819FEA9D}" destId="{A0C458B3-8905-4DFC-8C27-F87FDE6CE6A3}" srcOrd="3" destOrd="0" presId="urn:microsoft.com/office/officeart/2008/layout/VerticalCurvedList"/>
    <dgm:cxn modelId="{3288AEDB-9DBE-4E41-9322-416EF8BD62BD}" type="presParOf" srcId="{F27839C8-C1F2-4423-8DF0-B8A9819FEA9D}" destId="{A8B541A4-A6C0-45C4-90EE-F45EB587A14C}" srcOrd="4" destOrd="0" presId="urn:microsoft.com/office/officeart/2008/layout/VerticalCurvedList"/>
    <dgm:cxn modelId="{0A3F6B68-AB9B-4BA3-A72C-17F9194B6CD0}" type="presParOf" srcId="{A8B541A4-A6C0-45C4-90EE-F45EB587A14C}" destId="{3C0C1BB0-599C-43C0-8550-0E00140BD122}" srcOrd="0" destOrd="0" presId="urn:microsoft.com/office/officeart/2008/layout/VerticalCurvedList"/>
    <dgm:cxn modelId="{8CD1CDC5-10B8-4746-8E82-371585A9D115}" type="presParOf" srcId="{F27839C8-C1F2-4423-8DF0-B8A9819FEA9D}" destId="{EAD1B5AB-0790-4D21-99D7-3F84F28CC4E0}" srcOrd="5" destOrd="0" presId="urn:microsoft.com/office/officeart/2008/layout/VerticalCurvedList"/>
    <dgm:cxn modelId="{0C4FFEEC-7B45-4BA4-A369-4A28C3C7917E}" type="presParOf" srcId="{F27839C8-C1F2-4423-8DF0-B8A9819FEA9D}" destId="{3F629EE9-423C-43F7-A993-3CA4B3861908}" srcOrd="6" destOrd="0" presId="urn:microsoft.com/office/officeart/2008/layout/VerticalCurvedList"/>
    <dgm:cxn modelId="{89C1B337-AF15-4D9E-BE3B-6175BF4827CD}" type="presParOf" srcId="{3F629EE9-423C-43F7-A993-3CA4B3861908}" destId="{3711520A-0273-49A6-8EF2-AEFBB89FB09F}" srcOrd="0" destOrd="0" presId="urn:microsoft.com/office/officeart/2008/layout/VerticalCurvedList"/>
    <dgm:cxn modelId="{358142FA-F875-4564-817C-93F9B50BD658}" type="presParOf" srcId="{F27839C8-C1F2-4423-8DF0-B8A9819FEA9D}" destId="{A66AD5C4-D8D9-41B4-B906-158BFD54D7BE}" srcOrd="7" destOrd="0" presId="urn:microsoft.com/office/officeart/2008/layout/VerticalCurvedList"/>
    <dgm:cxn modelId="{04209D8B-736C-403A-A147-CD1E84227D8B}" type="presParOf" srcId="{F27839C8-C1F2-4423-8DF0-B8A9819FEA9D}" destId="{6ACF9755-20D8-45ED-916F-7E2F9780F170}" srcOrd="8" destOrd="0" presId="urn:microsoft.com/office/officeart/2008/layout/VerticalCurvedList"/>
    <dgm:cxn modelId="{E3DC308C-3858-4E08-A2C1-2C7F711BA8EF}" type="presParOf" srcId="{6ACF9755-20D8-45ED-916F-7E2F9780F170}" destId="{0CD4D0FD-5707-499B-99D3-00DFC9972989}" srcOrd="0" destOrd="0" presId="urn:microsoft.com/office/officeart/2008/layout/VerticalCurvedList"/>
    <dgm:cxn modelId="{77E869EA-8B16-4706-A89F-5B7D852455B8}" type="presParOf" srcId="{F27839C8-C1F2-4423-8DF0-B8A9819FEA9D}" destId="{2F6DBBE3-43C4-4F93-895C-F0DB95B556F0}" srcOrd="9" destOrd="0" presId="urn:microsoft.com/office/officeart/2008/layout/VerticalCurvedList"/>
    <dgm:cxn modelId="{73164AE2-BD2F-47D1-BBE6-F91EE5E09F94}" type="presParOf" srcId="{F27839C8-C1F2-4423-8DF0-B8A9819FEA9D}" destId="{6B80CEA8-D0A2-44AF-B1BE-F66071D8C450}" srcOrd="10" destOrd="0" presId="urn:microsoft.com/office/officeart/2008/layout/VerticalCurvedList"/>
    <dgm:cxn modelId="{D909B15E-95A8-4E7C-B6C5-A6443388C052}" type="presParOf" srcId="{6B80CEA8-D0A2-44AF-B1BE-F66071D8C450}" destId="{7B9FCD7D-325E-4AFE-B211-62E9F7CA25E1}" srcOrd="0" destOrd="0" presId="urn:microsoft.com/office/officeart/2008/layout/VerticalCurvedList"/>
  </dgm:cxnLst>
  <dgm:bg>
    <a:solidFill>
      <a:srgbClr val="E2FBFE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E1B957-58F7-40B9-AA65-0F9CCB0C68FE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CDA59001-500C-4724-B257-E323A18B4650}">
      <dgm:prSet phldrT="[Текст]" custT="1"/>
      <dgm:spPr/>
      <dgm:t>
        <a:bodyPr/>
        <a:lstStyle/>
        <a:p>
          <a:r>
            <a:rPr lang="ru-RU" sz="3200" b="1" i="0" dirty="0" smtClean="0">
              <a:solidFill>
                <a:schemeClr val="tx1"/>
              </a:solidFill>
            </a:rPr>
            <a:t>Большие затраты времени</a:t>
          </a:r>
          <a:endParaRPr lang="ru-RU" sz="3200" b="1" i="0" dirty="0">
            <a:solidFill>
              <a:schemeClr val="tx1"/>
            </a:solidFill>
          </a:endParaRPr>
        </a:p>
      </dgm:t>
    </dgm:pt>
    <dgm:pt modelId="{C45F8E21-8CD2-4BAB-8636-7051417F219D}" type="parTrans" cxnId="{C9373FB1-1A3D-4521-B751-B6645DFCFC96}">
      <dgm:prSet/>
      <dgm:spPr/>
      <dgm:t>
        <a:bodyPr/>
        <a:lstStyle/>
        <a:p>
          <a:endParaRPr lang="ru-RU"/>
        </a:p>
      </dgm:t>
    </dgm:pt>
    <dgm:pt modelId="{3BE65C2D-64CD-42A2-923C-66E88FCB3BC5}" type="sibTrans" cxnId="{C9373FB1-1A3D-4521-B751-B6645DFCFC96}">
      <dgm:prSet/>
      <dgm:spPr/>
      <dgm:t>
        <a:bodyPr/>
        <a:lstStyle/>
        <a:p>
          <a:endParaRPr lang="ru-RU"/>
        </a:p>
      </dgm:t>
    </dgm:pt>
    <dgm:pt modelId="{CEB28572-70F3-4FDD-9ACB-EEF5F869B4F3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Психологическая неготовность </a:t>
          </a:r>
          <a:endParaRPr lang="ru-RU" sz="3200" b="1" dirty="0">
            <a:solidFill>
              <a:schemeClr val="tx1"/>
            </a:solidFill>
          </a:endParaRPr>
        </a:p>
      </dgm:t>
    </dgm:pt>
    <dgm:pt modelId="{93E9353F-5DB1-47CC-882A-A887194F9FB6}" type="parTrans" cxnId="{700DFE4E-57B0-42BD-8236-73BF64270961}">
      <dgm:prSet/>
      <dgm:spPr/>
      <dgm:t>
        <a:bodyPr/>
        <a:lstStyle/>
        <a:p>
          <a:endParaRPr lang="ru-RU"/>
        </a:p>
      </dgm:t>
    </dgm:pt>
    <dgm:pt modelId="{BA8DC414-37BA-401D-9B38-A5E10ABA0BB8}" type="sibTrans" cxnId="{700DFE4E-57B0-42BD-8236-73BF64270961}">
      <dgm:prSet/>
      <dgm:spPr/>
      <dgm:t>
        <a:bodyPr/>
        <a:lstStyle/>
        <a:p>
          <a:endParaRPr lang="ru-RU"/>
        </a:p>
      </dgm:t>
    </dgm:pt>
    <dgm:pt modelId="{01AA8871-AD01-4870-A35F-262656A1032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Загруженность педагогов, трудности в корректировке расписания</a:t>
          </a:r>
          <a:endParaRPr lang="ru-RU" sz="2400" b="1" dirty="0">
            <a:solidFill>
              <a:schemeClr val="tx1"/>
            </a:solidFill>
          </a:endParaRPr>
        </a:p>
      </dgm:t>
    </dgm:pt>
    <dgm:pt modelId="{C667217E-00B8-4D4A-9D00-004D5FA47FF6}" type="parTrans" cxnId="{5AC498A6-09AD-463D-9165-3C5C4D743886}">
      <dgm:prSet/>
      <dgm:spPr/>
      <dgm:t>
        <a:bodyPr/>
        <a:lstStyle/>
        <a:p>
          <a:endParaRPr lang="ru-RU"/>
        </a:p>
      </dgm:t>
    </dgm:pt>
    <dgm:pt modelId="{8E3FA822-4FD9-4107-B9D0-4C1F63482266}" type="sibTrans" cxnId="{5AC498A6-09AD-463D-9165-3C5C4D743886}">
      <dgm:prSet/>
      <dgm:spPr/>
      <dgm:t>
        <a:bodyPr/>
        <a:lstStyle/>
        <a:p>
          <a:endParaRPr lang="ru-RU"/>
        </a:p>
      </dgm:t>
    </dgm:pt>
    <dgm:pt modelId="{340FFCCB-EECE-464F-A0FE-1529CF62DE3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Создание «общего» урока </a:t>
          </a:r>
          <a:endParaRPr lang="ru-RU" b="1" dirty="0">
            <a:solidFill>
              <a:schemeClr val="tx1"/>
            </a:solidFill>
          </a:endParaRPr>
        </a:p>
      </dgm:t>
    </dgm:pt>
    <dgm:pt modelId="{12E05BF7-DFD4-4514-A6EB-6848F4AC90E4}" type="parTrans" cxnId="{83B77D71-53C5-41C3-A827-06A6858169DD}">
      <dgm:prSet/>
      <dgm:spPr/>
      <dgm:t>
        <a:bodyPr/>
        <a:lstStyle/>
        <a:p>
          <a:endParaRPr lang="ru-RU"/>
        </a:p>
      </dgm:t>
    </dgm:pt>
    <dgm:pt modelId="{79BA706B-8226-4E6F-84B3-83F050CD9658}" type="sibTrans" cxnId="{83B77D71-53C5-41C3-A827-06A6858169DD}">
      <dgm:prSet/>
      <dgm:spPr/>
      <dgm:t>
        <a:bodyPr/>
        <a:lstStyle/>
        <a:p>
          <a:endParaRPr lang="ru-RU"/>
        </a:p>
      </dgm:t>
    </dgm:pt>
    <dgm:pt modelId="{E14F7E6A-15D1-4543-B570-AD82FC15F3E0}" type="pres">
      <dgm:prSet presAssocID="{81E1B957-58F7-40B9-AA65-0F9CCB0C68FE}" presName="linearFlow" presStyleCnt="0">
        <dgm:presLayoutVars>
          <dgm:dir/>
          <dgm:resizeHandles val="exact"/>
        </dgm:presLayoutVars>
      </dgm:prSet>
      <dgm:spPr/>
    </dgm:pt>
    <dgm:pt modelId="{249CE3E5-3187-4074-A9A2-D614B00C1511}" type="pres">
      <dgm:prSet presAssocID="{CDA59001-500C-4724-B257-E323A18B4650}" presName="composite" presStyleCnt="0"/>
      <dgm:spPr/>
    </dgm:pt>
    <dgm:pt modelId="{7FA6DF25-CCC9-4CB1-BB44-C7DEA69AE229}" type="pres">
      <dgm:prSet presAssocID="{CDA59001-500C-4724-B257-E323A18B4650}" presName="imgShp" presStyleLbl="fgImgPlace1" presStyleIdx="0" presStyleCnt="4" custScaleX="157187" custScaleY="16548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E60000"/>
          </a:solidFill>
        </a:ln>
      </dgm:spPr>
    </dgm:pt>
    <dgm:pt modelId="{D465A55B-1E9D-4B85-BE25-EC4920B1E7C2}" type="pres">
      <dgm:prSet presAssocID="{CDA59001-500C-4724-B257-E323A18B4650}" presName="txShp" presStyleLbl="node1" presStyleIdx="0" presStyleCnt="4" custScaleX="107070" custScaleY="147032" custLinFactNeighborX="5038" custLinFactNeighborY="9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B8683-C3FE-425F-A2BC-AA2D93CC09E0}" type="pres">
      <dgm:prSet presAssocID="{3BE65C2D-64CD-42A2-923C-66E88FCB3BC5}" presName="spacing" presStyleCnt="0"/>
      <dgm:spPr/>
    </dgm:pt>
    <dgm:pt modelId="{30239D8A-A804-403D-A88E-842159EB8183}" type="pres">
      <dgm:prSet presAssocID="{CEB28572-70F3-4FDD-9ACB-EEF5F869B4F3}" presName="composite" presStyleCnt="0"/>
      <dgm:spPr/>
    </dgm:pt>
    <dgm:pt modelId="{E3C9A374-31EB-4914-9C1B-F3562A49A231}" type="pres">
      <dgm:prSet presAssocID="{CEB28572-70F3-4FDD-9ACB-EEF5F869B4F3}" presName="imgShp" presStyleLbl="fgImgPlace1" presStyleIdx="1" presStyleCnt="4" custScaleX="178251" custScaleY="163096" custLinFactNeighborX="-7308" custLinFactNeighborY="4601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E60000"/>
          </a:solidFill>
        </a:ln>
      </dgm:spPr>
    </dgm:pt>
    <dgm:pt modelId="{853F94F2-9F05-45B6-95D8-E63EB5D93E28}" type="pres">
      <dgm:prSet presAssocID="{CEB28572-70F3-4FDD-9ACB-EEF5F869B4F3}" presName="txShp" presStyleLbl="node1" presStyleIdx="1" presStyleCnt="4" custScaleX="102615" custScaleY="130601" custLinFactNeighborX="5158" custLinFactNeighborY="-2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77763-0F09-4F0A-BF1A-F311E0AB3638}" type="pres">
      <dgm:prSet presAssocID="{BA8DC414-37BA-401D-9B38-A5E10ABA0BB8}" presName="spacing" presStyleCnt="0"/>
      <dgm:spPr/>
    </dgm:pt>
    <dgm:pt modelId="{4B31EF2C-CA06-46D9-A25F-FAA2D4EF7092}" type="pres">
      <dgm:prSet presAssocID="{01AA8871-AD01-4870-A35F-262656A10320}" presName="composite" presStyleCnt="0"/>
      <dgm:spPr/>
    </dgm:pt>
    <dgm:pt modelId="{FF9B7E0A-7CA4-43E4-8718-79273C491EFD}" type="pres">
      <dgm:prSet presAssocID="{01AA8871-AD01-4870-A35F-262656A10320}" presName="imgShp" presStyleLbl="fgImgPlace1" presStyleIdx="2" presStyleCnt="4" custScaleX="163943" custScaleY="171168" custLinFactNeighborX="7730" custLinFactNeighborY="2487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57150">
          <a:solidFill>
            <a:srgbClr val="E60000"/>
          </a:solidFill>
        </a:ln>
      </dgm:spPr>
    </dgm:pt>
    <dgm:pt modelId="{6E42570A-1BE2-4E83-91FD-F6843DB31AA8}" type="pres">
      <dgm:prSet presAssocID="{01AA8871-AD01-4870-A35F-262656A10320}" presName="txShp" presStyleLbl="node1" presStyleIdx="2" presStyleCnt="4" custScaleX="106029" custScaleY="151703" custLinFactNeighborX="5968" custLinFactNeighborY="2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3AB40-8328-4B16-A197-96B4E06942B3}" type="pres">
      <dgm:prSet presAssocID="{8E3FA822-4FD9-4107-B9D0-4C1F63482266}" presName="spacing" presStyleCnt="0"/>
      <dgm:spPr/>
    </dgm:pt>
    <dgm:pt modelId="{68920707-60AE-4744-81DD-6D75B99FF80B}" type="pres">
      <dgm:prSet presAssocID="{340FFCCB-EECE-464F-A0FE-1529CF62DE34}" presName="composite" presStyleCnt="0"/>
      <dgm:spPr/>
    </dgm:pt>
    <dgm:pt modelId="{B99BC794-3FBD-48B7-BAA4-E10017B427FC}" type="pres">
      <dgm:prSet presAssocID="{340FFCCB-EECE-464F-A0FE-1529CF62DE34}" presName="imgShp" presStyleLbl="fgImgPlace1" presStyleIdx="3" presStyleCnt="4" custScaleX="196975" custScaleY="173154"/>
      <dgm:spPr>
        <a:blipFill rotWithShape="1">
          <a:blip xmlns:r="http://schemas.openxmlformats.org/officeDocument/2006/relationships" r:embed="rId4"/>
          <a:stretch>
            <a:fillRect/>
          </a:stretch>
        </a:blipFill>
        <a:ln w="57150">
          <a:solidFill>
            <a:srgbClr val="E60000"/>
          </a:solidFill>
        </a:ln>
      </dgm:spPr>
    </dgm:pt>
    <dgm:pt modelId="{8649EDA3-7FE5-4DA2-8DDB-48BBED2F0D14}" type="pres">
      <dgm:prSet presAssocID="{340FFCCB-EECE-464F-A0FE-1529CF62DE34}" presName="txShp" presStyleLbl="node1" presStyleIdx="3" presStyleCnt="4" custScaleX="102446" custScaleY="137295" custLinFactNeighborX="5694" custLinFactNeighborY="-19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373FB1-1A3D-4521-B751-B6645DFCFC96}" srcId="{81E1B957-58F7-40B9-AA65-0F9CCB0C68FE}" destId="{CDA59001-500C-4724-B257-E323A18B4650}" srcOrd="0" destOrd="0" parTransId="{C45F8E21-8CD2-4BAB-8636-7051417F219D}" sibTransId="{3BE65C2D-64CD-42A2-923C-66E88FCB3BC5}"/>
    <dgm:cxn modelId="{A278C231-4439-4B3D-AD58-97E2756134C9}" type="presOf" srcId="{CDA59001-500C-4724-B257-E323A18B4650}" destId="{D465A55B-1E9D-4B85-BE25-EC4920B1E7C2}" srcOrd="0" destOrd="0" presId="urn:microsoft.com/office/officeart/2005/8/layout/vList3"/>
    <dgm:cxn modelId="{1A6A8D25-A9E4-48FC-A37F-39CA5EA560B7}" type="presOf" srcId="{01AA8871-AD01-4870-A35F-262656A10320}" destId="{6E42570A-1BE2-4E83-91FD-F6843DB31AA8}" srcOrd="0" destOrd="0" presId="urn:microsoft.com/office/officeart/2005/8/layout/vList3"/>
    <dgm:cxn modelId="{71CB328E-0C8B-486A-A22E-5EE2B3AADF04}" type="presOf" srcId="{81E1B957-58F7-40B9-AA65-0F9CCB0C68FE}" destId="{E14F7E6A-15D1-4543-B570-AD82FC15F3E0}" srcOrd="0" destOrd="0" presId="urn:microsoft.com/office/officeart/2005/8/layout/vList3"/>
    <dgm:cxn modelId="{009E0FC1-730F-4F72-AA47-2714DC5BA792}" type="presOf" srcId="{CEB28572-70F3-4FDD-9ACB-EEF5F869B4F3}" destId="{853F94F2-9F05-45B6-95D8-E63EB5D93E28}" srcOrd="0" destOrd="0" presId="urn:microsoft.com/office/officeart/2005/8/layout/vList3"/>
    <dgm:cxn modelId="{700DFE4E-57B0-42BD-8236-73BF64270961}" srcId="{81E1B957-58F7-40B9-AA65-0F9CCB0C68FE}" destId="{CEB28572-70F3-4FDD-9ACB-EEF5F869B4F3}" srcOrd="1" destOrd="0" parTransId="{93E9353F-5DB1-47CC-882A-A887194F9FB6}" sibTransId="{BA8DC414-37BA-401D-9B38-A5E10ABA0BB8}"/>
    <dgm:cxn modelId="{83B77D71-53C5-41C3-A827-06A6858169DD}" srcId="{81E1B957-58F7-40B9-AA65-0F9CCB0C68FE}" destId="{340FFCCB-EECE-464F-A0FE-1529CF62DE34}" srcOrd="3" destOrd="0" parTransId="{12E05BF7-DFD4-4514-A6EB-6848F4AC90E4}" sibTransId="{79BA706B-8226-4E6F-84B3-83F050CD9658}"/>
    <dgm:cxn modelId="{90FE7CB1-DC4A-422B-966C-EAD279EADD87}" type="presOf" srcId="{340FFCCB-EECE-464F-A0FE-1529CF62DE34}" destId="{8649EDA3-7FE5-4DA2-8DDB-48BBED2F0D14}" srcOrd="0" destOrd="0" presId="urn:microsoft.com/office/officeart/2005/8/layout/vList3"/>
    <dgm:cxn modelId="{5AC498A6-09AD-463D-9165-3C5C4D743886}" srcId="{81E1B957-58F7-40B9-AA65-0F9CCB0C68FE}" destId="{01AA8871-AD01-4870-A35F-262656A10320}" srcOrd="2" destOrd="0" parTransId="{C667217E-00B8-4D4A-9D00-004D5FA47FF6}" sibTransId="{8E3FA822-4FD9-4107-B9D0-4C1F63482266}"/>
    <dgm:cxn modelId="{FE2E1AEA-C4B8-43BC-96D8-767704494EFE}" type="presParOf" srcId="{E14F7E6A-15D1-4543-B570-AD82FC15F3E0}" destId="{249CE3E5-3187-4074-A9A2-D614B00C1511}" srcOrd="0" destOrd="0" presId="urn:microsoft.com/office/officeart/2005/8/layout/vList3"/>
    <dgm:cxn modelId="{63F64853-C29E-4B42-8E78-589D92D861B6}" type="presParOf" srcId="{249CE3E5-3187-4074-A9A2-D614B00C1511}" destId="{7FA6DF25-CCC9-4CB1-BB44-C7DEA69AE229}" srcOrd="0" destOrd="0" presId="urn:microsoft.com/office/officeart/2005/8/layout/vList3"/>
    <dgm:cxn modelId="{4F9643EE-5256-4366-9F3B-BFDADF50F520}" type="presParOf" srcId="{249CE3E5-3187-4074-A9A2-D614B00C1511}" destId="{D465A55B-1E9D-4B85-BE25-EC4920B1E7C2}" srcOrd="1" destOrd="0" presId="urn:microsoft.com/office/officeart/2005/8/layout/vList3"/>
    <dgm:cxn modelId="{035FEB4B-DC47-495D-99BA-6AC4BAE071AF}" type="presParOf" srcId="{E14F7E6A-15D1-4543-B570-AD82FC15F3E0}" destId="{8C3B8683-C3FE-425F-A2BC-AA2D93CC09E0}" srcOrd="1" destOrd="0" presId="urn:microsoft.com/office/officeart/2005/8/layout/vList3"/>
    <dgm:cxn modelId="{C25C5BB8-3F4F-486D-9479-963A8C969479}" type="presParOf" srcId="{E14F7E6A-15D1-4543-B570-AD82FC15F3E0}" destId="{30239D8A-A804-403D-A88E-842159EB8183}" srcOrd="2" destOrd="0" presId="urn:microsoft.com/office/officeart/2005/8/layout/vList3"/>
    <dgm:cxn modelId="{4C3F00DD-65C6-4037-B8A0-68494DFACCAA}" type="presParOf" srcId="{30239D8A-A804-403D-A88E-842159EB8183}" destId="{E3C9A374-31EB-4914-9C1B-F3562A49A231}" srcOrd="0" destOrd="0" presId="urn:microsoft.com/office/officeart/2005/8/layout/vList3"/>
    <dgm:cxn modelId="{1FC36DC0-59E9-4B1B-A92D-834329E6BD15}" type="presParOf" srcId="{30239D8A-A804-403D-A88E-842159EB8183}" destId="{853F94F2-9F05-45B6-95D8-E63EB5D93E28}" srcOrd="1" destOrd="0" presId="urn:microsoft.com/office/officeart/2005/8/layout/vList3"/>
    <dgm:cxn modelId="{78356C3E-ED43-4CE4-ADCE-AFC627B72777}" type="presParOf" srcId="{E14F7E6A-15D1-4543-B570-AD82FC15F3E0}" destId="{FF277763-0F09-4F0A-BF1A-F311E0AB3638}" srcOrd="3" destOrd="0" presId="urn:microsoft.com/office/officeart/2005/8/layout/vList3"/>
    <dgm:cxn modelId="{322525E5-5AA0-4D5A-ACB3-1077E98477D6}" type="presParOf" srcId="{E14F7E6A-15D1-4543-B570-AD82FC15F3E0}" destId="{4B31EF2C-CA06-46D9-A25F-FAA2D4EF7092}" srcOrd="4" destOrd="0" presId="urn:microsoft.com/office/officeart/2005/8/layout/vList3"/>
    <dgm:cxn modelId="{671D5DEE-65EF-4942-BAAD-08E112083C8A}" type="presParOf" srcId="{4B31EF2C-CA06-46D9-A25F-FAA2D4EF7092}" destId="{FF9B7E0A-7CA4-43E4-8718-79273C491EFD}" srcOrd="0" destOrd="0" presId="urn:microsoft.com/office/officeart/2005/8/layout/vList3"/>
    <dgm:cxn modelId="{E9BFBCEB-A1C5-40EC-B924-CF90CFC53E62}" type="presParOf" srcId="{4B31EF2C-CA06-46D9-A25F-FAA2D4EF7092}" destId="{6E42570A-1BE2-4E83-91FD-F6843DB31AA8}" srcOrd="1" destOrd="0" presId="urn:microsoft.com/office/officeart/2005/8/layout/vList3"/>
    <dgm:cxn modelId="{EC267EBB-4D53-4D6F-AA03-2B1B278D6A12}" type="presParOf" srcId="{E14F7E6A-15D1-4543-B570-AD82FC15F3E0}" destId="{81A3AB40-8328-4B16-A197-96B4E06942B3}" srcOrd="5" destOrd="0" presId="urn:microsoft.com/office/officeart/2005/8/layout/vList3"/>
    <dgm:cxn modelId="{F7C414B6-A52E-4D00-A36C-4DDFB02B67C3}" type="presParOf" srcId="{E14F7E6A-15D1-4543-B570-AD82FC15F3E0}" destId="{68920707-60AE-4744-81DD-6D75B99FF80B}" srcOrd="6" destOrd="0" presId="urn:microsoft.com/office/officeart/2005/8/layout/vList3"/>
    <dgm:cxn modelId="{7081B5D4-3532-4B5D-9C46-0DDE89FB1D2F}" type="presParOf" srcId="{68920707-60AE-4744-81DD-6D75B99FF80B}" destId="{B99BC794-3FBD-48B7-BAA4-E10017B427FC}" srcOrd="0" destOrd="0" presId="urn:microsoft.com/office/officeart/2005/8/layout/vList3"/>
    <dgm:cxn modelId="{3C79A711-B658-44B5-9B4E-14CF0C092E84}" type="presParOf" srcId="{68920707-60AE-4744-81DD-6D75B99FF80B}" destId="{8649EDA3-7FE5-4DA2-8DDB-48BBED2F0D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499A30-1550-4522-ACE5-7F67D760B82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47CEE8-C17D-4324-8D9A-F4A786C850A5}">
      <dgm:prSet phldrT="[Текст]"/>
      <dgm:spPr>
        <a:xfrm>
          <a:off x="2668545" y="-206090"/>
          <a:ext cx="2374136" cy="1474548"/>
        </a:xfrm>
        <a:prstGeom prst="roundRect">
          <a:avLst/>
        </a:prstGeom>
        <a:solidFill>
          <a:srgbClr val="5EB2E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КОМАНДА ПЛАНИРУЕТ </a:t>
          </a:r>
        </a:p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УРОК</a:t>
          </a:r>
          <a:endParaRPr lang="ru-RU" b="1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725BAA0-5CB4-4F51-973F-AE665FBA8BF4}" type="parTrans" cxnId="{26FBB851-EF63-4C3D-A057-2E47D67FB753}">
      <dgm:prSet/>
      <dgm:spPr/>
      <dgm:t>
        <a:bodyPr/>
        <a:lstStyle/>
        <a:p>
          <a:endParaRPr lang="ru-RU"/>
        </a:p>
      </dgm:t>
    </dgm:pt>
    <dgm:pt modelId="{AF6EBBCA-3303-4E4A-9505-2DE636644357}" type="sibTrans" cxnId="{26FBB851-EF63-4C3D-A057-2E47D67FB753}">
      <dgm:prSet/>
      <dgm:spPr>
        <a:xfrm>
          <a:off x="1468949" y="-102662"/>
          <a:ext cx="4773329" cy="4773329"/>
        </a:xfrm>
        <a:prstGeom prst="circularArrow">
          <a:avLst>
            <a:gd name="adj1" fmla="val 5544"/>
            <a:gd name="adj2" fmla="val 330680"/>
            <a:gd name="adj3" fmla="val 13630120"/>
            <a:gd name="adj4" fmla="val 17475354"/>
            <a:gd name="adj5" fmla="val 5757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08A9D4A6-37BA-4F37-8273-825A9CA89E5C}">
      <dgm:prSet phldrT="[Текст]"/>
      <dgm:spPr>
        <a:xfrm>
          <a:off x="4746552" y="1253164"/>
          <a:ext cx="2145134" cy="1574426"/>
        </a:xfrm>
        <a:prstGeom prst="roundRect">
          <a:avLst/>
        </a:prstGeom>
        <a:solidFill>
          <a:srgbClr val="97E9E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ПРОВЕДЕНИЕ УРОКА </a:t>
          </a:r>
          <a:endParaRPr lang="ru-RU" b="1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1F623EC-320D-4739-ABB1-136351239D64}" type="parTrans" cxnId="{EEE11FDB-8953-49D6-8A82-1BEF445EA9BA}">
      <dgm:prSet/>
      <dgm:spPr/>
      <dgm:t>
        <a:bodyPr/>
        <a:lstStyle/>
        <a:p>
          <a:endParaRPr lang="ru-RU"/>
        </a:p>
      </dgm:t>
    </dgm:pt>
    <dgm:pt modelId="{CF1915DF-5A2A-45F6-B316-3A2AFA525EAA}" type="sibTrans" cxnId="{EEE11FDB-8953-49D6-8A82-1BEF445EA9BA}">
      <dgm:prSet/>
      <dgm:spPr/>
      <dgm:t>
        <a:bodyPr/>
        <a:lstStyle/>
        <a:p>
          <a:endParaRPr lang="ru-RU"/>
        </a:p>
      </dgm:t>
    </dgm:pt>
    <dgm:pt modelId="{1C0414FD-D5E4-4E10-B33A-ABF672784E15}">
      <dgm:prSet phldrT="[Текст]"/>
      <dgm:spPr>
        <a:xfrm>
          <a:off x="4061356" y="3420354"/>
          <a:ext cx="2460307" cy="1586292"/>
        </a:xfrm>
        <a:prstGeom prst="roundRect">
          <a:avLst/>
        </a:prstGeom>
        <a:solidFill>
          <a:srgbClr val="A9EDD8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НАБЛЮДЕНИЕ ЗА ДЕЯТЕЛЬНОСТЬЮ ФОКУС-ГРУППЫ</a:t>
          </a:r>
          <a:endParaRPr lang="ru-RU" b="1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7FA639C-E277-41A7-8D16-206E942F28C7}" type="parTrans" cxnId="{880CBF3D-B741-49C2-82D7-55089B5919B6}">
      <dgm:prSet/>
      <dgm:spPr/>
      <dgm:t>
        <a:bodyPr/>
        <a:lstStyle/>
        <a:p>
          <a:endParaRPr lang="ru-RU"/>
        </a:p>
      </dgm:t>
    </dgm:pt>
    <dgm:pt modelId="{DFA1E6AD-BCEA-4985-995F-D825F818809F}" type="sibTrans" cxnId="{880CBF3D-B741-49C2-82D7-55089B5919B6}">
      <dgm:prSet/>
      <dgm:spPr/>
      <dgm:t>
        <a:bodyPr/>
        <a:lstStyle/>
        <a:p>
          <a:endParaRPr lang="ru-RU"/>
        </a:p>
      </dgm:t>
    </dgm:pt>
    <dgm:pt modelId="{2C86FC38-2398-44BE-8F93-B2BC840D9CE5}">
      <dgm:prSet phldrT="[Текст]"/>
      <dgm:spPr>
        <a:xfrm>
          <a:off x="1297230" y="3420309"/>
          <a:ext cx="2480912" cy="1586381"/>
        </a:xfrm>
        <a:prstGeom prst="roundRect">
          <a:avLst/>
        </a:prstGeom>
        <a:solidFill>
          <a:srgbClr val="C1F8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ОПРОС УЧАЩИХСЯ ПОСЛЕ УРОКА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66B13C0-F76D-47D7-AB44-00359CA2783A}" type="parTrans" cxnId="{1C4FF405-133F-41E5-8741-C21317A601B1}">
      <dgm:prSet/>
      <dgm:spPr/>
      <dgm:t>
        <a:bodyPr/>
        <a:lstStyle/>
        <a:p>
          <a:endParaRPr lang="ru-RU"/>
        </a:p>
      </dgm:t>
    </dgm:pt>
    <dgm:pt modelId="{CCCB14B0-7740-4707-83A4-61B051184A43}" type="sibTrans" cxnId="{1C4FF405-133F-41E5-8741-C21317A601B1}">
      <dgm:prSet/>
      <dgm:spPr/>
      <dgm:t>
        <a:bodyPr/>
        <a:lstStyle/>
        <a:p>
          <a:endParaRPr lang="ru-RU"/>
        </a:p>
      </dgm:t>
    </dgm:pt>
    <dgm:pt modelId="{427E10E1-75B1-4F76-8599-64B5CFFDC69B}">
      <dgm:prSet phldrT="[Текст]"/>
      <dgm:spPr>
        <a:xfrm>
          <a:off x="795183" y="1252671"/>
          <a:ext cx="2327590" cy="1671403"/>
        </a:xfrm>
        <a:prstGeom prst="roundRect">
          <a:avLst/>
        </a:prstGeom>
        <a:solidFill>
          <a:srgbClr val="E4FB8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ОБСУЖДЕНИЕ УРОКА</a:t>
          </a:r>
        </a:p>
        <a:p>
          <a:endParaRPr lang="ru-RU" b="1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A2025DE-C76C-4B3E-86C3-621532A4493E}" type="parTrans" cxnId="{D29019E4-356C-402D-9F39-420E666B4362}">
      <dgm:prSet/>
      <dgm:spPr/>
      <dgm:t>
        <a:bodyPr/>
        <a:lstStyle/>
        <a:p>
          <a:endParaRPr lang="ru-RU"/>
        </a:p>
      </dgm:t>
    </dgm:pt>
    <dgm:pt modelId="{1CE8266F-0169-4C38-AA18-82ED44086803}" type="sibTrans" cxnId="{D29019E4-356C-402D-9F39-420E666B4362}">
      <dgm:prSet/>
      <dgm:spPr/>
      <dgm:t>
        <a:bodyPr/>
        <a:lstStyle/>
        <a:p>
          <a:endParaRPr lang="ru-RU"/>
        </a:p>
      </dgm:t>
    </dgm:pt>
    <dgm:pt modelId="{DCBA8A19-85DA-4765-AA16-F3FDA817ACD3}" type="pres">
      <dgm:prSet presAssocID="{CF499A30-1550-4522-ACE5-7F67D760B8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0A7B7-7AB0-4088-ADE6-B97AF0AC5050}" type="pres">
      <dgm:prSet presAssocID="{CF499A30-1550-4522-ACE5-7F67D760B82A}" presName="cycle" presStyleCnt="0"/>
      <dgm:spPr/>
    </dgm:pt>
    <dgm:pt modelId="{E213676F-4DBE-492C-8C2E-CC97F1B55AC0}" type="pres">
      <dgm:prSet presAssocID="{7F47CEE8-C17D-4324-8D9A-F4A786C850A5}" presName="nodeFirstNode" presStyleLbl="node1" presStyleIdx="0" presStyleCnt="5" custScaleX="106348" custScaleY="132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0984F-1221-47D6-88CF-B08B37EB664F}" type="pres">
      <dgm:prSet presAssocID="{AF6EBBCA-3303-4E4A-9505-2DE63664435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9158B07-5CE2-4DBB-BCB4-AC5CBFDAEB23}" type="pres">
      <dgm:prSet presAssocID="{08A9D4A6-37BA-4F37-8273-825A9CA89E5C}" presName="nodeFollowingNodes" presStyleLbl="node1" presStyleIdx="1" presStyleCnt="5" custScaleX="96090" custScaleY="141051" custRadScaleRad="99867" custRadScaleInc="4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CE61A-B493-4EB6-9F7B-2ACFD37C41D9}" type="pres">
      <dgm:prSet presAssocID="{1C0414FD-D5E4-4E10-B33A-ABF672784E15}" presName="nodeFollowingNodes" presStyleLbl="node1" presStyleIdx="2" presStyleCnt="5" custScaleX="110208" custScaleY="142114" custRadScaleRad="108364" custRadScaleInc="-7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5F9AD-DD40-4F80-9264-2B389D8E049A}" type="pres">
      <dgm:prSet presAssocID="{2C86FC38-2398-44BE-8F93-B2BC840D9CE5}" presName="nodeFollowingNodes" presStyleLbl="node1" presStyleIdx="3" presStyleCnt="5" custScaleX="111131" custScaleY="142122" custRadScaleRad="104403" custRadScaleInc="3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193A3-CBD9-47CB-B1C6-B9674D24FC68}" type="pres">
      <dgm:prSet presAssocID="{427E10E1-75B1-4F76-8599-64B5CFFDC69B}" presName="nodeFollowingNodes" presStyleLbl="node1" presStyleIdx="4" presStyleCnt="5" custScaleX="104263" custScaleY="149739" custRadScaleRad="96094" custRadScaleInc="-6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B302CE-CAE5-4CD4-9BAA-93076E834E4C}" type="presOf" srcId="{CF499A30-1550-4522-ACE5-7F67D760B82A}" destId="{DCBA8A19-85DA-4765-AA16-F3FDA817ACD3}" srcOrd="0" destOrd="0" presId="urn:microsoft.com/office/officeart/2005/8/layout/cycle3"/>
    <dgm:cxn modelId="{C37D7918-E10D-49D7-B0DD-6ECF1F6D67D5}" type="presOf" srcId="{08A9D4A6-37BA-4F37-8273-825A9CA89E5C}" destId="{59158B07-5CE2-4DBB-BCB4-AC5CBFDAEB23}" srcOrd="0" destOrd="0" presId="urn:microsoft.com/office/officeart/2005/8/layout/cycle3"/>
    <dgm:cxn modelId="{EEE11FDB-8953-49D6-8A82-1BEF445EA9BA}" srcId="{CF499A30-1550-4522-ACE5-7F67D760B82A}" destId="{08A9D4A6-37BA-4F37-8273-825A9CA89E5C}" srcOrd="1" destOrd="0" parTransId="{81F623EC-320D-4739-ABB1-136351239D64}" sibTransId="{CF1915DF-5A2A-45F6-B316-3A2AFA525EAA}"/>
    <dgm:cxn modelId="{90C68857-4BA9-4DFF-B29A-4282FA837440}" type="presOf" srcId="{1C0414FD-D5E4-4E10-B33A-ABF672784E15}" destId="{08FCE61A-B493-4EB6-9F7B-2ACFD37C41D9}" srcOrd="0" destOrd="0" presId="urn:microsoft.com/office/officeart/2005/8/layout/cycle3"/>
    <dgm:cxn modelId="{880CBF3D-B741-49C2-82D7-55089B5919B6}" srcId="{CF499A30-1550-4522-ACE5-7F67D760B82A}" destId="{1C0414FD-D5E4-4E10-B33A-ABF672784E15}" srcOrd="2" destOrd="0" parTransId="{A7FA639C-E277-41A7-8D16-206E942F28C7}" sibTransId="{DFA1E6AD-BCEA-4985-995F-D825F818809F}"/>
    <dgm:cxn modelId="{F6B29DD2-CA2E-46CC-A28B-6AEE85677466}" type="presOf" srcId="{2C86FC38-2398-44BE-8F93-B2BC840D9CE5}" destId="{6E95F9AD-DD40-4F80-9264-2B389D8E049A}" srcOrd="0" destOrd="0" presId="urn:microsoft.com/office/officeart/2005/8/layout/cycle3"/>
    <dgm:cxn modelId="{C319F97D-C3A6-4832-9B4F-ACCED0731580}" type="presOf" srcId="{7F47CEE8-C17D-4324-8D9A-F4A786C850A5}" destId="{E213676F-4DBE-492C-8C2E-CC97F1B55AC0}" srcOrd="0" destOrd="0" presId="urn:microsoft.com/office/officeart/2005/8/layout/cycle3"/>
    <dgm:cxn modelId="{D29019E4-356C-402D-9F39-420E666B4362}" srcId="{CF499A30-1550-4522-ACE5-7F67D760B82A}" destId="{427E10E1-75B1-4F76-8599-64B5CFFDC69B}" srcOrd="4" destOrd="0" parTransId="{FA2025DE-C76C-4B3E-86C3-621532A4493E}" sibTransId="{1CE8266F-0169-4C38-AA18-82ED44086803}"/>
    <dgm:cxn modelId="{93476E67-B6E1-4ABA-BB09-D6AF5621ECC5}" type="presOf" srcId="{AF6EBBCA-3303-4E4A-9505-2DE636644357}" destId="{4630984F-1221-47D6-88CF-B08B37EB664F}" srcOrd="0" destOrd="0" presId="urn:microsoft.com/office/officeart/2005/8/layout/cycle3"/>
    <dgm:cxn modelId="{26FBB851-EF63-4C3D-A057-2E47D67FB753}" srcId="{CF499A30-1550-4522-ACE5-7F67D760B82A}" destId="{7F47CEE8-C17D-4324-8D9A-F4A786C850A5}" srcOrd="0" destOrd="0" parTransId="{2725BAA0-5CB4-4F51-973F-AE665FBA8BF4}" sibTransId="{AF6EBBCA-3303-4E4A-9505-2DE636644357}"/>
    <dgm:cxn modelId="{95BAB5EC-A6D5-4CAA-A8A6-E415FC3E8543}" type="presOf" srcId="{427E10E1-75B1-4F76-8599-64B5CFFDC69B}" destId="{6E2193A3-CBD9-47CB-B1C6-B9674D24FC68}" srcOrd="0" destOrd="0" presId="urn:microsoft.com/office/officeart/2005/8/layout/cycle3"/>
    <dgm:cxn modelId="{1C4FF405-133F-41E5-8741-C21317A601B1}" srcId="{CF499A30-1550-4522-ACE5-7F67D760B82A}" destId="{2C86FC38-2398-44BE-8F93-B2BC840D9CE5}" srcOrd="3" destOrd="0" parTransId="{966B13C0-F76D-47D7-AB44-00359CA2783A}" sibTransId="{CCCB14B0-7740-4707-83A4-61B051184A43}"/>
    <dgm:cxn modelId="{E9943848-6811-4084-9F4B-14304FDDCEBF}" type="presParOf" srcId="{DCBA8A19-85DA-4765-AA16-F3FDA817ACD3}" destId="{C3B0A7B7-7AB0-4088-ADE6-B97AF0AC5050}" srcOrd="0" destOrd="0" presId="urn:microsoft.com/office/officeart/2005/8/layout/cycle3"/>
    <dgm:cxn modelId="{6E2E34FB-CC57-4C79-B3E3-5D030C46F858}" type="presParOf" srcId="{C3B0A7B7-7AB0-4088-ADE6-B97AF0AC5050}" destId="{E213676F-4DBE-492C-8C2E-CC97F1B55AC0}" srcOrd="0" destOrd="0" presId="urn:microsoft.com/office/officeart/2005/8/layout/cycle3"/>
    <dgm:cxn modelId="{7E986B23-5930-42D1-9F27-ED6718217A60}" type="presParOf" srcId="{C3B0A7B7-7AB0-4088-ADE6-B97AF0AC5050}" destId="{4630984F-1221-47D6-88CF-B08B37EB664F}" srcOrd="1" destOrd="0" presId="urn:microsoft.com/office/officeart/2005/8/layout/cycle3"/>
    <dgm:cxn modelId="{A06B0704-FE26-4541-B794-B29AB735E875}" type="presParOf" srcId="{C3B0A7B7-7AB0-4088-ADE6-B97AF0AC5050}" destId="{59158B07-5CE2-4DBB-BCB4-AC5CBFDAEB23}" srcOrd="2" destOrd="0" presId="urn:microsoft.com/office/officeart/2005/8/layout/cycle3"/>
    <dgm:cxn modelId="{BD3B1411-5D74-4707-BC9C-85E806FC8B06}" type="presParOf" srcId="{C3B0A7B7-7AB0-4088-ADE6-B97AF0AC5050}" destId="{08FCE61A-B493-4EB6-9F7B-2ACFD37C41D9}" srcOrd="3" destOrd="0" presId="urn:microsoft.com/office/officeart/2005/8/layout/cycle3"/>
    <dgm:cxn modelId="{5FA874E2-304D-47A8-A6F2-19161111D99A}" type="presParOf" srcId="{C3B0A7B7-7AB0-4088-ADE6-B97AF0AC5050}" destId="{6E95F9AD-DD40-4F80-9264-2B389D8E049A}" srcOrd="4" destOrd="0" presId="urn:microsoft.com/office/officeart/2005/8/layout/cycle3"/>
    <dgm:cxn modelId="{7C196FB9-0A71-44FB-B603-A9DC0707DE67}" type="presParOf" srcId="{C3B0A7B7-7AB0-4088-ADE6-B97AF0AC5050}" destId="{6E2193A3-CBD9-47CB-B1C6-B9674D24FC6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04AD2-D506-4F21-BD60-253A23D96283}">
      <dsp:nvSpPr>
        <dsp:cNvPr id="0" name=""/>
        <dsp:cNvSpPr/>
      </dsp:nvSpPr>
      <dsp:spPr>
        <a:xfrm>
          <a:off x="-6513883" y="-996230"/>
          <a:ext cx="7753100" cy="7753100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BA215-3C12-4AF1-9260-D820FD04F67E}">
      <dsp:nvSpPr>
        <dsp:cNvPr id="0" name=""/>
        <dsp:cNvSpPr/>
      </dsp:nvSpPr>
      <dsp:spPr>
        <a:xfrm>
          <a:off x="541318" y="359924"/>
          <a:ext cx="7643140" cy="720310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Планирование деятельности детей на уроке</a:t>
          </a:r>
          <a:endParaRPr lang="ru-RU" sz="2400" kern="1200" dirty="0"/>
        </a:p>
      </dsp:txBody>
      <dsp:txXfrm>
        <a:off x="541318" y="359924"/>
        <a:ext cx="7643140" cy="720310"/>
      </dsp:txXfrm>
    </dsp:sp>
    <dsp:sp modelId="{98B42FB1-411C-47DC-8E77-A6E0C9095A4B}">
      <dsp:nvSpPr>
        <dsp:cNvPr id="0" name=""/>
        <dsp:cNvSpPr/>
      </dsp:nvSpPr>
      <dsp:spPr>
        <a:xfrm>
          <a:off x="91124" y="269885"/>
          <a:ext cx="900388" cy="9003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458B3-8905-4DFC-8C27-F87FDE6CE6A3}">
      <dsp:nvSpPr>
        <dsp:cNvPr id="0" name=""/>
        <dsp:cNvSpPr/>
      </dsp:nvSpPr>
      <dsp:spPr>
        <a:xfrm>
          <a:off x="1057471" y="1440044"/>
          <a:ext cx="7126987" cy="720310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Реализация дифференцированного подхода в планировании урока</a:t>
          </a:r>
          <a:endParaRPr lang="ru-RU" sz="2400" kern="1200" dirty="0"/>
        </a:p>
      </dsp:txBody>
      <dsp:txXfrm>
        <a:off x="1057471" y="1440044"/>
        <a:ext cx="7126987" cy="720310"/>
      </dsp:txXfrm>
    </dsp:sp>
    <dsp:sp modelId="{3C0C1BB0-599C-43C0-8550-0E00140BD122}">
      <dsp:nvSpPr>
        <dsp:cNvPr id="0" name=""/>
        <dsp:cNvSpPr/>
      </dsp:nvSpPr>
      <dsp:spPr>
        <a:xfrm>
          <a:off x="607277" y="1350005"/>
          <a:ext cx="900388" cy="9003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1B5AB-0790-4D21-99D7-3F84F28CC4E0}">
      <dsp:nvSpPr>
        <dsp:cNvPr id="0" name=""/>
        <dsp:cNvSpPr/>
      </dsp:nvSpPr>
      <dsp:spPr>
        <a:xfrm>
          <a:off x="1296585" y="2453752"/>
          <a:ext cx="6968569" cy="720310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Повышение мотивации , успешности в обучении</a:t>
          </a:r>
          <a:endParaRPr lang="ru-RU" sz="2400" kern="1200" dirty="0"/>
        </a:p>
      </dsp:txBody>
      <dsp:txXfrm>
        <a:off x="1296585" y="2453752"/>
        <a:ext cx="6968569" cy="720310"/>
      </dsp:txXfrm>
    </dsp:sp>
    <dsp:sp modelId="{3711520A-0273-49A6-8EF2-AEFBB89FB09F}">
      <dsp:nvSpPr>
        <dsp:cNvPr id="0" name=""/>
        <dsp:cNvSpPr/>
      </dsp:nvSpPr>
      <dsp:spPr>
        <a:xfrm>
          <a:off x="765694" y="2430125"/>
          <a:ext cx="900388" cy="9003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AD5C4-D8D9-41B4-B906-158BFD54D7BE}">
      <dsp:nvSpPr>
        <dsp:cNvPr id="0" name=""/>
        <dsp:cNvSpPr/>
      </dsp:nvSpPr>
      <dsp:spPr>
        <a:xfrm>
          <a:off x="1057471" y="3600284"/>
          <a:ext cx="7126987" cy="720310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Совершенствование профессионального мастерства педагогов</a:t>
          </a:r>
          <a:endParaRPr lang="ru-RU" sz="2400" kern="1200" dirty="0"/>
        </a:p>
      </dsp:txBody>
      <dsp:txXfrm>
        <a:off x="1057471" y="3600284"/>
        <a:ext cx="7126987" cy="720310"/>
      </dsp:txXfrm>
    </dsp:sp>
    <dsp:sp modelId="{0CD4D0FD-5707-499B-99D3-00DFC9972989}">
      <dsp:nvSpPr>
        <dsp:cNvPr id="0" name=""/>
        <dsp:cNvSpPr/>
      </dsp:nvSpPr>
      <dsp:spPr>
        <a:xfrm>
          <a:off x="607277" y="3510245"/>
          <a:ext cx="900388" cy="9003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DBBE3-43C4-4F93-895C-F0DB95B556F0}">
      <dsp:nvSpPr>
        <dsp:cNvPr id="0" name=""/>
        <dsp:cNvSpPr/>
      </dsp:nvSpPr>
      <dsp:spPr>
        <a:xfrm>
          <a:off x="541318" y="4680404"/>
          <a:ext cx="7643140" cy="720310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Создание педагогического сообщества</a:t>
          </a:r>
          <a:endParaRPr lang="ru-RU" sz="2400" kern="1200" dirty="0"/>
        </a:p>
      </dsp:txBody>
      <dsp:txXfrm>
        <a:off x="541318" y="4680404"/>
        <a:ext cx="7643140" cy="720310"/>
      </dsp:txXfrm>
    </dsp:sp>
    <dsp:sp modelId="{7B9FCD7D-325E-4AFE-B211-62E9F7CA25E1}">
      <dsp:nvSpPr>
        <dsp:cNvPr id="0" name=""/>
        <dsp:cNvSpPr/>
      </dsp:nvSpPr>
      <dsp:spPr>
        <a:xfrm>
          <a:off x="91124" y="4590365"/>
          <a:ext cx="900388" cy="9003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5A55B-1E9D-4B85-BE25-EC4920B1E7C2}">
      <dsp:nvSpPr>
        <dsp:cNvPr id="0" name=""/>
        <dsp:cNvSpPr/>
      </dsp:nvSpPr>
      <dsp:spPr>
        <a:xfrm rot="10800000">
          <a:off x="1645180" y="141002"/>
          <a:ext cx="5793601" cy="110960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78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solidFill>
                <a:schemeClr val="tx1"/>
              </a:solidFill>
            </a:rPr>
            <a:t>Большие затраты времени</a:t>
          </a:r>
          <a:endParaRPr lang="ru-RU" sz="3200" b="1" i="0" kern="1200" dirty="0">
            <a:solidFill>
              <a:schemeClr val="tx1"/>
            </a:solidFill>
          </a:endParaRPr>
        </a:p>
      </dsp:txBody>
      <dsp:txXfrm rot="10800000">
        <a:off x="1922581" y="141002"/>
        <a:ext cx="5516200" cy="1109606"/>
      </dsp:txXfrm>
    </dsp:sp>
    <dsp:sp modelId="{7FA6DF25-CCC9-4CB1-BB44-C7DEA69AE229}">
      <dsp:nvSpPr>
        <dsp:cNvPr id="0" name=""/>
        <dsp:cNvSpPr/>
      </dsp:nvSpPr>
      <dsp:spPr>
        <a:xfrm>
          <a:off x="970730" y="3309"/>
          <a:ext cx="1186243" cy="12488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E6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F94F2-9F05-45B6-95D8-E63EB5D93E28}">
      <dsp:nvSpPr>
        <dsp:cNvPr id="0" name=""/>
        <dsp:cNvSpPr/>
      </dsp:nvSpPr>
      <dsp:spPr>
        <a:xfrm rot="10800000">
          <a:off x="1872210" y="1584178"/>
          <a:ext cx="5552539" cy="985606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78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Психологическая неготовность </a:t>
          </a:r>
          <a:endParaRPr lang="ru-RU" sz="3200" b="1" kern="1200" dirty="0">
            <a:solidFill>
              <a:schemeClr val="tx1"/>
            </a:solidFill>
          </a:endParaRPr>
        </a:p>
      </dsp:txBody>
      <dsp:txXfrm rot="10800000">
        <a:off x="2118611" y="1584178"/>
        <a:ext cx="5306138" cy="985606"/>
      </dsp:txXfrm>
    </dsp:sp>
    <dsp:sp modelId="{E3C9A374-31EB-4914-9C1B-F3562A49A231}">
      <dsp:nvSpPr>
        <dsp:cNvPr id="0" name=""/>
        <dsp:cNvSpPr/>
      </dsp:nvSpPr>
      <dsp:spPr>
        <a:xfrm>
          <a:off x="936103" y="1512172"/>
          <a:ext cx="1345206" cy="123083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E6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2570A-1BE2-4E83-91FD-F6843DB31AA8}">
      <dsp:nvSpPr>
        <dsp:cNvPr id="0" name=""/>
        <dsp:cNvSpPr/>
      </dsp:nvSpPr>
      <dsp:spPr>
        <a:xfrm rot="10800000">
          <a:off x="1750495" y="3024336"/>
          <a:ext cx="5737272" cy="1144857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78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Загруженность педагогов, трудности в корректировке расписания</a:t>
          </a:r>
          <a:endParaRPr lang="ru-RU" sz="2400" b="1" kern="1200" dirty="0">
            <a:solidFill>
              <a:schemeClr val="tx1"/>
            </a:solidFill>
          </a:endParaRPr>
        </a:p>
      </dsp:txBody>
      <dsp:txXfrm rot="10800000">
        <a:off x="2036709" y="3024336"/>
        <a:ext cx="5451058" cy="1144857"/>
      </dsp:txXfrm>
    </dsp:sp>
    <dsp:sp modelId="{FF9B7E0A-7CA4-43E4-8718-79273C491EFD}">
      <dsp:nvSpPr>
        <dsp:cNvPr id="0" name=""/>
        <dsp:cNvSpPr/>
      </dsp:nvSpPr>
      <dsp:spPr>
        <a:xfrm>
          <a:off x="1030402" y="2952329"/>
          <a:ext cx="1237228" cy="129175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57150" cap="flat" cmpd="sng" algn="ctr">
          <a:solidFill>
            <a:srgbClr val="E6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9EDA3-7FE5-4DA2-8DDB-48BBED2F0D14}">
      <dsp:nvSpPr>
        <dsp:cNvPr id="0" name=""/>
        <dsp:cNvSpPr/>
      </dsp:nvSpPr>
      <dsp:spPr>
        <a:xfrm rot="10800000">
          <a:off x="1943398" y="4441227"/>
          <a:ext cx="5543395" cy="1036124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78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Создание «общего» урока </a:t>
          </a:r>
          <a:endParaRPr lang="ru-RU" sz="3200" b="1" kern="1200" dirty="0">
            <a:solidFill>
              <a:schemeClr val="tx1"/>
            </a:solidFill>
          </a:endParaRPr>
        </a:p>
      </dsp:txBody>
      <dsp:txXfrm rot="10800000">
        <a:off x="2202429" y="4441227"/>
        <a:ext cx="5284364" cy="1036124"/>
      </dsp:txXfrm>
    </dsp:sp>
    <dsp:sp modelId="{B99BC794-3FBD-48B7-BAA4-E10017B427FC}">
      <dsp:nvSpPr>
        <dsp:cNvPr id="0" name=""/>
        <dsp:cNvSpPr/>
      </dsp:nvSpPr>
      <dsp:spPr>
        <a:xfrm>
          <a:off x="958215" y="4450589"/>
          <a:ext cx="1486511" cy="130674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57150" cap="flat" cmpd="sng" algn="ctr">
          <a:solidFill>
            <a:srgbClr val="E6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0984F-1221-47D6-88CF-B08B37EB664F}">
      <dsp:nvSpPr>
        <dsp:cNvPr id="0" name=""/>
        <dsp:cNvSpPr/>
      </dsp:nvSpPr>
      <dsp:spPr>
        <a:xfrm>
          <a:off x="1468949" y="-102662"/>
          <a:ext cx="4773329" cy="4773329"/>
        </a:xfrm>
        <a:prstGeom prst="circularArrow">
          <a:avLst>
            <a:gd name="adj1" fmla="val 5544"/>
            <a:gd name="adj2" fmla="val 330680"/>
            <a:gd name="adj3" fmla="val 13630120"/>
            <a:gd name="adj4" fmla="val 17475354"/>
            <a:gd name="adj5" fmla="val 5757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3676F-4DBE-492C-8C2E-CC97F1B55AC0}">
      <dsp:nvSpPr>
        <dsp:cNvPr id="0" name=""/>
        <dsp:cNvSpPr/>
      </dsp:nvSpPr>
      <dsp:spPr>
        <a:xfrm>
          <a:off x="2668545" y="-206090"/>
          <a:ext cx="2374136" cy="1474548"/>
        </a:xfrm>
        <a:prstGeom prst="roundRect">
          <a:avLst/>
        </a:prstGeom>
        <a:solidFill>
          <a:srgbClr val="5EB2E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КОМАНДА ПЛАНИРУЕТ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УРОК</a:t>
          </a:r>
          <a:endParaRPr lang="ru-RU" sz="17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40527" y="-134108"/>
        <a:ext cx="2230172" cy="1330584"/>
      </dsp:txXfrm>
    </dsp:sp>
    <dsp:sp modelId="{59158B07-5CE2-4DBB-BCB4-AC5CBFDAEB23}">
      <dsp:nvSpPr>
        <dsp:cNvPr id="0" name=""/>
        <dsp:cNvSpPr/>
      </dsp:nvSpPr>
      <dsp:spPr>
        <a:xfrm>
          <a:off x="4746552" y="1253164"/>
          <a:ext cx="2145134" cy="1574426"/>
        </a:xfrm>
        <a:prstGeom prst="roundRect">
          <a:avLst/>
        </a:prstGeom>
        <a:solidFill>
          <a:srgbClr val="97E9E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ПРОВЕДЕНИЕ УРОКА </a:t>
          </a:r>
          <a:endParaRPr lang="ru-RU" sz="17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823409" y="1330021"/>
        <a:ext cx="1991420" cy="1420712"/>
      </dsp:txXfrm>
    </dsp:sp>
    <dsp:sp modelId="{08FCE61A-B493-4EB6-9F7B-2ACFD37C41D9}">
      <dsp:nvSpPr>
        <dsp:cNvPr id="0" name=""/>
        <dsp:cNvSpPr/>
      </dsp:nvSpPr>
      <dsp:spPr>
        <a:xfrm>
          <a:off x="4061356" y="3420354"/>
          <a:ext cx="2460307" cy="1586292"/>
        </a:xfrm>
        <a:prstGeom prst="roundRect">
          <a:avLst/>
        </a:prstGeom>
        <a:solidFill>
          <a:srgbClr val="A9EDD8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НАБЛЮДЕНИЕ ЗА ДЕЯТЕЛЬНОСТЬЮ ФОКУС-ГРУППЫ</a:t>
          </a:r>
          <a:endParaRPr lang="ru-RU" sz="17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138792" y="3497790"/>
        <a:ext cx="2305435" cy="1431420"/>
      </dsp:txXfrm>
    </dsp:sp>
    <dsp:sp modelId="{6E95F9AD-DD40-4F80-9264-2B389D8E049A}">
      <dsp:nvSpPr>
        <dsp:cNvPr id="0" name=""/>
        <dsp:cNvSpPr/>
      </dsp:nvSpPr>
      <dsp:spPr>
        <a:xfrm>
          <a:off x="1297230" y="3420309"/>
          <a:ext cx="2480912" cy="1586381"/>
        </a:xfrm>
        <a:prstGeom prst="roundRect">
          <a:avLst/>
        </a:prstGeom>
        <a:solidFill>
          <a:srgbClr val="C1F8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ОПРОС УЧАЩИХСЯ ПОСЛЕ УРОКА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374671" y="3497750"/>
        <a:ext cx="2326030" cy="1431499"/>
      </dsp:txXfrm>
    </dsp:sp>
    <dsp:sp modelId="{6E2193A3-CBD9-47CB-B1C6-B9674D24FC68}">
      <dsp:nvSpPr>
        <dsp:cNvPr id="0" name=""/>
        <dsp:cNvSpPr/>
      </dsp:nvSpPr>
      <dsp:spPr>
        <a:xfrm>
          <a:off x="795183" y="1252671"/>
          <a:ext cx="2327590" cy="1671403"/>
        </a:xfrm>
        <a:prstGeom prst="roundRect">
          <a:avLst/>
        </a:prstGeom>
        <a:solidFill>
          <a:srgbClr val="E4FB8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ОБСУЖДЕНИЕ УРОКА</a:t>
          </a:r>
        </a:p>
        <a:p>
          <a:pPr lvl="0" algn="ctr">
            <a:spcBef>
              <a:spcPct val="0"/>
            </a:spcBef>
          </a:pPr>
          <a:endParaRPr lang="ru-RU" sz="17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76774" y="1334262"/>
        <a:ext cx="2164408" cy="1508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microsoft.com/office/2007/relationships/hdphoto" Target="../media/hdphoto3.wdp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8316416" cy="188133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Резникова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Светлана Николаевна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заместитель директора по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УМР, учитель математики  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МАОУ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СОШ №3 им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 Пушкина </a:t>
            </a:r>
            <a:r>
              <a:rPr lang="ru-RU" sz="2400" b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Брюховецкий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район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18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08888" y="4869160"/>
            <a:ext cx="112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500+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460450"/>
            <a:ext cx="679325" cy="7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от СТАРОСТЕНКО\29e5e369-4b57-48a4-b037-e5bb97471a67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49010"/>
            <a:ext cx="3556397" cy="26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23798" y="332656"/>
            <a:ext cx="7543800" cy="17281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sz="40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4000" b="1" i="1" dirty="0">
                <a:latin typeface="Times New Roman"/>
                <a:ea typeface="Calibri"/>
              </a:rPr>
              <a:t>Опыт реализации технологии исследования  урока </a:t>
            </a:r>
            <a:r>
              <a:rPr lang="ru-RU" sz="4000" b="1" i="1" dirty="0" smtClean="0">
                <a:latin typeface="Times New Roman"/>
                <a:ea typeface="Calibri"/>
              </a:rPr>
              <a:t/>
            </a:r>
            <a:br>
              <a:rPr lang="ru-RU" sz="4000" b="1" i="1" dirty="0" smtClean="0">
                <a:latin typeface="Times New Roman"/>
                <a:ea typeface="Calibri"/>
              </a:rPr>
            </a:br>
            <a:r>
              <a:rPr lang="ru-RU" sz="4000" b="1" i="1" dirty="0" smtClean="0">
                <a:latin typeface="Times New Roman"/>
                <a:ea typeface="Calibri"/>
              </a:rPr>
              <a:t>в </a:t>
            </a:r>
            <a:r>
              <a:rPr lang="ru-RU" sz="4000" b="1" i="1" dirty="0">
                <a:latin typeface="Times New Roman"/>
                <a:ea typeface="Calibri"/>
              </a:rPr>
              <a:t>современной школе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3631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941168"/>
            <a:ext cx="9509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34" y="5445224"/>
            <a:ext cx="6762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E:\с рабочего стола 1\фото\IMG-20230113-WA000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6" t="27886" r="23697" b="429"/>
          <a:stretch/>
        </p:blipFill>
        <p:spPr bwMode="auto">
          <a:xfrm>
            <a:off x="245627" y="332656"/>
            <a:ext cx="4758421" cy="289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с рабочего стола 1\фото\IMG-20221214-WA0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8" y="2911519"/>
            <a:ext cx="4449535" cy="333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44008" y="620688"/>
            <a:ext cx="3960440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i="1" dirty="0" smtClean="0">
              <a:latin typeface="Lucida Console" pitchFamily="49" charset="0"/>
            </a:endParaRPr>
          </a:p>
          <a:p>
            <a:pPr algn="ctr"/>
            <a:r>
              <a:rPr lang="ru-RU" sz="2800" i="1" dirty="0" smtClean="0">
                <a:latin typeface="Lucida Console" pitchFamily="49" charset="0"/>
              </a:rPr>
              <a:t>Технология исследования УРОКА :</a:t>
            </a:r>
            <a:endParaRPr lang="ru-RU" sz="2800" i="1" dirty="0">
              <a:latin typeface="Lucida Console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952" y="3356992"/>
            <a:ext cx="3240360" cy="1007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профессиональное </a:t>
            </a:r>
          </a:p>
          <a:p>
            <a:pPr algn="ctr"/>
            <a:r>
              <a:rPr lang="ru-RU" sz="2400" b="1" dirty="0" smtClean="0"/>
              <a:t>развитие</a:t>
            </a:r>
            <a:endParaRPr lang="ru-RU" sz="24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9" y="5322986"/>
            <a:ext cx="326231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3220" y="5445224"/>
            <a:ext cx="2827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</a:rPr>
              <a:t>рофессиональное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сообщество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1569932" y="4381703"/>
            <a:ext cx="914400" cy="914400"/>
          </a:xfrm>
          <a:prstGeom prst="mathPlus">
            <a:avLst/>
          </a:prstGeom>
          <a:solidFill>
            <a:srgbClr val="20D9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3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3447530" cy="20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latin typeface="Times New Roman"/>
                <a:ea typeface="TimesNewRomanPSMT"/>
              </a:rPr>
              <a:t>Исследование урока </a:t>
            </a:r>
            <a:r>
              <a:rPr lang="ru-RU" sz="3200" b="1" dirty="0" smtClean="0">
                <a:latin typeface="Times New Roman"/>
                <a:ea typeface="TimesNewRomanPSMT"/>
              </a:rPr>
              <a:t>–процесс </a:t>
            </a:r>
            <a:r>
              <a:rPr lang="ru-RU" sz="3200" b="1" dirty="0">
                <a:latin typeface="Times New Roman"/>
                <a:ea typeface="TimesNewRomanPSMT"/>
              </a:rPr>
              <a:t>профессионального обучения. 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5445224"/>
            <a:ext cx="6762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80" y="4725144"/>
            <a:ext cx="9445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74" r="31390"/>
          <a:stretch/>
        </p:blipFill>
        <p:spPr bwMode="auto">
          <a:xfrm>
            <a:off x="179512" y="1524744"/>
            <a:ext cx="239485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23" y="5405217"/>
            <a:ext cx="3737857" cy="112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91" y="2778351"/>
            <a:ext cx="3425066" cy="193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58566" y="4814192"/>
            <a:ext cx="2493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«МАРАФОН»</a:t>
            </a:r>
            <a:endParaRPr lang="ru-RU" sz="32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07954"/>
            <a:ext cx="2632553" cy="2074540"/>
          </a:xfrm>
          <a:prstGeom prst="rect">
            <a:avLst/>
          </a:prstGeom>
          <a:noFill/>
          <a:ln w="57150">
            <a:solidFill>
              <a:srgbClr val="20D9F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7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620000" cy="778098"/>
          </a:xfrm>
        </p:spPr>
        <p:txBody>
          <a:bodyPr/>
          <a:lstStyle/>
          <a:p>
            <a:pPr algn="ctr"/>
            <a:r>
              <a:rPr lang="ru-RU" dirty="0" smtClean="0"/>
              <a:t>Что заинтересовало?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366519"/>
              </p:ext>
            </p:extLst>
          </p:nvPr>
        </p:nvGraphicFramePr>
        <p:xfrm>
          <a:off x="179512" y="908720"/>
          <a:ext cx="826644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797152"/>
            <a:ext cx="9445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954" y="5456185"/>
            <a:ext cx="6762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41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80920" cy="936104"/>
          </a:xfrm>
        </p:spPr>
        <p:txBody>
          <a:bodyPr/>
          <a:lstStyle/>
          <a:p>
            <a:pPr algn="ctr"/>
            <a:r>
              <a:rPr lang="ru-RU" sz="3200" b="1" dirty="0"/>
              <a:t>Какие затруднения мы предполагали?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053469"/>
              </p:ext>
            </p:extLst>
          </p:nvPr>
        </p:nvGraphicFramePr>
        <p:xfrm>
          <a:off x="179512" y="980728"/>
          <a:ext cx="81369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797152"/>
            <a:ext cx="9445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5436915"/>
            <a:ext cx="6762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00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620000" cy="648072"/>
          </a:xfrm>
        </p:spPr>
        <p:txBody>
          <a:bodyPr/>
          <a:lstStyle/>
          <a:p>
            <a:pPr algn="ctr"/>
            <a:r>
              <a:rPr lang="ru-RU" sz="2800" b="1" dirty="0" smtClean="0"/>
              <a:t>План работы группы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869160"/>
            <a:ext cx="9445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5475472"/>
            <a:ext cx="6762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74"/>
          <a:stretch/>
        </p:blipFill>
        <p:spPr bwMode="auto">
          <a:xfrm>
            <a:off x="1422655" y="455116"/>
            <a:ext cx="5769358" cy="449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20828"/>
            <a:ext cx="5951389" cy="189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7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1F497D"/>
                </a:solidFill>
              </a:rPr>
              <a:t>План работы группы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797152"/>
            <a:ext cx="9445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559" y="5512321"/>
            <a:ext cx="6762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63351"/>
            <a:ext cx="6979920" cy="405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33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5463480"/>
            <a:ext cx="6762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80" y="4839701"/>
            <a:ext cx="9445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№1 МАТЕМАТИКА.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3657600" cy="4137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7" y="1412777"/>
            <a:ext cx="371542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7"/>
            <a:ext cx="2065412" cy="27538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7" y="3857302"/>
            <a:ext cx="1953420" cy="260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58" y="4506520"/>
            <a:ext cx="3719736" cy="20923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805758" y="4506520"/>
            <a:ext cx="45719" cy="45719"/>
          </a:xfrm>
          <a:prstGeom prst="ellipse">
            <a:avLst/>
          </a:prstGeom>
          <a:ln>
            <a:solidFill>
              <a:srgbClr val="20D9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Анкетирование обучающихся после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7620000" cy="4800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Что тебе больше всего понравилось на уроке?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Чему ты научился?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Что ты сейчас можешь делать из того, что не мог делать прежде?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Что ты мог бы сделать лучше?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Какая часть обучения была для тебя наиболее эффективна?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Если этот же урок будет проводиться в другом классе, что бы ты посоветовал в нем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изменить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и почему?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3" y="4839749"/>
            <a:ext cx="9509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109" y="5485862"/>
            <a:ext cx="6762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34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ru-RU" sz="2400" dirty="0" smtClean="0"/>
              <a:t>Схема </a:t>
            </a:r>
            <a:r>
              <a:rPr lang="ru-RU" sz="2400" b="1" i="1" dirty="0" err="1" smtClean="0">
                <a:latin typeface="Times New Roman"/>
                <a:ea typeface="Calibri"/>
              </a:rPr>
              <a:t>Lesson</a:t>
            </a:r>
            <a:r>
              <a:rPr lang="ru-RU" sz="2400" b="1" i="1" dirty="0" smtClean="0">
                <a:latin typeface="Times New Roman"/>
                <a:ea typeface="Calibri"/>
              </a:rPr>
              <a:t> </a:t>
            </a:r>
            <a:r>
              <a:rPr lang="ru-RU" sz="2400" b="1" i="1" dirty="0" err="1">
                <a:latin typeface="Times New Roman"/>
                <a:ea typeface="Calibri"/>
              </a:rPr>
              <a:t>Study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797152"/>
            <a:ext cx="9509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34" y="5454736"/>
            <a:ext cx="6762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26055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Овал 3"/>
          <p:cNvSpPr/>
          <p:nvPr/>
        </p:nvSpPr>
        <p:spPr>
          <a:xfrm>
            <a:off x="3563888" y="3356992"/>
            <a:ext cx="1656184" cy="12241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ЦИКЛА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44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1732</TotalTime>
  <Words>188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 «Опыт реализации технологии исследования  урока  в современной школе»</vt:lpstr>
      <vt:lpstr>Исследование урока –процесс профессионального обучения. </vt:lpstr>
      <vt:lpstr>Что заинтересовало?</vt:lpstr>
      <vt:lpstr>Какие затруднения мы предполагали?</vt:lpstr>
      <vt:lpstr>План работы группы</vt:lpstr>
      <vt:lpstr>План работы группы</vt:lpstr>
      <vt:lpstr>Урок №1 МАТЕМАТИКА.</vt:lpstr>
      <vt:lpstr>Анкетирование обучающихся после урока</vt:lpstr>
      <vt:lpstr>Схема Lesson Study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</cp:lastModifiedBy>
  <cp:revision>91</cp:revision>
  <dcterms:created xsi:type="dcterms:W3CDTF">2021-12-12T17:52:10Z</dcterms:created>
  <dcterms:modified xsi:type="dcterms:W3CDTF">2023-06-07T11:13:39Z</dcterms:modified>
</cp:coreProperties>
</file>