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59" r:id="rId7"/>
    <p:sldId id="260" r:id="rId8"/>
    <p:sldId id="276" r:id="rId9"/>
    <p:sldId id="261" r:id="rId10"/>
    <p:sldId id="277" r:id="rId11"/>
    <p:sldId id="262" r:id="rId12"/>
    <p:sldId id="279" r:id="rId13"/>
    <p:sldId id="263" r:id="rId14"/>
    <p:sldId id="278" r:id="rId15"/>
    <p:sldId id="264" r:id="rId16"/>
    <p:sldId id="266" r:id="rId17"/>
    <p:sldId id="265" r:id="rId18"/>
    <p:sldId id="267" r:id="rId19"/>
    <p:sldId id="268" r:id="rId20"/>
    <p:sldId id="270" r:id="rId21"/>
    <p:sldId id="280" r:id="rId22"/>
    <p:sldId id="269" r:id="rId23"/>
    <p:sldId id="271" r:id="rId24"/>
    <p:sldId id="258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erma.expert/rasteniya/ovoshchi/ogurcy/sort-feniks" TargetMode="External"/><Relationship Id="rId2" Type="http://schemas.openxmlformats.org/officeDocument/2006/relationships/hyperlink" Target="https://osemenah.ru/ogurcy/488-ogurec-puchkovoe-velikolepie-f1-podrobnoe-opisanie-i-harakteristika-urozhajnogo-gibrida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groxxi.ru/stati/kak-provesti-ispytanie-semjan-zernovyh-kultur-do-vesennego-poseva-mirovoi-opyt.html" TargetMode="External"/><Relationship Id="rId4" Type="http://schemas.openxmlformats.org/officeDocument/2006/relationships/hyperlink" Target="https://maksiflora.ru/sorta/sorta-ogurtsov-feniks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5949" y="260648"/>
            <a:ext cx="80010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заданий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«Феникс»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и развитие естественнонаучной грамотности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обучающихся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Составитель: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Е.В. Лозовская,  учитель биологии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химии МБОУ СОШ № 10 им.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В.Ф.Маргелова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п.Степной Муниципального образования Кавказский  район  Краснодарский край.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C:\Users\Рабочий\Desktop\169649542083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4320480" cy="300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46" y="116632"/>
            <a:ext cx="885698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Саши лучше использовать сорт «Феникс плюс», т.к. выращивание этого вида огурцов отличается от остальных одной особенностью – не рекомендуется подвязывать растение во избежание получения ожога листьев. А он живет в сельской местности и имеет участок 1Га.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Вити лучше посадить сорт «Феникс» так как  у него маленький земельный участок, а  этот сорт  требует выращивания на опорах (шпалерах). Что позволит рациональнее использовать имеющуюся площадь. </a:t>
            </a:r>
          </a:p>
          <a:p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Обоим друзьям  (особенно Вити т.к. он живет в городе, а участок за городом) необходимо  учитывать, что сбор  плодов проводите через 1-2 дня. Огурцы быстро перерастают и теряют свои вкусовые качества: в огурцах может появляться горечь и уплотнение кожуры.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Критерии оценивания:</a:t>
            </a:r>
            <a:br>
              <a:rPr lang="ru-RU" sz="2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Дан правильный ответ и приведено обоснование – 2 балла.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Дан правильный ответ, но не приведено обоснование – 1 балл.                                                  Дан частично правильный ответ и приведено обоснование – 1 балл.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Ответ неверный – 0 баллов.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3503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67634"/>
              </p:ext>
            </p:extLst>
          </p:nvPr>
        </p:nvGraphicFramePr>
        <p:xfrm>
          <a:off x="1345390" y="5517232"/>
          <a:ext cx="7084229" cy="1175756"/>
        </p:xfrm>
        <a:graphic>
          <a:graphicData uri="http://schemas.openxmlformats.org/drawingml/2006/table">
            <a:tbl>
              <a:tblPr/>
              <a:tblGrid>
                <a:gridCol w="1180139"/>
                <a:gridCol w="1180818"/>
                <a:gridCol w="1180818"/>
                <a:gridCol w="1180818"/>
                <a:gridCol w="1180818"/>
                <a:gridCol w="1180818"/>
              </a:tblGrid>
              <a:tr h="587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8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177" marR="631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4581128"/>
            <a:ext cx="807246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Установление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57166"/>
            <a:ext cx="8072462" cy="434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оценивания: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 установлено соответствие во всех 6 случаях – 2 балла.</a:t>
            </a:r>
            <a:b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 установлено соответствие в 5 случаях – 1 балл.</a:t>
            </a:r>
            <a:b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 установлено соответствие в 3-4 случаях – 0 баллов.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188640"/>
            <a:ext cx="86439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5.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Помогите друзьям рассчитать сроки посадки семян и сроки появление первых всходов, если первый свой урожай друзья планируют продать на День России (12 июня).  Будет ли их идея успешной,  если они живут:  а) в Краснодарском крае,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в Липецкой области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обоснуйте.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выполнения этого задания используй табличные данные приведенные на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Формулировка выводов при сопоставлении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текста,  таблиц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Высказать предположение и обосновать его.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386" y="188640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календарю высчитать сроки.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высчитать сроки посева семян учащиеся должны найти дополнительную информацию, т.к. этих данных  в тексте задания нет.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таблиц видно, что «Феникс» начинает плодоносить на 55-65 день, а «Феникс плюс» на 46-55день.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Саша и Витя правильно выбрали для себя сорт огурцов (см. задание 3), то у Саши (сорт Феникс)  должны появиться всходы – 8-18 апреля, а Вити (сорт Феникс плюс)  – 18-27 апреля.  </a:t>
            </a:r>
          </a:p>
        </p:txBody>
      </p:sp>
    </p:spTree>
    <p:extLst>
      <p:ext uri="{BB962C8B-B14F-4D97-AF65-F5344CB8AC3E}">
        <p14:creationId xmlns:p14="http://schemas.microsoft.com/office/powerpoint/2010/main" val="17883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39" y="116632"/>
            <a:ext cx="892971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среднем семена огурцов прорастают на 7-е сутки. Получается, что Саша сажает семена 1 апреля, а Витя 11 апреля.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друзья живут в Краснодарском крае, то их затея с продажей огурцов на День России будет успешной, а если в Липецкой области – нет. Т.к. из-за климатических условий в Липецкой области тепло наступит позже и позже прогреется почва до нужных температур.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Критерии оценивания: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 правильный ответ для обоих друзей и приведено обоснование – 3 балла.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 правильный ответ, но не приведено обоснование – 2 балл.                                                  Дан частично правильный ответ и приведено обоснование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балл.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неверный – 0 баллов.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260648"/>
            <a:ext cx="8822182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6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предложения, в которых допущены ошибки.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Огурец сорта Феникс 640 предназначен для выращивания в открытом грунте.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Относится к среднеспелым, от посадки в грунт проходит около 60 дней до начала плодоношения.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индетерминантное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(неограниченное в росте),  плети растения мощные, сильные, вырастают до 6 м длиной, лучше всего им организовать вертикальную  опору.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Плоды: цилиндрические, овально-продолговатые зеленого цвета со светло-зеленоватыми продольными полосками.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Масса плодов до 150 г, длина до 15 см, на них имеются бугорки с белыми шипами.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Растение плодоносит до тех пор, пока позволяют погодные условия, когда другие сорта огурцов плодоносить уже перестали.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соблюдении агротехники дает высокие урожаи, с 1 кв. м можно собрать 2,5-3,5 кг огурцов.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Растение опыляется насекомыми.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Сорт Феникс дает повышенный урожай, если растение подвязывать и формировать огуречный куст.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504" y="44624"/>
            <a:ext cx="8929718" cy="67403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Выявление информации в тексте и сопоставление ее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предложенными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вариантами ответов.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Умение находить неточности в тексте и биологические ошибки.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ошибки допущены в предложениях № 2, 3, 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Относится к среднеспелым, от посадки в грунт проходит около 60 дней до начала плодоношения. (Правильный ответ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Относится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позднеспелым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индетерминантное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(неограниченное в росте),  плети растения мощные, сильные, вырастают до 6 м длиной, лучше всего им организовать вертикальную  опору. (Правильный ответ: вырастают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3 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длиной).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Растение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самоопыляемое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(Правильный ответ: растение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опыляется насекомыми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оценивания: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 найдены 3 биологические ошибки – 2 балла.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 найдены 2 биологические ошибки – 1 балл.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 найдена 1 биологическая ошибка– 0 баллов.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48455" y="404664"/>
            <a:ext cx="878684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7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исследования должны проводить друзья, чтобы вырастить  урожай,  заявленный в описании сорта: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Измерять термометром температуру атмосферного воздуха.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Измерять термометром температуру почвы.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Измерять (или определять по предоставленным в интернете данным о погоде) влажность атмосферного воздуха.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Измерить длину и вес каждого семечка.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проверку семян на всхожесть.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интерпретируют  научную информацию.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Измерять термометром температуру почвы.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Т.к. огурцы это теплолюбивые растения, то поспешная посадка в непрогретую до нужной температуры почву может вызвать загнивание и гибель проростков.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проверку семян на всхожесть.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вид растений имеет свои сроки хранения семян. У кого-то максимальная всхожесть на 1 год, у кого-то на 2-3й год.  Какие-то семена сразу после созревания должны попадать в почву. Поэтому, перед массовым посевом, желательно проводить проверку на всхожесть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Критерии оценивания: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 правильный ответ по обоим пунктам и приведено обоснование – 3 балла.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 правильный ответ, но не приведено обоснование – 2 балл.                                                  Дан частично правильный ответ и приведено обоснование – 1 балл.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неверный – 0 баллов.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214290"/>
            <a:ext cx="871540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 заданий «Феникс»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характеристика задачи.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Предмет: Биология (Общая биология).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Класс: 10-11.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построены на основе материала, изучаемого в разделе «Селекция».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 учащихся:  Данные задачи могут быть использованы обучающимися для самостоятельного получения знаний по теме «Селекция», что предполагает обобщение и применение ранее полученных знаний учащимися в конкретных жизненных условиях.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ориентирована на преодоление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дефицитов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таких как: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находить точную информацию в тексте;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переводить один вид текста в другой (от схемы к словесному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описанию);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работать с составными текстами (сопоставлять, сравнивать, делать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заключение);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при решении задачи неоднократно возвращаться к ее условию;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использовать результаты решения предыдущего задания для поиска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решения следующих заданий внутри текста;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привлекать личный опыт, известные знания для решения поставленной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408839"/>
            <a:ext cx="8429684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8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правильный порядок действий при проверке семян на всхожесть.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Инструкция 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определению всхожести семян.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Разложите семена на влажную марлю.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Определите по формуле % всхожести.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Х=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*100% / 100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где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 число проросших семян.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Поставьте в теплое место на 7-10 суток.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Накройте семена, чтобы не испарялась влага.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Отсчитайте 100  семян.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После появления молодого корешка, ежедневно делайте фото прорастающих семян. Вклейте полученные фотографии  и подпишите, в какой день они были сделаны.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Посчитайте количество проросших семян.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Определите: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кого из друзей более качественные семена, если известно, что Саша заложил опыт с 30 семенами, из которых проросло 18, а Витя взял 20 семян, из которых проросло 15.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Умение проводить простейшие биологические опыты и производить математические расчеты и на их основе делать выводы.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28282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всхожести - один из важнейших видов оценки посевных качеств семян, так как при плохой всхожести получаются изреженные посевы, что снижает урожай. Всхожесть должна приближаться к 100 %</a:t>
            </a:r>
            <a:br>
              <a:rPr lang="ru-RU" sz="2400" dirty="0">
                <a:solidFill>
                  <a:srgbClr val="28282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28282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Поэтому очень важно уметь проводить опыт проверяющий всхожесть посевного материала и производить расчеты.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23252" y="-16799"/>
            <a:ext cx="8858280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Ответ:5143672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проведения опыта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8282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«Проверка семян  на всхожесть»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1.Отсчитайте 100  семян.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2.Разложите на влажную марлю.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3.Накройте семена, чтобы не испарялась влага.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4.Поставьте в теплое место на 7-10 суток.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 После появления молодого корешка, ежедневно делайте фото прорастающих семян. Вклейте полученные фотографии  и подпишите, в какой день они были сделаны.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 Посчитайте количество проросших семян.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7.Определите по формуле % всхожести.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Х= n*100/100, где n – число проросших семян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Необходимые расчеты: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Саша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Х=18*100/30    Х=60%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Витя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Х=15*100/20       Х= 75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Витя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купил семена лучшего качества, т.к.  у него процент проросших семян составил 75%, а у  Саши только 60%.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725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оценивания: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Определена правильная последовательность этапов опыта, произведены правильные расчеты и сделаны верные выводы  – 3 балла.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Определена правильная последовательность этапов опыта, произведены правильные расчеты, но сделаны не верные выводы – 2 балла.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Определена не совсем правильная последовательность этапов опыта (2 соседние позиции поменяны местами), произведены правильные расчеты и сделаны  верные выводы – 2 балла.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Определена не совсем правильная последовательность этапов опыта (более 2 позиций поменяны местами), произведены правильные расчеты и сделаны  верные выводы – 1 балл.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Определена  не правильная последовательность этапов опыта, произведены не  правильные расчеты,  но сделаны верные выводы – 0 баллов.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полностью  неверный – 0 баллов.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1472" y="857232"/>
            <a:ext cx="8001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Использованные источники: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https://osemenah.ru/ogurcy/488-ogurec-puchkovoe-velikolepie-f1-podrobnoe-opisanie-i-harakteristika-urozhajnogo-gibrida.html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https://ferma.expert/rasteniya/ovoshchi/ogurcy/sort-feniks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https://maksiflora.ru/sorta/sorta-ogurtsov-feniks.html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https://www.agroxxi.ru/stati/kak-provesti-ispytanie-semjan-zernovyh-kultur-do-vesennego-poseva-mirovoi-opyt.html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ppino огурец: 1 тыс изображений найдено в Яндекс Картинках"/>
          <p:cNvPicPr/>
          <p:nvPr/>
        </p:nvPicPr>
        <p:blipFill>
          <a:blip r:embed="rId2">
            <a:lum bright="20000"/>
          </a:blip>
          <a:srcRect t="20635"/>
          <a:stretch>
            <a:fillRect/>
          </a:stretch>
        </p:blipFill>
        <p:spPr bwMode="auto">
          <a:xfrm>
            <a:off x="1142976" y="2714620"/>
            <a:ext cx="6929486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8501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85720" y="-1581"/>
            <a:ext cx="8643998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Естественнонаучные: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Использовать естественнонаучные знания для решения реальных жизненных задач.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Актуализировать знания, использовать их для принятия решения.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Использовать школьные знания для объяснения и прогнозирования явлений окружающего мира.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Представлять естественнонаучную информацию в контексте решаемой задачи.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Умение объяснять (прогнозировать) природные и техногенные явления 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основе  разных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моделей.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Использовать исследовательский метод (сбор, систематизация и анализ фактов,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выдвижение гипотез, планирование и проведение эксперимента, анализ полученных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результатов, формулировка заключения, выводов) в нестандартных ситуациях.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54098" y="548680"/>
            <a:ext cx="82153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Находить точную информацию в однородных, однотипных текстах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Находить точную информацию в составных, разнотипных текстах.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Находить достоверные сведения в разных типах информационных источников: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графиках, диаграммах, картах, схемах, таблицах.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Синтезировать и сопоставлять информацию разнотипных источников, делать выводы, заключения и обобщения.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Использовать разные типы выявления информации: ознакомительный, поисковый, ориентировочный, формулировать информационно и доказательно насыщенное суждение, заключение, выводы.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6154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Общеучебные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Решать задачу с привлечением дополнительной информации, личного опыта.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Решать задачу на основе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межпредметного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подхода с использованием комплексных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подходов.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Удерживать взаимосвязь отдельных заданий задачи, использовать полученную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информацию в одном задании для решения другого.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Переформулировать, дополнить условие задачи на основе реконструкции замысла и цели автора.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5. Использовать обоснованные приближения, упрощающие подходы, нетрадиционные    способы решения задачи.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6. Уметь давать развернутый ответ на вопрос в свободной форме.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Уметь на основе точной информации из текста давать качественную интерпретацию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(делать выводы, заключение, обобщение, сравнение и др.).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Уметь работать с составными текстами (сопоставлять, сравнивать информацию,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соединять их в общую и т.п.).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Уметь работать с разными типами текстов: бытовыми, научно-популярными,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публицистическими и др.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261229"/>
            <a:ext cx="792958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1. Укажите позиции, по которым сорт «Феникс плюс» выигрывает у  сорта «Феникс».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А.Необходимая площадь почвы.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Урожайность.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Устойчивость к болезням.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Выявление информации в тексте и сопоставление ее с предложенными вариантами ответов.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Балл: 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-16055" y="-29069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Соотнесите информацию, полученную из текста (см. выше), с рисунками и определите, какая схема иллюстрирует сорт «Феникс»,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какая «Феникс плюс». Так же  определите  позицию, позволяющую правильно идентифицировать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сорта.</a:t>
            </a:r>
          </a:p>
          <a:p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Деятельность: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Формулировка выводов при сопоставлении текста, таблиц.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endParaRPr lang="ru-RU" sz="14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59" y="2164763"/>
            <a:ext cx="6716185" cy="469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4071942"/>
            <a:ext cx="8929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809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– «Феникс плюс», Б– «Феникс».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Позиция – сроки созревания (позднеспелый  или среднеранний).</a:t>
            </a:r>
            <a:b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оценивания:</a:t>
            </a:r>
            <a:br>
              <a:rPr lang="ru-RU" sz="2400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 определены сорта и позиция – 2 балла.</a:t>
            </a:r>
            <a:b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 определена только позиция, позволяющая определить сорта – 1 балл.                     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 определены сорта, но не определена позиция – 1балл.</a:t>
            </a:r>
            <a:b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Сорта и позиция  определены неверно – 0 баллов.</a:t>
            </a:r>
            <a: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37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404664"/>
            <a:ext cx="871543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3.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друга Саша и Витя решили выращивать огурцы для продажи. Саша живет в сельской местности и имеет земельный участок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=1Га, Витя живет в городе и имеет дачу с земельным участком 6 соток. Посоветуйте друзьям, какой сорт огурцов будет наиболее подходящим для каждого из них.  Ответ обоснуйте. На какую биологическую особенность нужно обратить  внимание друзьям, особенно Вити, чтобы их бизнес  был успешным.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Интерпретация научных знаний.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Высказать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предположение и обосновать 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Применять знания в повседневной жизни.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1148</Words>
  <Application>Microsoft Office PowerPoint</Application>
  <PresentationFormat>Экран (4:3)</PresentationFormat>
  <Paragraphs>167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СОШ10-Биология</dc:creator>
  <cp:lastModifiedBy>Рабочий</cp:lastModifiedBy>
  <cp:revision>23</cp:revision>
  <dcterms:created xsi:type="dcterms:W3CDTF">2023-09-29T08:05:10Z</dcterms:created>
  <dcterms:modified xsi:type="dcterms:W3CDTF">2023-10-05T09:56:06Z</dcterms:modified>
</cp:coreProperties>
</file>