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0" r:id="rId10"/>
    <p:sldId id="271" r:id="rId11"/>
    <p:sldId id="268" r:id="rId12"/>
    <p:sldId id="273" r:id="rId13"/>
    <p:sldId id="275" r:id="rId14"/>
    <p:sldId id="274" r:id="rId15"/>
    <p:sldId id="272" r:id="rId16"/>
    <p:sldId id="276" r:id="rId17"/>
    <p:sldId id="277" r:id="rId18"/>
    <p:sldId id="269" r:id="rId19"/>
    <p:sldId id="40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Inter SemiBold" panose="020B0604020202020204" charset="0"/>
      <p:regular r:id="rId26"/>
      <p:bold r:id="rId27"/>
    </p:embeddedFont>
    <p:embeddedFont>
      <p:font typeface="Manrope" panose="020B0604020202020204" charset="0"/>
      <p:regular r:id="rId28"/>
      <p:bold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Play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2" roundtripDataSignature="AMtx7mixooa/J+QbfnicbVww7i2ifBGL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18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8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8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18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184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5" name="Google Shape;5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6" name="Google Shape;786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7" name="Google Shape;807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5" name="Google Shape;795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4" name="Google Shape;83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9" name="Google Shape;849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0" name="Google Shape;3180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1" name="Google Shape;65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"/>
          <p:cNvPicPr preferRelativeResize="0"/>
          <p:nvPr/>
        </p:nvPicPr>
        <p:blipFill rotWithShape="1">
          <a:blip r:embed="rId2">
            <a:alphaModFix/>
          </a:blip>
          <a:srcRect l="3703" t="247" b="-247"/>
          <a:stretch/>
        </p:blipFill>
        <p:spPr>
          <a:xfrm>
            <a:off x="2225062" y="16938"/>
            <a:ext cx="9966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"/>
          <p:cNvSpPr txBox="1">
            <a:spLocks noGrp="1"/>
          </p:cNvSpPr>
          <p:nvPr>
            <p:ph type="body" idx="1"/>
          </p:nvPr>
        </p:nvSpPr>
        <p:spPr>
          <a:xfrm>
            <a:off x="658813" y="3307439"/>
            <a:ext cx="1022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622261" y="1052209"/>
            <a:ext cx="10220325" cy="183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658071" y="5503765"/>
            <a:ext cx="697010" cy="697010"/>
            <a:chOff x="658071" y="5503765"/>
            <a:chExt cx="697010" cy="69701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658071" y="5503765"/>
              <a:ext cx="697010" cy="697010"/>
              <a:chOff x="5619750" y="2952750"/>
              <a:chExt cx="952500" cy="952500"/>
            </a:xfrm>
          </p:grpSpPr>
          <p:sp>
            <p:nvSpPr>
              <p:cNvPr id="59" name="Google Shape;59;p3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952500" extrusionOk="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avLst/>
                <a:gdLst/>
                <a:ahLst/>
                <a:cxnLst/>
                <a:rect l="l" t="t" r="r" b="b"/>
                <a:pathLst>
                  <a:path w="635397" h="396478" extrusionOk="0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775543" y="5715464"/>
              <a:ext cx="463247" cy="290797"/>
            </a:xfrm>
            <a:custGeom>
              <a:avLst/>
              <a:gdLst/>
              <a:ahLst/>
              <a:cxnLst/>
              <a:rect l="l" t="t" r="r" b="b"/>
              <a:pathLst>
                <a:path w="861139" h="540569" extrusionOk="0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 раздела">
  <p:cSld name="3_Титульный слайд раздела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603172" y="1119966"/>
            <a:ext cx="4621372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 раздела">
  <p:cSld name="1_Титульный слайд раздела"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>
            <a:spLocks noGrp="1"/>
          </p:cNvSpPr>
          <p:nvPr>
            <p:ph type="title"/>
          </p:nvPr>
        </p:nvSpPr>
        <p:spPr>
          <a:xfrm>
            <a:off x="603172" y="1119966"/>
            <a:ext cx="4621372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lay"/>
              <a:buNone/>
              <a:defRPr sz="6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одержание">
  <p:cSld name="Содержание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2681816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4043363" y="692150"/>
            <a:ext cx="7489825" cy="550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  <a:defRPr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одержание">
  <p:cSld name="1_Содержание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>
            <a:spLocks noGrp="1"/>
          </p:cNvSpPr>
          <p:nvPr>
            <p:ph type="pic" idx="2"/>
          </p:nvPr>
        </p:nvSpPr>
        <p:spPr>
          <a:xfrm>
            <a:off x="8112125" y="0"/>
            <a:ext cx="40798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18666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body" idx="1"/>
          </p:nvPr>
        </p:nvSpPr>
        <p:spPr>
          <a:xfrm>
            <a:off x="671513" y="1773238"/>
            <a:ext cx="5424487" cy="442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  <a:defRPr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>
  <p:cSld name="Заголовок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текст">
  <p:cSld name="Заголовок + текст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671513" y="1773238"/>
            <a:ext cx="10861675" cy="44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в 2 строки + объект">
  <p:cSld name="Заголовок в 2 строки + объект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6311901" y="692150"/>
            <a:ext cx="5208586" cy="554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2"/>
          </p:nvPr>
        </p:nvSpPr>
        <p:spPr>
          <a:xfrm>
            <a:off x="671513" y="2040889"/>
            <a:ext cx="5424487" cy="415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1866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2 объекта">
  <p:cSld name="Заголовок + 2 объекта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body" idx="1"/>
          </p:nvPr>
        </p:nvSpPr>
        <p:spPr>
          <a:xfrm>
            <a:off x="677334" y="1773238"/>
            <a:ext cx="5317065" cy="442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2"/>
          </p:nvPr>
        </p:nvSpPr>
        <p:spPr>
          <a:xfrm>
            <a:off x="6197604" y="1773238"/>
            <a:ext cx="5317062" cy="442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список">
  <p:cSld name="Заголовок + список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6096000" y="692151"/>
            <a:ext cx="5437188" cy="550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165527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3"/>
          <p:cNvSpPr txBox="1">
            <a:spLocks noGrp="1"/>
          </p:cNvSpPr>
          <p:nvPr>
            <p:ph type="title"/>
          </p:nvPr>
        </p:nvSpPr>
        <p:spPr>
          <a:xfrm>
            <a:off x="768333" y="968733"/>
            <a:ext cx="4316800" cy="52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64" name="Google Shape;64;p193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193" title="РАЗДЕЛ ПРЕЗЕНТАЦИИ"/>
          <p:cNvSpPr txBox="1">
            <a:spLocks noGrp="1"/>
          </p:cNvSpPr>
          <p:nvPr>
            <p:ph type="subTitle" idx="1"/>
          </p:nvPr>
        </p:nvSpPr>
        <p:spPr>
          <a:xfrm>
            <a:off x="768333" y="768333"/>
            <a:ext cx="43168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CED"/>
              </a:buClr>
              <a:buSzPts val="900"/>
              <a:buNone/>
              <a:defRPr sz="1200" b="1">
                <a:solidFill>
                  <a:srgbClr val="595CE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193" title="Подзаголовок"/>
          <p:cNvSpPr txBox="1">
            <a:spLocks noGrp="1"/>
          </p:cNvSpPr>
          <p:nvPr>
            <p:ph type="subTitle" idx="2"/>
          </p:nvPr>
        </p:nvSpPr>
        <p:spPr>
          <a:xfrm>
            <a:off x="768333" y="1480267"/>
            <a:ext cx="4316800" cy="40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7200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4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93" title="Основной текст"/>
          <p:cNvSpPr txBox="1">
            <a:spLocks noGrp="1"/>
          </p:cNvSpPr>
          <p:nvPr>
            <p:ph type="body" idx="3"/>
          </p:nvPr>
        </p:nvSpPr>
        <p:spPr>
          <a:xfrm>
            <a:off x="768333" y="2164667"/>
            <a:ext cx="4316800" cy="65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0" rIns="72000" bIns="0" anchor="t" anchorCtr="0">
            <a:spAutoFit/>
          </a:bodyPr>
          <a:lstStyle>
            <a:lvl1pPr marL="45720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93"/>
          <p:cNvSpPr>
            <a:spLocks noGrp="1"/>
          </p:cNvSpPr>
          <p:nvPr>
            <p:ph type="pic" idx="4"/>
          </p:nvPr>
        </p:nvSpPr>
        <p:spPr>
          <a:xfrm>
            <a:off x="5280000" y="1197667"/>
            <a:ext cx="6143600" cy="4894000"/>
          </a:xfrm>
          <a:prstGeom prst="roundRect">
            <a:avLst>
              <a:gd name="adj" fmla="val 4725"/>
            </a:avLst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6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+ текст в две колонки">
  <p:cSld name="2_Заголовок + текст в две колонки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body" idx="1"/>
          </p:nvPr>
        </p:nvSpPr>
        <p:spPr>
          <a:xfrm>
            <a:off x="677334" y="1773238"/>
            <a:ext cx="5304365" cy="442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2"/>
          </p:nvPr>
        </p:nvSpPr>
        <p:spPr>
          <a:xfrm>
            <a:off x="6228824" y="1773239"/>
            <a:ext cx="5304364" cy="442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актоид">
  <p:cSld name="1 фактоид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0"/>
          <p:cNvGrpSpPr/>
          <p:nvPr/>
        </p:nvGrpSpPr>
        <p:grpSpPr>
          <a:xfrm>
            <a:off x="7156015" y="0"/>
            <a:ext cx="5016892" cy="6858000"/>
            <a:chOff x="7127683" y="0"/>
            <a:chExt cx="5045224" cy="6896730"/>
          </a:xfrm>
        </p:grpSpPr>
        <p:sp>
          <p:nvSpPr>
            <p:cNvPr id="222" name="Google Shape;222;p20"/>
            <p:cNvSpPr/>
            <p:nvPr/>
          </p:nvSpPr>
          <p:spPr>
            <a:xfrm>
              <a:off x="7127683" y="0"/>
              <a:ext cx="1181730" cy="1379149"/>
            </a:xfrm>
            <a:custGeom>
              <a:avLst/>
              <a:gdLst/>
              <a:ahLst/>
              <a:cxnLst/>
              <a:rect l="l" t="t" r="r" b="b"/>
              <a:pathLst>
                <a:path w="675557" h="788415" extrusionOk="0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7127683" y="1379410"/>
              <a:ext cx="1181730" cy="1379144"/>
            </a:xfrm>
            <a:custGeom>
              <a:avLst/>
              <a:gdLst/>
              <a:ahLst/>
              <a:cxnLst/>
              <a:rect l="l" t="t" r="r" b="b"/>
              <a:pathLst>
                <a:path w="675557" h="788412" extrusionOk="0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7127683" y="2758755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7127683" y="4138225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7127683" y="5517577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8415451" y="0"/>
              <a:ext cx="1181725" cy="1379149"/>
            </a:xfrm>
            <a:custGeom>
              <a:avLst/>
              <a:gdLst/>
              <a:ahLst/>
              <a:cxnLst/>
              <a:rect l="l" t="t" r="r" b="b"/>
              <a:pathLst>
                <a:path w="675554" h="788415" extrusionOk="0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8415451" y="1379410"/>
              <a:ext cx="1181725" cy="1379144"/>
            </a:xfrm>
            <a:custGeom>
              <a:avLst/>
              <a:gdLst/>
              <a:ahLst/>
              <a:cxnLst/>
              <a:rect l="l" t="t" r="r" b="b"/>
              <a:pathLst>
                <a:path w="675554" h="788412" extrusionOk="0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8415451" y="2758755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8415451" y="4138225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8415451" y="5517577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9703321" y="0"/>
              <a:ext cx="1181720" cy="1379149"/>
            </a:xfrm>
            <a:custGeom>
              <a:avLst/>
              <a:gdLst/>
              <a:ahLst/>
              <a:cxnLst/>
              <a:rect l="l" t="t" r="r" b="b"/>
              <a:pathLst>
                <a:path w="675551" h="788415" extrusionOk="0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9703321" y="1379410"/>
              <a:ext cx="1181720" cy="1379144"/>
            </a:xfrm>
            <a:custGeom>
              <a:avLst/>
              <a:gdLst/>
              <a:ahLst/>
              <a:cxnLst/>
              <a:rect l="l" t="t" r="r" b="b"/>
              <a:pathLst>
                <a:path w="675551" h="788412" extrusionOk="0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9703321" y="275875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9703321" y="413822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9703321" y="5517577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10991187" y="0"/>
              <a:ext cx="1181720" cy="1379149"/>
            </a:xfrm>
            <a:custGeom>
              <a:avLst/>
              <a:gdLst/>
              <a:ahLst/>
              <a:cxnLst/>
              <a:rect l="l" t="t" r="r" b="b"/>
              <a:pathLst>
                <a:path w="675551" h="788415" extrusionOk="0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10991187" y="1379410"/>
              <a:ext cx="1181720" cy="1379144"/>
            </a:xfrm>
            <a:custGeom>
              <a:avLst/>
              <a:gdLst/>
              <a:ahLst/>
              <a:cxnLst/>
              <a:rect l="l" t="t" r="r" b="b"/>
              <a:pathLst>
                <a:path w="675551" h="788412" extrusionOk="0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10991187" y="275875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10991187" y="413822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10991187" y="5517577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20"/>
          <p:cNvSpPr txBox="1">
            <a:spLocks noGrp="1"/>
          </p:cNvSpPr>
          <p:nvPr>
            <p:ph type="body" idx="1"/>
          </p:nvPr>
        </p:nvSpPr>
        <p:spPr>
          <a:xfrm>
            <a:off x="658813" y="4363180"/>
            <a:ext cx="10224000" cy="52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body" idx="2"/>
          </p:nvPr>
        </p:nvSpPr>
        <p:spPr>
          <a:xfrm>
            <a:off x="671513" y="1773238"/>
            <a:ext cx="10223999" cy="240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700"/>
              <a:buNone/>
              <a:defRPr sz="167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0"/>
              <a:buChar char="•"/>
              <a:defRPr sz="18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0"/>
              <a:buChar char="−"/>
              <a:defRPr sz="18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0"/>
              <a:buChar char="•"/>
              <a:defRPr sz="18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0"/>
              <a:buChar char="•"/>
              <a:defRPr sz="18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актоида">
  <p:cSld name="2 фактоида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21"/>
          <p:cNvGrpSpPr/>
          <p:nvPr/>
        </p:nvGrpSpPr>
        <p:grpSpPr>
          <a:xfrm>
            <a:off x="7156015" y="0"/>
            <a:ext cx="5016892" cy="6858000"/>
            <a:chOff x="7127683" y="0"/>
            <a:chExt cx="5045224" cy="6896730"/>
          </a:xfrm>
        </p:grpSpPr>
        <p:sp>
          <p:nvSpPr>
            <p:cNvPr id="247" name="Google Shape;247;p21"/>
            <p:cNvSpPr/>
            <p:nvPr/>
          </p:nvSpPr>
          <p:spPr>
            <a:xfrm>
              <a:off x="7127683" y="0"/>
              <a:ext cx="1181730" cy="1379149"/>
            </a:xfrm>
            <a:custGeom>
              <a:avLst/>
              <a:gdLst/>
              <a:ahLst/>
              <a:cxnLst/>
              <a:rect l="l" t="t" r="r" b="b"/>
              <a:pathLst>
                <a:path w="675557" h="788415" extrusionOk="0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7127683" y="1379410"/>
              <a:ext cx="1181730" cy="1379144"/>
            </a:xfrm>
            <a:custGeom>
              <a:avLst/>
              <a:gdLst/>
              <a:ahLst/>
              <a:cxnLst/>
              <a:rect l="l" t="t" r="r" b="b"/>
              <a:pathLst>
                <a:path w="675557" h="788412" extrusionOk="0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7127683" y="2758755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7127683" y="4138225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7127683" y="5517577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8415451" y="0"/>
              <a:ext cx="1181725" cy="1379149"/>
            </a:xfrm>
            <a:custGeom>
              <a:avLst/>
              <a:gdLst/>
              <a:ahLst/>
              <a:cxnLst/>
              <a:rect l="l" t="t" r="r" b="b"/>
              <a:pathLst>
                <a:path w="675554" h="788415" extrusionOk="0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8415451" y="1379410"/>
              <a:ext cx="1181725" cy="1379144"/>
            </a:xfrm>
            <a:custGeom>
              <a:avLst/>
              <a:gdLst/>
              <a:ahLst/>
              <a:cxnLst/>
              <a:rect l="l" t="t" r="r" b="b"/>
              <a:pathLst>
                <a:path w="675554" h="788412" extrusionOk="0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8415451" y="2758755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8415451" y="4138225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8415451" y="5517577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9703321" y="0"/>
              <a:ext cx="1181720" cy="1379149"/>
            </a:xfrm>
            <a:custGeom>
              <a:avLst/>
              <a:gdLst/>
              <a:ahLst/>
              <a:cxnLst/>
              <a:rect l="l" t="t" r="r" b="b"/>
              <a:pathLst>
                <a:path w="675551" h="788415" extrusionOk="0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9703321" y="1379410"/>
              <a:ext cx="1181720" cy="1379144"/>
            </a:xfrm>
            <a:custGeom>
              <a:avLst/>
              <a:gdLst/>
              <a:ahLst/>
              <a:cxnLst/>
              <a:rect l="l" t="t" r="r" b="b"/>
              <a:pathLst>
                <a:path w="675551" h="788412" extrusionOk="0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9703321" y="275875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9703321" y="413822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9703321" y="5517577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10991187" y="0"/>
              <a:ext cx="1181720" cy="1379149"/>
            </a:xfrm>
            <a:custGeom>
              <a:avLst/>
              <a:gdLst/>
              <a:ahLst/>
              <a:cxnLst/>
              <a:rect l="l" t="t" r="r" b="b"/>
              <a:pathLst>
                <a:path w="675551" h="788415" extrusionOk="0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10991187" y="1379410"/>
              <a:ext cx="1181720" cy="1379144"/>
            </a:xfrm>
            <a:custGeom>
              <a:avLst/>
              <a:gdLst/>
              <a:ahLst/>
              <a:cxnLst/>
              <a:rect l="l" t="t" r="r" b="b"/>
              <a:pathLst>
                <a:path w="675551" h="788412" extrusionOk="0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10991187" y="275875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10991187" y="413822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10991187" y="5517577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p21"/>
          <p:cNvSpPr txBox="1">
            <a:spLocks noGrp="1"/>
          </p:cNvSpPr>
          <p:nvPr>
            <p:ph type="body" idx="1"/>
          </p:nvPr>
        </p:nvSpPr>
        <p:spPr>
          <a:xfrm>
            <a:off x="672853" y="3878709"/>
            <a:ext cx="8131144" cy="176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body" idx="2"/>
          </p:nvPr>
        </p:nvSpPr>
        <p:spPr>
          <a:xfrm>
            <a:off x="672852" y="5715426"/>
            <a:ext cx="8131144" cy="4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body" idx="3"/>
          </p:nvPr>
        </p:nvSpPr>
        <p:spPr>
          <a:xfrm>
            <a:off x="671514" y="1045518"/>
            <a:ext cx="8131144" cy="1767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4"/>
          </p:nvPr>
        </p:nvSpPr>
        <p:spPr>
          <a:xfrm>
            <a:off x="671513" y="2882235"/>
            <a:ext cx="8131144" cy="48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актоида">
  <p:cSld name="4 фактоида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body" idx="1"/>
          </p:nvPr>
        </p:nvSpPr>
        <p:spPr>
          <a:xfrm>
            <a:off x="6097339" y="3864033"/>
            <a:ext cx="541732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2"/>
          </p:nvPr>
        </p:nvSpPr>
        <p:spPr>
          <a:xfrm>
            <a:off x="6097338" y="5058095"/>
            <a:ext cx="5417327" cy="3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3"/>
          </p:nvPr>
        </p:nvSpPr>
        <p:spPr>
          <a:xfrm>
            <a:off x="6096000" y="1773238"/>
            <a:ext cx="541732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body" idx="4"/>
          </p:nvPr>
        </p:nvSpPr>
        <p:spPr>
          <a:xfrm>
            <a:off x="6096000" y="2967300"/>
            <a:ext cx="5417327" cy="3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5"/>
          </p:nvPr>
        </p:nvSpPr>
        <p:spPr>
          <a:xfrm>
            <a:off x="680012" y="3864033"/>
            <a:ext cx="5239525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body" idx="6"/>
          </p:nvPr>
        </p:nvSpPr>
        <p:spPr>
          <a:xfrm>
            <a:off x="680011" y="5058095"/>
            <a:ext cx="5239525" cy="3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body" idx="7"/>
          </p:nvPr>
        </p:nvSpPr>
        <p:spPr>
          <a:xfrm>
            <a:off x="678673" y="1773238"/>
            <a:ext cx="5239525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body" idx="8"/>
          </p:nvPr>
        </p:nvSpPr>
        <p:spPr>
          <a:xfrm>
            <a:off x="678673" y="2967300"/>
            <a:ext cx="5239525" cy="3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фактоида + текст">
  <p:cSld name="4 фактоида + текст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body" idx="1"/>
          </p:nvPr>
        </p:nvSpPr>
        <p:spPr>
          <a:xfrm>
            <a:off x="5345018" y="617220"/>
            <a:ext cx="2779200" cy="9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2"/>
          </p:nvPr>
        </p:nvSpPr>
        <p:spPr>
          <a:xfrm>
            <a:off x="5345017" y="1620441"/>
            <a:ext cx="2779200" cy="49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24"/>
          <p:cNvSpPr txBox="1">
            <a:spLocks noGrp="1"/>
          </p:cNvSpPr>
          <p:nvPr>
            <p:ph type="body" idx="3"/>
          </p:nvPr>
        </p:nvSpPr>
        <p:spPr>
          <a:xfrm>
            <a:off x="5345018" y="2680786"/>
            <a:ext cx="2779200" cy="9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24"/>
          <p:cNvSpPr txBox="1">
            <a:spLocks noGrp="1"/>
          </p:cNvSpPr>
          <p:nvPr>
            <p:ph type="body" idx="4"/>
          </p:nvPr>
        </p:nvSpPr>
        <p:spPr>
          <a:xfrm>
            <a:off x="5345017" y="3684008"/>
            <a:ext cx="27792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4"/>
          <p:cNvSpPr txBox="1">
            <a:spLocks noGrp="1"/>
          </p:cNvSpPr>
          <p:nvPr>
            <p:ph type="body" idx="5"/>
          </p:nvPr>
        </p:nvSpPr>
        <p:spPr>
          <a:xfrm>
            <a:off x="8424464" y="617220"/>
            <a:ext cx="2779200" cy="9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6"/>
          </p:nvPr>
        </p:nvSpPr>
        <p:spPr>
          <a:xfrm>
            <a:off x="8424463" y="1620442"/>
            <a:ext cx="27792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7"/>
          </p:nvPr>
        </p:nvSpPr>
        <p:spPr>
          <a:xfrm>
            <a:off x="8424465" y="2680786"/>
            <a:ext cx="2779200" cy="92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8"/>
          </p:nvPr>
        </p:nvSpPr>
        <p:spPr>
          <a:xfrm>
            <a:off x="8424463" y="3684008"/>
            <a:ext cx="27792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body" idx="9"/>
          </p:nvPr>
        </p:nvSpPr>
        <p:spPr>
          <a:xfrm>
            <a:off x="668348" y="2495796"/>
            <a:ext cx="3384000" cy="111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4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3366029" cy="160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фактоидов">
  <p:cSld name="6 фактоидов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"/>
          <p:cNvSpPr txBox="1">
            <a:spLocks noGrp="1"/>
          </p:cNvSpPr>
          <p:nvPr>
            <p:ph type="body" idx="1"/>
          </p:nvPr>
        </p:nvSpPr>
        <p:spPr>
          <a:xfrm>
            <a:off x="5345020" y="617220"/>
            <a:ext cx="24840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25"/>
          <p:cNvSpPr txBox="1">
            <a:spLocks noGrp="1"/>
          </p:cNvSpPr>
          <p:nvPr>
            <p:ph type="body" idx="2"/>
          </p:nvPr>
        </p:nvSpPr>
        <p:spPr>
          <a:xfrm>
            <a:off x="5345020" y="1452769"/>
            <a:ext cx="2484000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25"/>
          <p:cNvSpPr txBox="1">
            <a:spLocks noGrp="1"/>
          </p:cNvSpPr>
          <p:nvPr>
            <p:ph type="body" idx="3"/>
          </p:nvPr>
        </p:nvSpPr>
        <p:spPr>
          <a:xfrm>
            <a:off x="8375766" y="617220"/>
            <a:ext cx="24840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body" idx="4"/>
          </p:nvPr>
        </p:nvSpPr>
        <p:spPr>
          <a:xfrm>
            <a:off x="8375766" y="1452769"/>
            <a:ext cx="2484000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5"/>
          </p:nvPr>
        </p:nvSpPr>
        <p:spPr>
          <a:xfrm>
            <a:off x="5345020" y="2293322"/>
            <a:ext cx="24840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body" idx="6"/>
          </p:nvPr>
        </p:nvSpPr>
        <p:spPr>
          <a:xfrm>
            <a:off x="5345020" y="3128871"/>
            <a:ext cx="2484000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body" idx="7"/>
          </p:nvPr>
        </p:nvSpPr>
        <p:spPr>
          <a:xfrm>
            <a:off x="8375766" y="2293322"/>
            <a:ext cx="24840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body" idx="8"/>
          </p:nvPr>
        </p:nvSpPr>
        <p:spPr>
          <a:xfrm>
            <a:off x="8375766" y="3128872"/>
            <a:ext cx="2484000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body" idx="9"/>
          </p:nvPr>
        </p:nvSpPr>
        <p:spPr>
          <a:xfrm>
            <a:off x="5345020" y="3971489"/>
            <a:ext cx="24840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body" idx="13"/>
          </p:nvPr>
        </p:nvSpPr>
        <p:spPr>
          <a:xfrm>
            <a:off x="5345020" y="4807039"/>
            <a:ext cx="2484000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body" idx="14"/>
          </p:nvPr>
        </p:nvSpPr>
        <p:spPr>
          <a:xfrm>
            <a:off x="8375766" y="3971489"/>
            <a:ext cx="2484000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body" idx="15"/>
          </p:nvPr>
        </p:nvSpPr>
        <p:spPr>
          <a:xfrm>
            <a:off x="8375766" y="4807039"/>
            <a:ext cx="2484000" cy="59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body" idx="16"/>
          </p:nvPr>
        </p:nvSpPr>
        <p:spPr>
          <a:xfrm>
            <a:off x="671513" y="2496201"/>
            <a:ext cx="3384000" cy="111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3366029" cy="16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фактоидов">
  <p:cSld name="9 фактоидов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"/>
          <p:cNvSpPr txBox="1">
            <a:spLocks noGrp="1"/>
          </p:cNvSpPr>
          <p:nvPr>
            <p:ph type="body" idx="1"/>
          </p:nvPr>
        </p:nvSpPr>
        <p:spPr>
          <a:xfrm>
            <a:off x="5342973" y="621775"/>
            <a:ext cx="1764000" cy="80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26"/>
          <p:cNvSpPr txBox="1">
            <a:spLocks noGrp="1"/>
          </p:cNvSpPr>
          <p:nvPr>
            <p:ph type="body" idx="2"/>
          </p:nvPr>
        </p:nvSpPr>
        <p:spPr>
          <a:xfrm>
            <a:off x="5342973" y="1439767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body" idx="3"/>
          </p:nvPr>
        </p:nvSpPr>
        <p:spPr>
          <a:xfrm>
            <a:off x="7395993" y="621775"/>
            <a:ext cx="1764000" cy="80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body" idx="4"/>
          </p:nvPr>
        </p:nvSpPr>
        <p:spPr>
          <a:xfrm>
            <a:off x="7395993" y="1439767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body" idx="5"/>
          </p:nvPr>
        </p:nvSpPr>
        <p:spPr>
          <a:xfrm>
            <a:off x="9445338" y="621775"/>
            <a:ext cx="1764000" cy="80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body" idx="6"/>
          </p:nvPr>
        </p:nvSpPr>
        <p:spPr>
          <a:xfrm>
            <a:off x="9445338" y="1439767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7"/>
          </p:nvPr>
        </p:nvSpPr>
        <p:spPr>
          <a:xfrm>
            <a:off x="5342973" y="2524164"/>
            <a:ext cx="1764000" cy="7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body" idx="8"/>
          </p:nvPr>
        </p:nvSpPr>
        <p:spPr>
          <a:xfrm>
            <a:off x="5342973" y="3335807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body" idx="9"/>
          </p:nvPr>
        </p:nvSpPr>
        <p:spPr>
          <a:xfrm>
            <a:off x="7399668" y="2524164"/>
            <a:ext cx="1764000" cy="7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26"/>
          <p:cNvSpPr txBox="1">
            <a:spLocks noGrp="1"/>
          </p:cNvSpPr>
          <p:nvPr>
            <p:ph type="body" idx="13"/>
          </p:nvPr>
        </p:nvSpPr>
        <p:spPr>
          <a:xfrm>
            <a:off x="7399668" y="3335807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body" idx="14"/>
          </p:nvPr>
        </p:nvSpPr>
        <p:spPr>
          <a:xfrm>
            <a:off x="9452688" y="2524164"/>
            <a:ext cx="1764000" cy="7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26"/>
          <p:cNvSpPr txBox="1">
            <a:spLocks noGrp="1"/>
          </p:cNvSpPr>
          <p:nvPr>
            <p:ph type="body" idx="15"/>
          </p:nvPr>
        </p:nvSpPr>
        <p:spPr>
          <a:xfrm>
            <a:off x="9452688" y="3335807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26"/>
          <p:cNvSpPr txBox="1">
            <a:spLocks noGrp="1"/>
          </p:cNvSpPr>
          <p:nvPr>
            <p:ph type="body" idx="16"/>
          </p:nvPr>
        </p:nvSpPr>
        <p:spPr>
          <a:xfrm>
            <a:off x="5342973" y="4348797"/>
            <a:ext cx="1764000" cy="7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body" idx="17"/>
          </p:nvPr>
        </p:nvSpPr>
        <p:spPr>
          <a:xfrm>
            <a:off x="5342973" y="5157265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body" idx="18"/>
          </p:nvPr>
        </p:nvSpPr>
        <p:spPr>
          <a:xfrm>
            <a:off x="7395993" y="4348797"/>
            <a:ext cx="1764000" cy="7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body" idx="19"/>
          </p:nvPr>
        </p:nvSpPr>
        <p:spPr>
          <a:xfrm>
            <a:off x="7395993" y="5157265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body" idx="20"/>
          </p:nvPr>
        </p:nvSpPr>
        <p:spPr>
          <a:xfrm>
            <a:off x="9445338" y="4348797"/>
            <a:ext cx="1764000" cy="796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body" idx="21"/>
          </p:nvPr>
        </p:nvSpPr>
        <p:spPr>
          <a:xfrm>
            <a:off x="9445338" y="5157265"/>
            <a:ext cx="1764000" cy="60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body" idx="22"/>
          </p:nvPr>
        </p:nvSpPr>
        <p:spPr>
          <a:xfrm>
            <a:off x="671513" y="2487267"/>
            <a:ext cx="3384000" cy="111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3366029" cy="160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6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фактоидов">
  <p:cSld name="8 фактоидов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"/>
          <p:cNvSpPr txBox="1">
            <a:spLocks noGrp="1"/>
          </p:cNvSpPr>
          <p:nvPr>
            <p:ph type="body" idx="1"/>
          </p:nvPr>
        </p:nvSpPr>
        <p:spPr>
          <a:xfrm>
            <a:off x="671513" y="2052229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 txBox="1">
            <a:spLocks noGrp="1"/>
          </p:cNvSpPr>
          <p:nvPr>
            <p:ph type="body" idx="2"/>
          </p:nvPr>
        </p:nvSpPr>
        <p:spPr>
          <a:xfrm>
            <a:off x="671513" y="2947811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27"/>
          <p:cNvSpPr txBox="1">
            <a:spLocks noGrp="1"/>
          </p:cNvSpPr>
          <p:nvPr>
            <p:ph type="body" idx="3"/>
          </p:nvPr>
        </p:nvSpPr>
        <p:spPr>
          <a:xfrm>
            <a:off x="3433450" y="2052229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body" idx="4"/>
          </p:nvPr>
        </p:nvSpPr>
        <p:spPr>
          <a:xfrm>
            <a:off x="3433450" y="2947811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body" idx="5"/>
          </p:nvPr>
        </p:nvSpPr>
        <p:spPr>
          <a:xfrm>
            <a:off x="6195388" y="2052229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body" idx="6"/>
          </p:nvPr>
        </p:nvSpPr>
        <p:spPr>
          <a:xfrm>
            <a:off x="6195388" y="2947811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body" idx="7"/>
          </p:nvPr>
        </p:nvSpPr>
        <p:spPr>
          <a:xfrm>
            <a:off x="8957326" y="2052229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27"/>
          <p:cNvSpPr txBox="1">
            <a:spLocks noGrp="1"/>
          </p:cNvSpPr>
          <p:nvPr>
            <p:ph type="body" idx="8"/>
          </p:nvPr>
        </p:nvSpPr>
        <p:spPr>
          <a:xfrm>
            <a:off x="8957326" y="2947811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body" idx="9"/>
          </p:nvPr>
        </p:nvSpPr>
        <p:spPr>
          <a:xfrm>
            <a:off x="671513" y="4142061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body" idx="13"/>
          </p:nvPr>
        </p:nvSpPr>
        <p:spPr>
          <a:xfrm>
            <a:off x="671513" y="5031926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body" idx="14"/>
          </p:nvPr>
        </p:nvSpPr>
        <p:spPr>
          <a:xfrm>
            <a:off x="3433450" y="4142061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body" idx="15"/>
          </p:nvPr>
        </p:nvSpPr>
        <p:spPr>
          <a:xfrm>
            <a:off x="3433450" y="5031926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body" idx="16"/>
          </p:nvPr>
        </p:nvSpPr>
        <p:spPr>
          <a:xfrm>
            <a:off x="6195388" y="4142061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body" idx="17"/>
          </p:nvPr>
        </p:nvSpPr>
        <p:spPr>
          <a:xfrm>
            <a:off x="6195388" y="5031926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body" idx="18"/>
          </p:nvPr>
        </p:nvSpPr>
        <p:spPr>
          <a:xfrm>
            <a:off x="8957326" y="4142061"/>
            <a:ext cx="2575861" cy="76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body" idx="19"/>
          </p:nvPr>
        </p:nvSpPr>
        <p:spPr>
          <a:xfrm>
            <a:off x="8957326" y="5031926"/>
            <a:ext cx="2575861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68554" cy="62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а (android) ">
  <p:cSld name="Мокап телефона (android) 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2707" y="570016"/>
            <a:ext cx="2813039" cy="58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8"/>
          <p:cNvSpPr>
            <a:spLocks noGrp="1"/>
          </p:cNvSpPr>
          <p:nvPr>
            <p:ph type="pic" idx="2"/>
          </p:nvPr>
        </p:nvSpPr>
        <p:spPr>
          <a:xfrm>
            <a:off x="7764500" y="997907"/>
            <a:ext cx="2389452" cy="5034018"/>
          </a:xfrm>
          <a:prstGeom prst="roundRect">
            <a:avLst>
              <a:gd name="adj" fmla="val 10056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8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8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541866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28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1866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капа телефона (1 android)">
  <p:cSld name="Два мокапа телефона (1 android)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1474" y="570016"/>
            <a:ext cx="2813039" cy="58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6099" y="570016"/>
            <a:ext cx="2813039" cy="58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466301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466301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9"/>
          <p:cNvSpPr>
            <a:spLocks noGrp="1"/>
          </p:cNvSpPr>
          <p:nvPr>
            <p:ph type="pic" idx="2"/>
          </p:nvPr>
        </p:nvSpPr>
        <p:spPr>
          <a:xfrm>
            <a:off x="9057893" y="1009595"/>
            <a:ext cx="2389452" cy="5034018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9"/>
          <p:cNvSpPr>
            <a:spLocks noGrp="1"/>
          </p:cNvSpPr>
          <p:nvPr>
            <p:ph type="pic" idx="3"/>
          </p:nvPr>
        </p:nvSpPr>
        <p:spPr>
          <a:xfrm>
            <a:off x="6343268" y="1009595"/>
            <a:ext cx="2389452" cy="5034018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Акцент">
  <p:cSld name="Акцент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1999417" y="2971952"/>
            <a:ext cx="8193166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sz="6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капа телефона (2 android) ">
  <p:cSld name="Два мокапа телефона (2 android) 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body" idx="1"/>
          </p:nvPr>
        </p:nvSpPr>
        <p:spPr>
          <a:xfrm>
            <a:off x="6850065" y="2055970"/>
            <a:ext cx="466301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title"/>
          </p:nvPr>
        </p:nvSpPr>
        <p:spPr>
          <a:xfrm>
            <a:off x="6855885" y="692150"/>
            <a:ext cx="466301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0"/>
          <p:cNvSpPr>
            <a:spLocks noGrp="1"/>
          </p:cNvSpPr>
          <p:nvPr>
            <p:ph type="pic" idx="2"/>
          </p:nvPr>
        </p:nvSpPr>
        <p:spPr>
          <a:xfrm>
            <a:off x="3469713" y="1009595"/>
            <a:ext cx="2389452" cy="5034018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30"/>
          <p:cNvSpPr>
            <a:spLocks noGrp="1"/>
          </p:cNvSpPr>
          <p:nvPr>
            <p:ph type="pic" idx="3"/>
          </p:nvPr>
        </p:nvSpPr>
        <p:spPr>
          <a:xfrm>
            <a:off x="755088" y="1009595"/>
            <a:ext cx="2389452" cy="5034018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71" name="Google Shape;37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3294" y="570016"/>
            <a:ext cx="2813039" cy="588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7919" y="570016"/>
            <a:ext cx="2813039" cy="58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величенный мокап телефона (android) ">
  <p:cSld name="Увеличенный мокап телефона (android) 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55501" y="510641"/>
            <a:ext cx="4095037" cy="8573984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1"/>
          <p:cNvSpPr>
            <a:spLocks noGrp="1"/>
          </p:cNvSpPr>
          <p:nvPr>
            <p:ph type="pic" idx="2"/>
          </p:nvPr>
        </p:nvSpPr>
        <p:spPr>
          <a:xfrm>
            <a:off x="7274309" y="1146777"/>
            <a:ext cx="3457422" cy="7320329"/>
          </a:xfrm>
          <a:prstGeom prst="roundRect">
            <a:avLst>
              <a:gd name="adj" fmla="val 836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1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1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542448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2448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окап телефона ">
  <p:cSld name="Мокап телефона 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2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541866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32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1866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3" name="Google Shape;38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2421" y="452282"/>
            <a:ext cx="3174791" cy="599138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2"/>
          <p:cNvSpPr>
            <a:spLocks noGrp="1"/>
          </p:cNvSpPr>
          <p:nvPr>
            <p:ph type="pic" idx="2"/>
          </p:nvPr>
        </p:nvSpPr>
        <p:spPr>
          <a:xfrm>
            <a:off x="7951157" y="814745"/>
            <a:ext cx="2430752" cy="52607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окап телефона ">
  <p:cSld name="1_Мокап телефона 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2421" y="452282"/>
            <a:ext cx="3174791" cy="599138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3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3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541866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33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1866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3"/>
          <p:cNvSpPr>
            <a:spLocks noGrp="1"/>
          </p:cNvSpPr>
          <p:nvPr>
            <p:ph type="pic" idx="2"/>
          </p:nvPr>
        </p:nvSpPr>
        <p:spPr>
          <a:xfrm>
            <a:off x="7951157" y="814745"/>
            <a:ext cx="2430752" cy="52607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капа телефона (1)">
  <p:cSld name="Два мокапа телефона (1)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34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466301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34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466301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5" name="Google Shape;39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05642" y="452282"/>
            <a:ext cx="3174791" cy="599138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4"/>
          <p:cNvSpPr>
            <a:spLocks noGrp="1"/>
          </p:cNvSpPr>
          <p:nvPr>
            <p:ph type="pic" idx="2"/>
          </p:nvPr>
        </p:nvSpPr>
        <p:spPr>
          <a:xfrm>
            <a:off x="6174378" y="814745"/>
            <a:ext cx="2430752" cy="52607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97" name="Google Shape;39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4156" y="452282"/>
            <a:ext cx="3174791" cy="599138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4"/>
          <p:cNvSpPr>
            <a:spLocks noGrp="1"/>
          </p:cNvSpPr>
          <p:nvPr>
            <p:ph type="pic" idx="3"/>
          </p:nvPr>
        </p:nvSpPr>
        <p:spPr>
          <a:xfrm>
            <a:off x="8982892" y="814745"/>
            <a:ext cx="2430752" cy="52607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мокапа телефона (2)">
  <p:cSld name="Два мокапа телефона (2)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5"/>
          <p:cNvSpPr txBox="1">
            <a:spLocks noGrp="1"/>
          </p:cNvSpPr>
          <p:nvPr>
            <p:ph type="body" idx="1"/>
          </p:nvPr>
        </p:nvSpPr>
        <p:spPr>
          <a:xfrm>
            <a:off x="6850065" y="2055970"/>
            <a:ext cx="466301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35"/>
          <p:cNvSpPr txBox="1">
            <a:spLocks noGrp="1"/>
          </p:cNvSpPr>
          <p:nvPr>
            <p:ph type="title"/>
          </p:nvPr>
        </p:nvSpPr>
        <p:spPr>
          <a:xfrm>
            <a:off x="6855885" y="692150"/>
            <a:ext cx="466301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3" name="Google Shape;40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745" y="452282"/>
            <a:ext cx="3174791" cy="599138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>
            <a:spLocks noGrp="1"/>
          </p:cNvSpPr>
          <p:nvPr>
            <p:ph type="pic" idx="2"/>
          </p:nvPr>
        </p:nvSpPr>
        <p:spPr>
          <a:xfrm>
            <a:off x="792481" y="814745"/>
            <a:ext cx="2430752" cy="52607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405" name="Google Shape;405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2259" y="452282"/>
            <a:ext cx="3174791" cy="599138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5"/>
          <p:cNvSpPr>
            <a:spLocks noGrp="1"/>
          </p:cNvSpPr>
          <p:nvPr>
            <p:ph type="pic" idx="3"/>
          </p:nvPr>
        </p:nvSpPr>
        <p:spPr>
          <a:xfrm>
            <a:off x="3600995" y="814745"/>
            <a:ext cx="2430752" cy="526077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Увеличенный мокап телефона ">
  <p:cSld name="Увеличенный мокап телефона 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39500" y="335858"/>
            <a:ext cx="4496788" cy="8486219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6"/>
          <p:cNvSpPr>
            <a:spLocks noGrp="1"/>
          </p:cNvSpPr>
          <p:nvPr>
            <p:ph type="pic" idx="2"/>
          </p:nvPr>
        </p:nvSpPr>
        <p:spPr>
          <a:xfrm>
            <a:off x="7465328" y="860766"/>
            <a:ext cx="3441003" cy="744721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36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36"/>
          <p:cNvSpPr txBox="1">
            <a:spLocks noGrp="1"/>
          </p:cNvSpPr>
          <p:nvPr>
            <p:ph type="body" idx="1"/>
          </p:nvPr>
        </p:nvSpPr>
        <p:spPr>
          <a:xfrm>
            <a:off x="671514" y="2055970"/>
            <a:ext cx="5424486" cy="4144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36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5424486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криншот (16:9)">
  <p:cSld name="Скриншот (16:9)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7"/>
          <p:cNvSpPr>
            <a:spLocks noGrp="1"/>
          </p:cNvSpPr>
          <p:nvPr>
            <p:ph type="pic" idx="2"/>
          </p:nvPr>
        </p:nvSpPr>
        <p:spPr>
          <a:xfrm>
            <a:off x="5671080" y="2083205"/>
            <a:ext cx="5866489" cy="3599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pic>
        <p:nvPicPr>
          <p:cNvPr id="415" name="Google Shape;41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6900" y="1773238"/>
            <a:ext cx="5868988" cy="309967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7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7"/>
          <p:cNvSpPr txBox="1">
            <a:spLocks noGrp="1"/>
          </p:cNvSpPr>
          <p:nvPr>
            <p:ph type="body" idx="1"/>
          </p:nvPr>
        </p:nvSpPr>
        <p:spPr>
          <a:xfrm>
            <a:off x="671514" y="1773239"/>
            <a:ext cx="4649786" cy="418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37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68554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скриншот (1)">
  <p:cSld name="Заголовок + скриншот (1)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8"/>
          <p:cNvSpPr txBox="1">
            <a:spLocks noGrp="1"/>
          </p:cNvSpPr>
          <p:nvPr>
            <p:ph type="body" idx="1"/>
          </p:nvPr>
        </p:nvSpPr>
        <p:spPr>
          <a:xfrm>
            <a:off x="6096000" y="692150"/>
            <a:ext cx="5437187" cy="550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38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8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4663017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38"/>
          <p:cNvSpPr txBox="1">
            <a:spLocks noGrp="1"/>
          </p:cNvSpPr>
          <p:nvPr>
            <p:ph type="body" idx="2"/>
          </p:nvPr>
        </p:nvSpPr>
        <p:spPr>
          <a:xfrm>
            <a:off x="671514" y="2018599"/>
            <a:ext cx="4649786" cy="418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фото">
  <p:cSld name="1_1 фото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26" name="Google Shape;426;p40"/>
          <p:cNvSpPr txBox="1">
            <a:spLocks noGrp="1"/>
          </p:cNvSpPr>
          <p:nvPr>
            <p:ph type="title"/>
          </p:nvPr>
        </p:nvSpPr>
        <p:spPr>
          <a:xfrm>
            <a:off x="6870171" y="692150"/>
            <a:ext cx="4663017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40"/>
          <p:cNvSpPr txBox="1">
            <a:spLocks noGrp="1"/>
          </p:cNvSpPr>
          <p:nvPr>
            <p:ph type="body" idx="1"/>
          </p:nvPr>
        </p:nvSpPr>
        <p:spPr>
          <a:xfrm>
            <a:off x="6864351" y="2018599"/>
            <a:ext cx="4649786" cy="418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+ объект">
  <p:cSld name="Заголовок + объект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58813" y="1773238"/>
            <a:ext cx="10874375" cy="444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6A6A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фото + подпись">
  <p:cSld name="1 фото + подпись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1"/>
          <p:cNvSpPr>
            <a:spLocks noGrp="1"/>
          </p:cNvSpPr>
          <p:nvPr>
            <p:ph type="pic" idx="2"/>
          </p:nvPr>
        </p:nvSpPr>
        <p:spPr>
          <a:xfrm>
            <a:off x="6096000" y="692151"/>
            <a:ext cx="5437188" cy="41821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30" name="Google Shape;430;p41"/>
          <p:cNvSpPr txBox="1">
            <a:spLocks noGrp="1"/>
          </p:cNvSpPr>
          <p:nvPr>
            <p:ph type="body" idx="1"/>
          </p:nvPr>
        </p:nvSpPr>
        <p:spPr>
          <a:xfrm>
            <a:off x="6096000" y="5147214"/>
            <a:ext cx="5449888" cy="3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1" name="Google Shape;431;p41"/>
          <p:cNvSpPr txBox="1">
            <a:spLocks noGrp="1"/>
          </p:cNvSpPr>
          <p:nvPr>
            <p:ph type="body" idx="3"/>
          </p:nvPr>
        </p:nvSpPr>
        <p:spPr>
          <a:xfrm>
            <a:off x="6096000" y="5553075"/>
            <a:ext cx="5449888" cy="68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41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4663017" cy="108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1"/>
          <p:cNvSpPr txBox="1">
            <a:spLocks noGrp="1"/>
          </p:cNvSpPr>
          <p:nvPr>
            <p:ph type="body" idx="4"/>
          </p:nvPr>
        </p:nvSpPr>
        <p:spPr>
          <a:xfrm>
            <a:off x="671514" y="2018599"/>
            <a:ext cx="4649786" cy="418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 в кружке">
  <p:cSld name="Фото в кружке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>
            <a:spLocks noGrp="1"/>
          </p:cNvSpPr>
          <p:nvPr>
            <p:ph type="pic" idx="2"/>
          </p:nvPr>
        </p:nvSpPr>
        <p:spPr>
          <a:xfrm>
            <a:off x="1608083" y="1773237"/>
            <a:ext cx="3156225" cy="3156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37" name="Google Shape;437;p42"/>
          <p:cNvSpPr txBox="1">
            <a:spLocks noGrp="1"/>
          </p:cNvSpPr>
          <p:nvPr>
            <p:ph type="title"/>
          </p:nvPr>
        </p:nvSpPr>
        <p:spPr>
          <a:xfrm>
            <a:off x="5340350" y="2201188"/>
            <a:ext cx="4891856" cy="106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2"/>
          <p:cNvSpPr txBox="1">
            <a:spLocks noGrp="1"/>
          </p:cNvSpPr>
          <p:nvPr>
            <p:ph type="body" idx="1"/>
          </p:nvPr>
        </p:nvSpPr>
        <p:spPr>
          <a:xfrm>
            <a:off x="5337598" y="3441164"/>
            <a:ext cx="4894515" cy="1172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42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сообществ">
  <p:cSld name="16 сообществ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>
            <a:spLocks noGrp="1"/>
          </p:cNvSpPr>
          <p:nvPr>
            <p:ph type="pic" idx="2"/>
          </p:nvPr>
        </p:nvSpPr>
        <p:spPr>
          <a:xfrm>
            <a:off x="5349730" y="800100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Google Shape;442;p43"/>
          <p:cNvSpPr>
            <a:spLocks noGrp="1"/>
          </p:cNvSpPr>
          <p:nvPr>
            <p:ph type="pic" idx="3"/>
          </p:nvPr>
        </p:nvSpPr>
        <p:spPr>
          <a:xfrm>
            <a:off x="6950627" y="800100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Google Shape;443;p43"/>
          <p:cNvSpPr>
            <a:spLocks noGrp="1"/>
          </p:cNvSpPr>
          <p:nvPr>
            <p:ph type="pic" idx="4"/>
          </p:nvPr>
        </p:nvSpPr>
        <p:spPr>
          <a:xfrm>
            <a:off x="8511197" y="800100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43"/>
          <p:cNvSpPr>
            <a:spLocks noGrp="1"/>
          </p:cNvSpPr>
          <p:nvPr>
            <p:ph type="pic" idx="5"/>
          </p:nvPr>
        </p:nvSpPr>
        <p:spPr>
          <a:xfrm>
            <a:off x="10112094" y="800100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5" name="Google Shape;445;p43"/>
          <p:cNvSpPr>
            <a:spLocks noGrp="1"/>
          </p:cNvSpPr>
          <p:nvPr>
            <p:ph type="pic" idx="6"/>
          </p:nvPr>
        </p:nvSpPr>
        <p:spPr>
          <a:xfrm>
            <a:off x="5349730" y="2248639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6" name="Google Shape;446;p43"/>
          <p:cNvSpPr>
            <a:spLocks noGrp="1"/>
          </p:cNvSpPr>
          <p:nvPr>
            <p:ph type="pic" idx="7"/>
          </p:nvPr>
        </p:nvSpPr>
        <p:spPr>
          <a:xfrm>
            <a:off x="6950627" y="2248639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7" name="Google Shape;447;p43"/>
          <p:cNvSpPr>
            <a:spLocks noGrp="1"/>
          </p:cNvSpPr>
          <p:nvPr>
            <p:ph type="pic" idx="8"/>
          </p:nvPr>
        </p:nvSpPr>
        <p:spPr>
          <a:xfrm>
            <a:off x="8511197" y="2248639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43"/>
          <p:cNvSpPr>
            <a:spLocks noGrp="1"/>
          </p:cNvSpPr>
          <p:nvPr>
            <p:ph type="pic" idx="9"/>
          </p:nvPr>
        </p:nvSpPr>
        <p:spPr>
          <a:xfrm>
            <a:off x="10112094" y="2248639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49" name="Google Shape;449;p43"/>
          <p:cNvSpPr>
            <a:spLocks noGrp="1"/>
          </p:cNvSpPr>
          <p:nvPr>
            <p:ph type="pic" idx="13"/>
          </p:nvPr>
        </p:nvSpPr>
        <p:spPr>
          <a:xfrm>
            <a:off x="5349730" y="3697178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0" name="Google Shape;450;p43"/>
          <p:cNvSpPr>
            <a:spLocks noGrp="1"/>
          </p:cNvSpPr>
          <p:nvPr>
            <p:ph type="pic" idx="14"/>
          </p:nvPr>
        </p:nvSpPr>
        <p:spPr>
          <a:xfrm>
            <a:off x="6950627" y="3697178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1" name="Google Shape;451;p43"/>
          <p:cNvSpPr>
            <a:spLocks noGrp="1"/>
          </p:cNvSpPr>
          <p:nvPr>
            <p:ph type="pic" idx="15"/>
          </p:nvPr>
        </p:nvSpPr>
        <p:spPr>
          <a:xfrm>
            <a:off x="8511197" y="3697178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2" name="Google Shape;452;p43"/>
          <p:cNvSpPr>
            <a:spLocks noGrp="1"/>
          </p:cNvSpPr>
          <p:nvPr>
            <p:ph type="pic" idx="16"/>
          </p:nvPr>
        </p:nvSpPr>
        <p:spPr>
          <a:xfrm>
            <a:off x="10112094" y="3697178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3" name="Google Shape;453;p43"/>
          <p:cNvSpPr>
            <a:spLocks noGrp="1"/>
          </p:cNvSpPr>
          <p:nvPr>
            <p:ph type="pic" idx="17"/>
          </p:nvPr>
        </p:nvSpPr>
        <p:spPr>
          <a:xfrm>
            <a:off x="5349730" y="5145716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43"/>
          <p:cNvSpPr>
            <a:spLocks noGrp="1"/>
          </p:cNvSpPr>
          <p:nvPr>
            <p:ph type="pic" idx="18"/>
          </p:nvPr>
        </p:nvSpPr>
        <p:spPr>
          <a:xfrm>
            <a:off x="6950627" y="5145716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43"/>
          <p:cNvSpPr>
            <a:spLocks noGrp="1"/>
          </p:cNvSpPr>
          <p:nvPr>
            <p:ph type="pic" idx="19"/>
          </p:nvPr>
        </p:nvSpPr>
        <p:spPr>
          <a:xfrm>
            <a:off x="8511197" y="5145716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p43"/>
          <p:cNvSpPr>
            <a:spLocks noGrp="1"/>
          </p:cNvSpPr>
          <p:nvPr>
            <p:ph type="pic" idx="20"/>
          </p:nvPr>
        </p:nvSpPr>
        <p:spPr>
          <a:xfrm>
            <a:off x="10112094" y="5145716"/>
            <a:ext cx="1091571" cy="1091571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p43"/>
          <p:cNvSpPr txBox="1">
            <a:spLocks noGrp="1"/>
          </p:cNvSpPr>
          <p:nvPr>
            <p:ph type="body" idx="1"/>
          </p:nvPr>
        </p:nvSpPr>
        <p:spPr>
          <a:xfrm>
            <a:off x="671513" y="2550946"/>
            <a:ext cx="3371850" cy="368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43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3"/>
          <p:cNvSpPr txBox="1">
            <a:spLocks noGrp="1"/>
          </p:cNvSpPr>
          <p:nvPr>
            <p:ph type="title"/>
          </p:nvPr>
        </p:nvSpPr>
        <p:spPr>
          <a:xfrm>
            <a:off x="677334" y="692149"/>
            <a:ext cx="3366029" cy="1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">
  <p:cSld name="Цитата 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4"/>
          <p:cNvSpPr txBox="1"/>
          <p:nvPr/>
        </p:nvSpPr>
        <p:spPr>
          <a:xfrm>
            <a:off x="3013869" y="-1049149"/>
            <a:ext cx="2058988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0"/>
              <a:buFont typeface="Arial"/>
              <a:buNone/>
            </a:pPr>
            <a:r>
              <a:rPr lang="ru-RU" sz="28800" b="1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4"/>
          <p:cNvSpPr txBox="1">
            <a:spLocks noGrp="1"/>
          </p:cNvSpPr>
          <p:nvPr>
            <p:ph type="body" idx="1"/>
          </p:nvPr>
        </p:nvSpPr>
        <p:spPr>
          <a:xfrm>
            <a:off x="5346702" y="711409"/>
            <a:ext cx="6199186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44"/>
          <p:cNvSpPr>
            <a:spLocks noGrp="1"/>
          </p:cNvSpPr>
          <p:nvPr>
            <p:ph type="pic" idx="2"/>
          </p:nvPr>
        </p:nvSpPr>
        <p:spPr>
          <a:xfrm>
            <a:off x="671513" y="800101"/>
            <a:ext cx="3370771" cy="3371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464" name="Google Shape;464;p44"/>
          <p:cNvSpPr txBox="1">
            <a:spLocks noGrp="1"/>
          </p:cNvSpPr>
          <p:nvPr>
            <p:ph type="body" idx="3"/>
          </p:nvPr>
        </p:nvSpPr>
        <p:spPr>
          <a:xfrm>
            <a:off x="672592" y="4580422"/>
            <a:ext cx="3372026" cy="888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44"/>
          <p:cNvSpPr txBox="1">
            <a:spLocks noGrp="1"/>
          </p:cNvSpPr>
          <p:nvPr>
            <p:ph type="body" idx="4"/>
          </p:nvPr>
        </p:nvSpPr>
        <p:spPr>
          <a:xfrm>
            <a:off x="672592" y="5490168"/>
            <a:ext cx="3370771" cy="71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44"/>
          <p:cNvSpPr txBox="1">
            <a:spLocks noGrp="1"/>
          </p:cNvSpPr>
          <p:nvPr>
            <p:ph type="body" idx="5"/>
          </p:nvPr>
        </p:nvSpPr>
        <p:spPr>
          <a:xfrm>
            <a:off x="5346701" y="1983399"/>
            <a:ext cx="6194151" cy="416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44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без фото">
  <p:cSld name="Цитата без фото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"/>
          <p:cNvSpPr txBox="1">
            <a:spLocks noGrp="1"/>
          </p:cNvSpPr>
          <p:nvPr>
            <p:ph type="body" idx="1"/>
          </p:nvPr>
        </p:nvSpPr>
        <p:spPr>
          <a:xfrm>
            <a:off x="3359150" y="692151"/>
            <a:ext cx="8174038" cy="160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  <a:defRPr sz="44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45"/>
          <p:cNvSpPr txBox="1">
            <a:spLocks noGrp="1"/>
          </p:cNvSpPr>
          <p:nvPr>
            <p:ph type="body" idx="2"/>
          </p:nvPr>
        </p:nvSpPr>
        <p:spPr>
          <a:xfrm>
            <a:off x="3359150" y="5738829"/>
            <a:ext cx="8200516" cy="46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45"/>
          <p:cNvSpPr txBox="1">
            <a:spLocks noGrp="1"/>
          </p:cNvSpPr>
          <p:nvPr>
            <p:ph type="body" idx="3"/>
          </p:nvPr>
        </p:nvSpPr>
        <p:spPr>
          <a:xfrm>
            <a:off x="3366814" y="2459421"/>
            <a:ext cx="8174038" cy="1609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Play"/>
                <a:ea typeface="Play"/>
                <a:cs typeface="Play"/>
                <a:sym typeface="Play"/>
              </a:defRPr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 sz="1800">
                <a:latin typeface="Play"/>
                <a:ea typeface="Play"/>
                <a:cs typeface="Play"/>
                <a:sym typeface="Play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45"/>
          <p:cNvSpPr txBox="1"/>
          <p:nvPr/>
        </p:nvSpPr>
        <p:spPr>
          <a:xfrm>
            <a:off x="544512" y="-1049150"/>
            <a:ext cx="2058988" cy="447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800"/>
              <a:buFont typeface="Arial"/>
              <a:buNone/>
            </a:pPr>
            <a:r>
              <a:rPr lang="ru-RU" sz="28800" b="1" i="0" u="none" strike="noStrike" cap="none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«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5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ьный слайд">
  <p:cSld name="Финальный слайд">
    <p:bg>
      <p:bgPr>
        <a:solidFill>
          <a:schemeClr val="accent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6"/>
          <p:cNvSpPr txBox="1">
            <a:spLocks noGrp="1"/>
          </p:cNvSpPr>
          <p:nvPr>
            <p:ph type="title"/>
          </p:nvPr>
        </p:nvSpPr>
        <p:spPr>
          <a:xfrm>
            <a:off x="620713" y="583317"/>
            <a:ext cx="5475287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6" name="Google Shape;476;p46"/>
          <p:cNvGrpSpPr/>
          <p:nvPr/>
        </p:nvGrpSpPr>
        <p:grpSpPr>
          <a:xfrm>
            <a:off x="658071" y="5503765"/>
            <a:ext cx="697010" cy="697010"/>
            <a:chOff x="658071" y="5503765"/>
            <a:chExt cx="697010" cy="697010"/>
          </a:xfrm>
        </p:grpSpPr>
        <p:grpSp>
          <p:nvGrpSpPr>
            <p:cNvPr id="477" name="Google Shape;477;p46"/>
            <p:cNvGrpSpPr/>
            <p:nvPr/>
          </p:nvGrpSpPr>
          <p:grpSpPr>
            <a:xfrm>
              <a:off x="658071" y="5503765"/>
              <a:ext cx="697010" cy="697010"/>
              <a:chOff x="5619750" y="2952750"/>
              <a:chExt cx="952500" cy="952500"/>
            </a:xfrm>
          </p:grpSpPr>
          <p:sp>
            <p:nvSpPr>
              <p:cNvPr id="478" name="Google Shape;478;p46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952500" extrusionOk="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46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avLst/>
                <a:gdLst/>
                <a:ahLst/>
                <a:cxnLst/>
                <a:rect l="l" t="t" r="r" b="b"/>
                <a:pathLst>
                  <a:path w="635397" h="396478" extrusionOk="0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0" name="Google Shape;480;p46"/>
            <p:cNvSpPr/>
            <p:nvPr/>
          </p:nvSpPr>
          <p:spPr>
            <a:xfrm>
              <a:off x="775543" y="5715464"/>
              <a:ext cx="463247" cy="290797"/>
            </a:xfrm>
            <a:custGeom>
              <a:avLst/>
              <a:gdLst/>
              <a:ahLst/>
              <a:cxnLst/>
              <a:rect l="l" t="t" r="r" b="b"/>
              <a:pathLst>
                <a:path w="861139" h="540569" extrusionOk="0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1" name="Google Shape;481;p46"/>
          <p:cNvGrpSpPr/>
          <p:nvPr/>
        </p:nvGrpSpPr>
        <p:grpSpPr>
          <a:xfrm>
            <a:off x="6449857" y="-1"/>
            <a:ext cx="5680147" cy="6857995"/>
            <a:chOff x="13083669" y="1592300"/>
            <a:chExt cx="3266072" cy="3943332"/>
          </a:xfrm>
        </p:grpSpPr>
        <p:sp>
          <p:nvSpPr>
            <p:cNvPr id="482" name="Google Shape;482;p46"/>
            <p:cNvSpPr/>
            <p:nvPr/>
          </p:nvSpPr>
          <p:spPr>
            <a:xfrm>
              <a:off x="13083669" y="1592300"/>
              <a:ext cx="610934" cy="788668"/>
            </a:xfrm>
            <a:custGeom>
              <a:avLst/>
              <a:gdLst/>
              <a:ahLst/>
              <a:cxnLst/>
              <a:rect l="l" t="t" r="r" b="b"/>
              <a:pathLst>
                <a:path w="610934" h="788668" extrusionOk="0">
                  <a:moveTo>
                    <a:pt x="153719" y="0"/>
                  </a:moveTo>
                  <a:cubicBezTo>
                    <a:pt x="209853" y="314769"/>
                    <a:pt x="375998" y="591408"/>
                    <a:pt x="610935" y="788669"/>
                  </a:cubicBezTo>
                  <a:lnTo>
                    <a:pt x="390077" y="788669"/>
                  </a:lnTo>
                  <a:cubicBezTo>
                    <a:pt x="188097" y="575752"/>
                    <a:pt x="48350" y="303133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13968716" y="1592300"/>
              <a:ext cx="610930" cy="788668"/>
            </a:xfrm>
            <a:custGeom>
              <a:avLst/>
              <a:gdLst/>
              <a:ahLst/>
              <a:cxnLst/>
              <a:rect l="l" t="t" r="r" b="b"/>
              <a:pathLst>
                <a:path w="610930" h="788668" extrusionOk="0">
                  <a:moveTo>
                    <a:pt x="153716" y="0"/>
                  </a:moveTo>
                  <a:cubicBezTo>
                    <a:pt x="209853" y="314769"/>
                    <a:pt x="375994" y="591408"/>
                    <a:pt x="610930" y="788669"/>
                  </a:cubicBezTo>
                  <a:lnTo>
                    <a:pt x="390078" y="788669"/>
                  </a:lnTo>
                  <a:cubicBezTo>
                    <a:pt x="188095" y="575752"/>
                    <a:pt x="48349" y="303133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14853745" y="1592300"/>
              <a:ext cx="610934" cy="788668"/>
            </a:xfrm>
            <a:custGeom>
              <a:avLst/>
              <a:gdLst/>
              <a:ahLst/>
              <a:cxnLst/>
              <a:rect l="l" t="t" r="r" b="b"/>
              <a:pathLst>
                <a:path w="610934" h="788668" extrusionOk="0">
                  <a:moveTo>
                    <a:pt x="153720" y="0"/>
                  </a:moveTo>
                  <a:cubicBezTo>
                    <a:pt x="209849" y="314769"/>
                    <a:pt x="375999" y="591408"/>
                    <a:pt x="610935" y="788669"/>
                  </a:cubicBezTo>
                  <a:lnTo>
                    <a:pt x="390074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15738807" y="1592300"/>
              <a:ext cx="610934" cy="788668"/>
            </a:xfrm>
            <a:custGeom>
              <a:avLst/>
              <a:gdLst/>
              <a:ahLst/>
              <a:cxnLst/>
              <a:rect l="l" t="t" r="r" b="b"/>
              <a:pathLst>
                <a:path w="610934" h="788668" extrusionOk="0">
                  <a:moveTo>
                    <a:pt x="153720" y="0"/>
                  </a:moveTo>
                  <a:cubicBezTo>
                    <a:pt x="209858" y="314769"/>
                    <a:pt x="375999" y="591408"/>
                    <a:pt x="610935" y="788669"/>
                  </a:cubicBezTo>
                  <a:lnTo>
                    <a:pt x="390083" y="788669"/>
                  </a:lnTo>
                  <a:cubicBezTo>
                    <a:pt x="188099" y="575752"/>
                    <a:pt x="48349" y="303133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13083669" y="2380938"/>
              <a:ext cx="610934" cy="788671"/>
            </a:xfrm>
            <a:custGeom>
              <a:avLst/>
              <a:gdLst/>
              <a:ahLst/>
              <a:cxnLst/>
              <a:rect l="l" t="t" r="r" b="b"/>
              <a:pathLst>
                <a:path w="610934" h="788671" extrusionOk="0">
                  <a:moveTo>
                    <a:pt x="153719" y="0"/>
                  </a:moveTo>
                  <a:cubicBezTo>
                    <a:pt x="209853" y="314764"/>
                    <a:pt x="375998" y="591405"/>
                    <a:pt x="610935" y="788671"/>
                  </a:cubicBezTo>
                  <a:lnTo>
                    <a:pt x="390077" y="788671"/>
                  </a:lnTo>
                  <a:cubicBezTo>
                    <a:pt x="188097" y="575749"/>
                    <a:pt x="48350" y="303134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13968716" y="2380938"/>
              <a:ext cx="610930" cy="788671"/>
            </a:xfrm>
            <a:custGeom>
              <a:avLst/>
              <a:gdLst/>
              <a:ahLst/>
              <a:cxnLst/>
              <a:rect l="l" t="t" r="r" b="b"/>
              <a:pathLst>
                <a:path w="610930" h="788671" extrusionOk="0">
                  <a:moveTo>
                    <a:pt x="153716" y="0"/>
                  </a:moveTo>
                  <a:cubicBezTo>
                    <a:pt x="209853" y="314764"/>
                    <a:pt x="375994" y="591405"/>
                    <a:pt x="610930" y="788671"/>
                  </a:cubicBezTo>
                  <a:lnTo>
                    <a:pt x="390078" y="788671"/>
                  </a:lnTo>
                  <a:cubicBezTo>
                    <a:pt x="188095" y="575749"/>
                    <a:pt x="48349" y="303134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14853745" y="2380938"/>
              <a:ext cx="610934" cy="788671"/>
            </a:xfrm>
            <a:custGeom>
              <a:avLst/>
              <a:gdLst/>
              <a:ahLst/>
              <a:cxnLst/>
              <a:rect l="l" t="t" r="r" b="b"/>
              <a:pathLst>
                <a:path w="610934" h="788671" extrusionOk="0">
                  <a:moveTo>
                    <a:pt x="153720" y="0"/>
                  </a:moveTo>
                  <a:cubicBezTo>
                    <a:pt x="209849" y="314764"/>
                    <a:pt x="375999" y="591405"/>
                    <a:pt x="610935" y="788671"/>
                  </a:cubicBezTo>
                  <a:lnTo>
                    <a:pt x="390074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15738807" y="2380938"/>
              <a:ext cx="610934" cy="788671"/>
            </a:xfrm>
            <a:custGeom>
              <a:avLst/>
              <a:gdLst/>
              <a:ahLst/>
              <a:cxnLst/>
              <a:rect l="l" t="t" r="r" b="b"/>
              <a:pathLst>
                <a:path w="610934" h="788671" extrusionOk="0">
                  <a:moveTo>
                    <a:pt x="153720" y="0"/>
                  </a:moveTo>
                  <a:cubicBezTo>
                    <a:pt x="209858" y="314764"/>
                    <a:pt x="375999" y="591405"/>
                    <a:pt x="610935" y="788671"/>
                  </a:cubicBezTo>
                  <a:lnTo>
                    <a:pt x="390083" y="788671"/>
                  </a:lnTo>
                  <a:cubicBezTo>
                    <a:pt x="188099" y="575749"/>
                    <a:pt x="48349" y="303134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13083669" y="3169610"/>
              <a:ext cx="610934" cy="788674"/>
            </a:xfrm>
            <a:custGeom>
              <a:avLst/>
              <a:gdLst/>
              <a:ahLst/>
              <a:cxnLst/>
              <a:rect l="l" t="t" r="r" b="b"/>
              <a:pathLst>
                <a:path w="610934" h="788674" extrusionOk="0">
                  <a:moveTo>
                    <a:pt x="153719" y="0"/>
                  </a:moveTo>
                  <a:cubicBezTo>
                    <a:pt x="209853" y="314777"/>
                    <a:pt x="375998" y="591418"/>
                    <a:pt x="610935" y="788674"/>
                  </a:cubicBezTo>
                  <a:lnTo>
                    <a:pt x="390077" y="788674"/>
                  </a:lnTo>
                  <a:cubicBezTo>
                    <a:pt x="188097" y="575752"/>
                    <a:pt x="48350" y="303137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13968716" y="3169610"/>
              <a:ext cx="610930" cy="788674"/>
            </a:xfrm>
            <a:custGeom>
              <a:avLst/>
              <a:gdLst/>
              <a:ahLst/>
              <a:cxnLst/>
              <a:rect l="l" t="t" r="r" b="b"/>
              <a:pathLst>
                <a:path w="610930" h="788674" extrusionOk="0">
                  <a:moveTo>
                    <a:pt x="153716" y="0"/>
                  </a:moveTo>
                  <a:cubicBezTo>
                    <a:pt x="209853" y="314777"/>
                    <a:pt x="375994" y="591418"/>
                    <a:pt x="610930" y="788674"/>
                  </a:cubicBezTo>
                  <a:lnTo>
                    <a:pt x="390078" y="788674"/>
                  </a:lnTo>
                  <a:cubicBezTo>
                    <a:pt x="188095" y="575752"/>
                    <a:pt x="48349" y="303137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14853745" y="3169610"/>
              <a:ext cx="610934" cy="788674"/>
            </a:xfrm>
            <a:custGeom>
              <a:avLst/>
              <a:gdLst/>
              <a:ahLst/>
              <a:cxnLst/>
              <a:rect l="l" t="t" r="r" b="b"/>
              <a:pathLst>
                <a:path w="610934" h="788674" extrusionOk="0">
                  <a:moveTo>
                    <a:pt x="153720" y="0"/>
                  </a:moveTo>
                  <a:cubicBezTo>
                    <a:pt x="209849" y="314777"/>
                    <a:pt x="375999" y="591418"/>
                    <a:pt x="610935" y="788674"/>
                  </a:cubicBezTo>
                  <a:lnTo>
                    <a:pt x="390074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15738807" y="3169610"/>
              <a:ext cx="610934" cy="788674"/>
            </a:xfrm>
            <a:custGeom>
              <a:avLst/>
              <a:gdLst/>
              <a:ahLst/>
              <a:cxnLst/>
              <a:rect l="l" t="t" r="r" b="b"/>
              <a:pathLst>
                <a:path w="610934" h="788674" extrusionOk="0">
                  <a:moveTo>
                    <a:pt x="153720" y="0"/>
                  </a:moveTo>
                  <a:cubicBezTo>
                    <a:pt x="209858" y="314777"/>
                    <a:pt x="375999" y="591418"/>
                    <a:pt x="610935" y="788674"/>
                  </a:cubicBezTo>
                  <a:lnTo>
                    <a:pt x="390083" y="788674"/>
                  </a:lnTo>
                  <a:cubicBezTo>
                    <a:pt x="188099" y="575752"/>
                    <a:pt x="48349" y="303137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13083669" y="3958294"/>
              <a:ext cx="610934" cy="788664"/>
            </a:xfrm>
            <a:custGeom>
              <a:avLst/>
              <a:gdLst/>
              <a:ahLst/>
              <a:cxnLst/>
              <a:rect l="l" t="t" r="r" b="b"/>
              <a:pathLst>
                <a:path w="610934" h="788664" extrusionOk="0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13968716" y="3958294"/>
              <a:ext cx="610930" cy="788664"/>
            </a:xfrm>
            <a:custGeom>
              <a:avLst/>
              <a:gdLst/>
              <a:ahLst/>
              <a:cxnLst/>
              <a:rect l="l" t="t" r="r" b="b"/>
              <a:pathLst>
                <a:path w="610930" h="788664" extrusionOk="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14853745" y="3958294"/>
              <a:ext cx="610934" cy="788664"/>
            </a:xfrm>
            <a:custGeom>
              <a:avLst/>
              <a:gdLst/>
              <a:ahLst/>
              <a:cxnLst/>
              <a:rect l="l" t="t" r="r" b="b"/>
              <a:pathLst>
                <a:path w="610934" h="788664" extrusionOk="0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15738807" y="3958294"/>
              <a:ext cx="610934" cy="788664"/>
            </a:xfrm>
            <a:custGeom>
              <a:avLst/>
              <a:gdLst/>
              <a:ahLst/>
              <a:cxnLst/>
              <a:rect l="l" t="t" r="r" b="b"/>
              <a:pathLst>
                <a:path w="610934" h="788664" extrusionOk="0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13083669" y="4746968"/>
              <a:ext cx="610934" cy="788664"/>
            </a:xfrm>
            <a:custGeom>
              <a:avLst/>
              <a:gdLst/>
              <a:ahLst/>
              <a:cxnLst/>
              <a:rect l="l" t="t" r="r" b="b"/>
              <a:pathLst>
                <a:path w="610934" h="788664" extrusionOk="0">
                  <a:moveTo>
                    <a:pt x="153719" y="0"/>
                  </a:moveTo>
                  <a:cubicBezTo>
                    <a:pt x="209853" y="314767"/>
                    <a:pt x="375998" y="591408"/>
                    <a:pt x="610935" y="788665"/>
                  </a:cubicBezTo>
                  <a:lnTo>
                    <a:pt x="390077" y="788665"/>
                  </a:lnTo>
                  <a:cubicBezTo>
                    <a:pt x="188097" y="575752"/>
                    <a:pt x="48350" y="303128"/>
                    <a:pt x="0" y="0"/>
                  </a:cubicBezTo>
                  <a:lnTo>
                    <a:pt x="153719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13968716" y="4746968"/>
              <a:ext cx="610930" cy="788664"/>
            </a:xfrm>
            <a:custGeom>
              <a:avLst/>
              <a:gdLst/>
              <a:ahLst/>
              <a:cxnLst/>
              <a:rect l="l" t="t" r="r" b="b"/>
              <a:pathLst>
                <a:path w="610930" h="788664" extrusionOk="0">
                  <a:moveTo>
                    <a:pt x="153716" y="0"/>
                  </a:moveTo>
                  <a:cubicBezTo>
                    <a:pt x="209853" y="314767"/>
                    <a:pt x="375994" y="591408"/>
                    <a:pt x="610930" y="788665"/>
                  </a:cubicBezTo>
                  <a:lnTo>
                    <a:pt x="390078" y="788665"/>
                  </a:lnTo>
                  <a:cubicBezTo>
                    <a:pt x="188095" y="575752"/>
                    <a:pt x="48349" y="303128"/>
                    <a:pt x="0" y="0"/>
                  </a:cubicBezTo>
                  <a:lnTo>
                    <a:pt x="153716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14853745" y="4746968"/>
              <a:ext cx="610934" cy="788664"/>
            </a:xfrm>
            <a:custGeom>
              <a:avLst/>
              <a:gdLst/>
              <a:ahLst/>
              <a:cxnLst/>
              <a:rect l="l" t="t" r="r" b="b"/>
              <a:pathLst>
                <a:path w="610934" h="788664" extrusionOk="0">
                  <a:moveTo>
                    <a:pt x="153720" y="0"/>
                  </a:moveTo>
                  <a:cubicBezTo>
                    <a:pt x="209849" y="314767"/>
                    <a:pt x="375999" y="591408"/>
                    <a:pt x="610935" y="788665"/>
                  </a:cubicBezTo>
                  <a:lnTo>
                    <a:pt x="390074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15738807" y="4746968"/>
              <a:ext cx="610934" cy="788664"/>
            </a:xfrm>
            <a:custGeom>
              <a:avLst/>
              <a:gdLst/>
              <a:ahLst/>
              <a:cxnLst/>
              <a:rect l="l" t="t" r="r" b="b"/>
              <a:pathLst>
                <a:path w="610934" h="788664" extrusionOk="0">
                  <a:moveTo>
                    <a:pt x="153720" y="0"/>
                  </a:moveTo>
                  <a:cubicBezTo>
                    <a:pt x="209858" y="314767"/>
                    <a:pt x="375999" y="591408"/>
                    <a:pt x="610935" y="788665"/>
                  </a:cubicBezTo>
                  <a:lnTo>
                    <a:pt x="390083" y="788665"/>
                  </a:lnTo>
                  <a:cubicBezTo>
                    <a:pt x="188099" y="575752"/>
                    <a:pt x="48349" y="303128"/>
                    <a:pt x="0" y="0"/>
                  </a:cubicBezTo>
                  <a:lnTo>
                    <a:pt x="15372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ьный с QR">
  <p:cSld name="Финальный с QR">
    <p:bg>
      <p:bgPr>
        <a:solidFill>
          <a:schemeClr val="accen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7"/>
          <p:cNvSpPr txBox="1">
            <a:spLocks noGrp="1"/>
          </p:cNvSpPr>
          <p:nvPr>
            <p:ph type="title"/>
          </p:nvPr>
        </p:nvSpPr>
        <p:spPr>
          <a:xfrm>
            <a:off x="620713" y="4372582"/>
            <a:ext cx="5475287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47"/>
          <p:cNvSpPr>
            <a:spLocks noGrp="1"/>
          </p:cNvSpPr>
          <p:nvPr>
            <p:ph type="pic" idx="2"/>
          </p:nvPr>
        </p:nvSpPr>
        <p:spPr>
          <a:xfrm>
            <a:off x="658813" y="692150"/>
            <a:ext cx="1289050" cy="128905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05" name="Google Shape;505;p47"/>
          <p:cNvGrpSpPr/>
          <p:nvPr/>
        </p:nvGrpSpPr>
        <p:grpSpPr>
          <a:xfrm>
            <a:off x="7156015" y="0"/>
            <a:ext cx="5016892" cy="6858000"/>
            <a:chOff x="7127683" y="0"/>
            <a:chExt cx="5045224" cy="6896730"/>
          </a:xfrm>
        </p:grpSpPr>
        <p:sp>
          <p:nvSpPr>
            <p:cNvPr id="506" name="Google Shape;506;p47"/>
            <p:cNvSpPr/>
            <p:nvPr/>
          </p:nvSpPr>
          <p:spPr>
            <a:xfrm>
              <a:off x="7127683" y="0"/>
              <a:ext cx="1181730" cy="1379149"/>
            </a:xfrm>
            <a:custGeom>
              <a:avLst/>
              <a:gdLst/>
              <a:ahLst/>
              <a:cxnLst/>
              <a:rect l="l" t="t" r="r" b="b"/>
              <a:pathLst>
                <a:path w="675557" h="788415" extrusionOk="0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7"/>
            <p:cNvSpPr/>
            <p:nvPr/>
          </p:nvSpPr>
          <p:spPr>
            <a:xfrm>
              <a:off x="7127683" y="1379410"/>
              <a:ext cx="1181730" cy="1379144"/>
            </a:xfrm>
            <a:custGeom>
              <a:avLst/>
              <a:gdLst/>
              <a:ahLst/>
              <a:cxnLst/>
              <a:rect l="l" t="t" r="r" b="b"/>
              <a:pathLst>
                <a:path w="675557" h="788412" extrusionOk="0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7"/>
            <p:cNvSpPr/>
            <p:nvPr/>
          </p:nvSpPr>
          <p:spPr>
            <a:xfrm>
              <a:off x="7127683" y="2758755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7"/>
            <p:cNvSpPr/>
            <p:nvPr/>
          </p:nvSpPr>
          <p:spPr>
            <a:xfrm>
              <a:off x="7127683" y="4138225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47"/>
            <p:cNvSpPr/>
            <p:nvPr/>
          </p:nvSpPr>
          <p:spPr>
            <a:xfrm>
              <a:off x="7127683" y="5517577"/>
              <a:ext cx="1181730" cy="1379153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47"/>
            <p:cNvSpPr/>
            <p:nvPr/>
          </p:nvSpPr>
          <p:spPr>
            <a:xfrm>
              <a:off x="8415451" y="0"/>
              <a:ext cx="1181725" cy="1379149"/>
            </a:xfrm>
            <a:custGeom>
              <a:avLst/>
              <a:gdLst/>
              <a:ahLst/>
              <a:cxnLst/>
              <a:rect l="l" t="t" r="r" b="b"/>
              <a:pathLst>
                <a:path w="675554" h="788415" extrusionOk="0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47"/>
            <p:cNvSpPr/>
            <p:nvPr/>
          </p:nvSpPr>
          <p:spPr>
            <a:xfrm>
              <a:off x="8415451" y="1379410"/>
              <a:ext cx="1181725" cy="1379144"/>
            </a:xfrm>
            <a:custGeom>
              <a:avLst/>
              <a:gdLst/>
              <a:ahLst/>
              <a:cxnLst/>
              <a:rect l="l" t="t" r="r" b="b"/>
              <a:pathLst>
                <a:path w="675554" h="788412" extrusionOk="0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47"/>
            <p:cNvSpPr/>
            <p:nvPr/>
          </p:nvSpPr>
          <p:spPr>
            <a:xfrm>
              <a:off x="8415451" y="2758755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47"/>
            <p:cNvSpPr/>
            <p:nvPr/>
          </p:nvSpPr>
          <p:spPr>
            <a:xfrm>
              <a:off x="8415451" y="4138225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47"/>
            <p:cNvSpPr/>
            <p:nvPr/>
          </p:nvSpPr>
          <p:spPr>
            <a:xfrm>
              <a:off x="8415451" y="5517577"/>
              <a:ext cx="1181725" cy="1379153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23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7"/>
            <p:cNvSpPr/>
            <p:nvPr/>
          </p:nvSpPr>
          <p:spPr>
            <a:xfrm>
              <a:off x="9703321" y="0"/>
              <a:ext cx="1181720" cy="1379149"/>
            </a:xfrm>
            <a:custGeom>
              <a:avLst/>
              <a:gdLst/>
              <a:ahLst/>
              <a:cxnLst/>
              <a:rect l="l" t="t" r="r" b="b"/>
              <a:pathLst>
                <a:path w="675551" h="788415" extrusionOk="0">
                  <a:moveTo>
                    <a:pt x="301638" y="0"/>
                  </a:moveTo>
                  <a:cubicBezTo>
                    <a:pt x="353322" y="298239"/>
                    <a:pt x="485734" y="568815"/>
                    <a:pt x="675551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7"/>
            <p:cNvSpPr/>
            <p:nvPr/>
          </p:nvSpPr>
          <p:spPr>
            <a:xfrm>
              <a:off x="9703321" y="1379410"/>
              <a:ext cx="1181720" cy="1379144"/>
            </a:xfrm>
            <a:custGeom>
              <a:avLst/>
              <a:gdLst/>
              <a:ahLst/>
              <a:cxnLst/>
              <a:rect l="l" t="t" r="r" b="b"/>
              <a:pathLst>
                <a:path w="675551" h="788412" extrusionOk="0">
                  <a:moveTo>
                    <a:pt x="301638" y="0"/>
                  </a:moveTo>
                  <a:cubicBezTo>
                    <a:pt x="353322" y="298240"/>
                    <a:pt x="485734" y="568819"/>
                    <a:pt x="675551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7"/>
            <p:cNvSpPr/>
            <p:nvPr/>
          </p:nvSpPr>
          <p:spPr>
            <a:xfrm>
              <a:off x="9703321" y="275875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47"/>
            <p:cNvSpPr/>
            <p:nvPr/>
          </p:nvSpPr>
          <p:spPr>
            <a:xfrm>
              <a:off x="9703321" y="413822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45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7"/>
            <p:cNvSpPr/>
            <p:nvPr/>
          </p:nvSpPr>
          <p:spPr>
            <a:xfrm>
              <a:off x="9703321" y="5517577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1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7"/>
            <p:cNvSpPr/>
            <p:nvPr/>
          </p:nvSpPr>
          <p:spPr>
            <a:xfrm>
              <a:off x="10991187" y="0"/>
              <a:ext cx="1181720" cy="1379149"/>
            </a:xfrm>
            <a:custGeom>
              <a:avLst/>
              <a:gdLst/>
              <a:ahLst/>
              <a:cxnLst/>
              <a:rect l="l" t="t" r="r" b="b"/>
              <a:pathLst>
                <a:path w="675551" h="788415" extrusionOk="0">
                  <a:moveTo>
                    <a:pt x="301638" y="0"/>
                  </a:moveTo>
                  <a:cubicBezTo>
                    <a:pt x="353322" y="298239"/>
                    <a:pt x="485734" y="568815"/>
                    <a:pt x="675552" y="788415"/>
                  </a:cubicBezTo>
                  <a:lnTo>
                    <a:pt x="301648" y="788415"/>
                  </a:lnTo>
                  <a:cubicBezTo>
                    <a:pt x="147102" y="556027"/>
                    <a:pt x="42021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7"/>
            <p:cNvSpPr/>
            <p:nvPr/>
          </p:nvSpPr>
          <p:spPr>
            <a:xfrm>
              <a:off x="10991187" y="1379410"/>
              <a:ext cx="1181720" cy="1379144"/>
            </a:xfrm>
            <a:custGeom>
              <a:avLst/>
              <a:gdLst/>
              <a:ahLst/>
              <a:cxnLst/>
              <a:rect l="l" t="t" r="r" b="b"/>
              <a:pathLst>
                <a:path w="675551" h="788412" extrusionOk="0">
                  <a:moveTo>
                    <a:pt x="301638" y="0"/>
                  </a:moveTo>
                  <a:cubicBezTo>
                    <a:pt x="353322" y="298240"/>
                    <a:pt x="485734" y="568819"/>
                    <a:pt x="675552" y="788413"/>
                  </a:cubicBezTo>
                  <a:lnTo>
                    <a:pt x="301648" y="788413"/>
                  </a:lnTo>
                  <a:cubicBezTo>
                    <a:pt x="147102" y="556027"/>
                    <a:pt x="42021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7"/>
            <p:cNvSpPr/>
            <p:nvPr/>
          </p:nvSpPr>
          <p:spPr>
            <a:xfrm>
              <a:off x="10991187" y="275875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7"/>
            <p:cNvSpPr/>
            <p:nvPr/>
          </p:nvSpPr>
          <p:spPr>
            <a:xfrm>
              <a:off x="10991187" y="4138225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45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32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7"/>
            <p:cNvSpPr/>
            <p:nvPr/>
          </p:nvSpPr>
          <p:spPr>
            <a:xfrm>
              <a:off x="10991187" y="5517577"/>
              <a:ext cx="1181720" cy="1379153"/>
            </a:xfrm>
            <a:custGeom>
              <a:avLst/>
              <a:gdLst/>
              <a:ahLst/>
              <a:cxnLst/>
              <a:rect l="l" t="t" r="r" b="b"/>
              <a:pathLst>
                <a:path w="675551" h="788417" extrusionOk="0">
                  <a:moveTo>
                    <a:pt x="301638" y="0"/>
                  </a:moveTo>
                  <a:cubicBezTo>
                    <a:pt x="353322" y="298236"/>
                    <a:pt x="485734" y="568814"/>
                    <a:pt x="675552" y="788417"/>
                  </a:cubicBezTo>
                  <a:lnTo>
                    <a:pt x="301648" y="788417"/>
                  </a:lnTo>
                  <a:cubicBezTo>
                    <a:pt x="147102" y="556023"/>
                    <a:pt x="42021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ьный с QR + подпись">
  <p:cSld name="Финальный с QR + подпись">
    <p:bg>
      <p:bgPr>
        <a:solidFill>
          <a:schemeClr val="accen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8"/>
          <p:cNvSpPr txBox="1">
            <a:spLocks noGrp="1"/>
          </p:cNvSpPr>
          <p:nvPr>
            <p:ph type="title"/>
          </p:nvPr>
        </p:nvSpPr>
        <p:spPr>
          <a:xfrm>
            <a:off x="620713" y="3724882"/>
            <a:ext cx="5475287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48"/>
          <p:cNvSpPr>
            <a:spLocks noGrp="1"/>
          </p:cNvSpPr>
          <p:nvPr>
            <p:ph type="pic" idx="2"/>
          </p:nvPr>
        </p:nvSpPr>
        <p:spPr>
          <a:xfrm>
            <a:off x="658813" y="692150"/>
            <a:ext cx="1289050" cy="1289050"/>
          </a:xfrm>
          <a:prstGeom prst="rect">
            <a:avLst/>
          </a:prstGeom>
          <a:noFill/>
          <a:ln>
            <a:noFill/>
          </a:ln>
        </p:spPr>
      </p:sp>
      <p:sp>
        <p:nvSpPr>
          <p:cNvPr id="529" name="Google Shape;529;p48"/>
          <p:cNvSpPr txBox="1">
            <a:spLocks noGrp="1"/>
          </p:cNvSpPr>
          <p:nvPr>
            <p:ph type="body" idx="1"/>
          </p:nvPr>
        </p:nvSpPr>
        <p:spPr>
          <a:xfrm>
            <a:off x="658813" y="5842000"/>
            <a:ext cx="543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30" name="Google Shape;530;p48"/>
          <p:cNvGrpSpPr/>
          <p:nvPr/>
        </p:nvGrpSpPr>
        <p:grpSpPr>
          <a:xfrm>
            <a:off x="7066328" y="0"/>
            <a:ext cx="5103281" cy="6858000"/>
            <a:chOff x="13297154" y="-2797570"/>
            <a:chExt cx="2934215" cy="3943120"/>
          </a:xfrm>
        </p:grpSpPr>
        <p:sp>
          <p:nvSpPr>
            <p:cNvPr id="531" name="Google Shape;531;p48"/>
            <p:cNvSpPr/>
            <p:nvPr/>
          </p:nvSpPr>
          <p:spPr>
            <a:xfrm>
              <a:off x="13297154" y="-2797533"/>
              <a:ext cx="856878" cy="985643"/>
            </a:xfrm>
            <a:custGeom>
              <a:avLst/>
              <a:gdLst/>
              <a:ahLst/>
              <a:cxnLst/>
              <a:rect l="l" t="t" r="r" b="b"/>
              <a:pathLst>
                <a:path w="856878" h="985643" extrusionOk="0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8"/>
            <p:cNvSpPr/>
            <p:nvPr/>
          </p:nvSpPr>
          <p:spPr>
            <a:xfrm>
              <a:off x="13297154" y="-1811708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8"/>
            <p:cNvSpPr/>
            <p:nvPr/>
          </p:nvSpPr>
          <p:spPr>
            <a:xfrm>
              <a:off x="13297154" y="-826063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8"/>
            <p:cNvSpPr/>
            <p:nvPr/>
          </p:nvSpPr>
          <p:spPr>
            <a:xfrm>
              <a:off x="13297154" y="159905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8"/>
            <p:cNvSpPr/>
            <p:nvPr/>
          </p:nvSpPr>
          <p:spPr>
            <a:xfrm>
              <a:off x="14335846" y="-2797533"/>
              <a:ext cx="856883" cy="985643"/>
            </a:xfrm>
            <a:custGeom>
              <a:avLst/>
              <a:gdLst/>
              <a:ahLst/>
              <a:cxnLst/>
              <a:rect l="l" t="t" r="r" b="b"/>
              <a:pathLst>
                <a:path w="856883" h="985643" extrusionOk="0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8"/>
            <p:cNvSpPr/>
            <p:nvPr/>
          </p:nvSpPr>
          <p:spPr>
            <a:xfrm>
              <a:off x="15374486" y="-2797570"/>
              <a:ext cx="856883" cy="985642"/>
            </a:xfrm>
            <a:custGeom>
              <a:avLst/>
              <a:gdLst/>
              <a:ahLst/>
              <a:cxnLst/>
              <a:rect l="l" t="t" r="r" b="b"/>
              <a:pathLst>
                <a:path w="856883" h="985642" extrusionOk="0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8"/>
            <p:cNvSpPr/>
            <p:nvPr/>
          </p:nvSpPr>
          <p:spPr>
            <a:xfrm>
              <a:off x="14335846" y="-1811708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8"/>
            <p:cNvSpPr/>
            <p:nvPr/>
          </p:nvSpPr>
          <p:spPr>
            <a:xfrm>
              <a:off x="14335846" y="-826063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8"/>
            <p:cNvSpPr/>
            <p:nvPr/>
          </p:nvSpPr>
          <p:spPr>
            <a:xfrm>
              <a:off x="15374486" y="-1811746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8"/>
            <p:cNvSpPr/>
            <p:nvPr/>
          </p:nvSpPr>
          <p:spPr>
            <a:xfrm>
              <a:off x="15374486" y="-826101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8"/>
            <p:cNvSpPr/>
            <p:nvPr/>
          </p:nvSpPr>
          <p:spPr>
            <a:xfrm>
              <a:off x="14335846" y="159905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8"/>
            <p:cNvSpPr/>
            <p:nvPr/>
          </p:nvSpPr>
          <p:spPr>
            <a:xfrm>
              <a:off x="15374486" y="159867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фактоида + текст">
  <p:cSld name="2 фактоида + текст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671514" y="1773238"/>
            <a:ext cx="5135728" cy="442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2"/>
          </p:nvPr>
        </p:nvSpPr>
        <p:spPr>
          <a:xfrm>
            <a:off x="6097339" y="3864033"/>
            <a:ext cx="541732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3"/>
          </p:nvPr>
        </p:nvSpPr>
        <p:spPr>
          <a:xfrm>
            <a:off x="6097338" y="5058095"/>
            <a:ext cx="5417327" cy="3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4"/>
          </p:nvPr>
        </p:nvSpPr>
        <p:spPr>
          <a:xfrm>
            <a:off x="6096000" y="1773238"/>
            <a:ext cx="5417327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800"/>
              <a:buNone/>
              <a:defRPr sz="8800" b="1" i="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5"/>
          </p:nvPr>
        </p:nvSpPr>
        <p:spPr>
          <a:xfrm>
            <a:off x="6096000" y="2967300"/>
            <a:ext cx="5417327" cy="3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Финальный с QR + подпись">
  <p:cSld name="1_Финальный с QR + подпись">
    <p:bg>
      <p:bgPr>
        <a:solidFill>
          <a:schemeClr val="accen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9"/>
          <p:cNvSpPr txBox="1">
            <a:spLocks noGrp="1"/>
          </p:cNvSpPr>
          <p:nvPr>
            <p:ph type="title"/>
          </p:nvPr>
        </p:nvSpPr>
        <p:spPr>
          <a:xfrm>
            <a:off x="620713" y="3724882"/>
            <a:ext cx="5475287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9"/>
          <p:cNvSpPr>
            <a:spLocks noGrp="1"/>
          </p:cNvSpPr>
          <p:nvPr>
            <p:ph type="pic" idx="2"/>
          </p:nvPr>
        </p:nvSpPr>
        <p:spPr>
          <a:xfrm>
            <a:off x="658813" y="692150"/>
            <a:ext cx="1289050" cy="128905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49"/>
          <p:cNvSpPr txBox="1">
            <a:spLocks noGrp="1"/>
          </p:cNvSpPr>
          <p:nvPr>
            <p:ph type="body" idx="1"/>
          </p:nvPr>
        </p:nvSpPr>
        <p:spPr>
          <a:xfrm>
            <a:off x="658813" y="5842000"/>
            <a:ext cx="543718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8" name="Google Shape;128;p49"/>
          <p:cNvGrpSpPr/>
          <p:nvPr/>
        </p:nvGrpSpPr>
        <p:grpSpPr>
          <a:xfrm>
            <a:off x="7066328" y="0"/>
            <a:ext cx="5103281" cy="6858000"/>
            <a:chOff x="13297154" y="-2797570"/>
            <a:chExt cx="2934215" cy="3943120"/>
          </a:xfrm>
        </p:grpSpPr>
        <p:sp>
          <p:nvSpPr>
            <p:cNvPr id="129" name="Google Shape;129;p49"/>
            <p:cNvSpPr/>
            <p:nvPr/>
          </p:nvSpPr>
          <p:spPr>
            <a:xfrm>
              <a:off x="13297154" y="-2797533"/>
              <a:ext cx="856878" cy="985643"/>
            </a:xfrm>
            <a:custGeom>
              <a:avLst/>
              <a:gdLst/>
              <a:ahLst/>
              <a:cxnLst/>
              <a:rect l="l" t="t" r="r" b="b"/>
              <a:pathLst>
                <a:path w="856878" h="985643" extrusionOk="0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9"/>
            <p:cNvSpPr/>
            <p:nvPr/>
          </p:nvSpPr>
          <p:spPr>
            <a:xfrm>
              <a:off x="13297154" y="-1811708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9"/>
            <p:cNvSpPr/>
            <p:nvPr/>
          </p:nvSpPr>
          <p:spPr>
            <a:xfrm>
              <a:off x="13297154" y="-826063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9"/>
            <p:cNvSpPr/>
            <p:nvPr/>
          </p:nvSpPr>
          <p:spPr>
            <a:xfrm>
              <a:off x="13297154" y="159905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9"/>
            <p:cNvSpPr/>
            <p:nvPr/>
          </p:nvSpPr>
          <p:spPr>
            <a:xfrm>
              <a:off x="14335846" y="-2797533"/>
              <a:ext cx="856883" cy="985643"/>
            </a:xfrm>
            <a:custGeom>
              <a:avLst/>
              <a:gdLst/>
              <a:ahLst/>
              <a:cxnLst/>
              <a:rect l="l" t="t" r="r" b="b"/>
              <a:pathLst>
                <a:path w="856883" h="985643" extrusionOk="0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9"/>
            <p:cNvSpPr/>
            <p:nvPr/>
          </p:nvSpPr>
          <p:spPr>
            <a:xfrm>
              <a:off x="15374486" y="-2797570"/>
              <a:ext cx="856883" cy="985642"/>
            </a:xfrm>
            <a:custGeom>
              <a:avLst/>
              <a:gdLst/>
              <a:ahLst/>
              <a:cxnLst/>
              <a:rect l="l" t="t" r="r" b="b"/>
              <a:pathLst>
                <a:path w="856883" h="985642" extrusionOk="0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9"/>
            <p:cNvSpPr/>
            <p:nvPr/>
          </p:nvSpPr>
          <p:spPr>
            <a:xfrm>
              <a:off x="14335846" y="-1811708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9"/>
            <p:cNvSpPr/>
            <p:nvPr/>
          </p:nvSpPr>
          <p:spPr>
            <a:xfrm>
              <a:off x="14335846" y="-826063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9"/>
            <p:cNvSpPr/>
            <p:nvPr/>
          </p:nvSpPr>
          <p:spPr>
            <a:xfrm>
              <a:off x="15374486" y="-1811746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9"/>
            <p:cNvSpPr/>
            <p:nvPr/>
          </p:nvSpPr>
          <p:spPr>
            <a:xfrm>
              <a:off x="15374486" y="-826101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9"/>
            <p:cNvSpPr/>
            <p:nvPr/>
          </p:nvSpPr>
          <p:spPr>
            <a:xfrm>
              <a:off x="14335846" y="159905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9"/>
            <p:cNvSpPr/>
            <p:nvPr/>
          </p:nvSpPr>
          <p:spPr>
            <a:xfrm>
              <a:off x="15374486" y="159867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body" idx="1"/>
          </p:nvPr>
        </p:nvSpPr>
        <p:spPr>
          <a:xfrm>
            <a:off x="658813" y="3307439"/>
            <a:ext cx="10224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"/>
          <p:cNvSpPr txBox="1">
            <a:spLocks noGrp="1"/>
          </p:cNvSpPr>
          <p:nvPr>
            <p:ph type="title"/>
          </p:nvPr>
        </p:nvSpPr>
        <p:spPr>
          <a:xfrm>
            <a:off x="622261" y="1052209"/>
            <a:ext cx="10220325" cy="1834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Play"/>
              <a:buNone/>
              <a:defRPr sz="6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4"/>
          <p:cNvGrpSpPr/>
          <p:nvPr/>
        </p:nvGrpSpPr>
        <p:grpSpPr>
          <a:xfrm>
            <a:off x="658071" y="5503765"/>
            <a:ext cx="697010" cy="697010"/>
            <a:chOff x="658071" y="5503765"/>
            <a:chExt cx="697010" cy="697010"/>
          </a:xfrm>
        </p:grpSpPr>
        <p:grpSp>
          <p:nvGrpSpPr>
            <p:cNvPr id="145" name="Google Shape;145;p4"/>
            <p:cNvGrpSpPr/>
            <p:nvPr/>
          </p:nvGrpSpPr>
          <p:grpSpPr>
            <a:xfrm>
              <a:off x="658071" y="5503765"/>
              <a:ext cx="697010" cy="697010"/>
              <a:chOff x="5619750" y="2952750"/>
              <a:chExt cx="952500" cy="952500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5619750" y="2952750"/>
                <a:ext cx="9525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952500" extrusionOk="0">
                    <a:moveTo>
                      <a:pt x="0" y="457200"/>
                    </a:moveTo>
                    <a:cubicBezTo>
                      <a:pt x="0" y="241674"/>
                      <a:pt x="0" y="133911"/>
                      <a:pt x="66955" y="66955"/>
                    </a:cubicBezTo>
                    <a:cubicBezTo>
                      <a:pt x="133911" y="0"/>
                      <a:pt x="241674" y="0"/>
                      <a:pt x="457200" y="0"/>
                    </a:cubicBezTo>
                    <a:lnTo>
                      <a:pt x="495300" y="0"/>
                    </a:lnTo>
                    <a:cubicBezTo>
                      <a:pt x="710826" y="0"/>
                      <a:pt x="818589" y="0"/>
                      <a:pt x="885545" y="66955"/>
                    </a:cubicBezTo>
                    <a:cubicBezTo>
                      <a:pt x="952500" y="133911"/>
                      <a:pt x="952500" y="241674"/>
                      <a:pt x="952500" y="457200"/>
                    </a:cubicBezTo>
                    <a:lnTo>
                      <a:pt x="952500" y="495300"/>
                    </a:lnTo>
                    <a:cubicBezTo>
                      <a:pt x="952500" y="710826"/>
                      <a:pt x="952500" y="818589"/>
                      <a:pt x="885545" y="885545"/>
                    </a:cubicBezTo>
                    <a:cubicBezTo>
                      <a:pt x="818589" y="952500"/>
                      <a:pt x="710826" y="952500"/>
                      <a:pt x="495300" y="952500"/>
                    </a:cubicBezTo>
                    <a:lnTo>
                      <a:pt x="457200" y="952500"/>
                    </a:lnTo>
                    <a:cubicBezTo>
                      <a:pt x="241674" y="952500"/>
                      <a:pt x="133911" y="952500"/>
                      <a:pt x="66955" y="885545"/>
                    </a:cubicBezTo>
                    <a:cubicBezTo>
                      <a:pt x="0" y="818589"/>
                      <a:pt x="0" y="710826"/>
                      <a:pt x="0" y="495300"/>
                    </a:cubicBezTo>
                    <a:lnTo>
                      <a:pt x="0" y="4572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5780486" y="3242471"/>
                <a:ext cx="635397" cy="396478"/>
              </a:xfrm>
              <a:custGeom>
                <a:avLst/>
                <a:gdLst/>
                <a:ahLst/>
                <a:cxnLst/>
                <a:rect l="l" t="t" r="r" b="b"/>
                <a:pathLst>
                  <a:path w="635397" h="396478" extrusionOk="0">
                    <a:moveTo>
                      <a:pt x="346075" y="396478"/>
                    </a:moveTo>
                    <a:cubicBezTo>
                      <a:pt x="128984" y="396478"/>
                      <a:pt x="5160" y="247650"/>
                      <a:pt x="0" y="0"/>
                    </a:cubicBezTo>
                    <a:lnTo>
                      <a:pt x="108744" y="0"/>
                    </a:lnTo>
                    <a:cubicBezTo>
                      <a:pt x="112316" y="181768"/>
                      <a:pt x="192483" y="258762"/>
                      <a:pt x="255982" y="274637"/>
                    </a:cubicBezTo>
                    <a:lnTo>
                      <a:pt x="255982" y="0"/>
                    </a:lnTo>
                    <a:lnTo>
                      <a:pt x="358380" y="0"/>
                    </a:lnTo>
                    <a:lnTo>
                      <a:pt x="358380" y="156764"/>
                    </a:lnTo>
                    <a:cubicBezTo>
                      <a:pt x="421086" y="150018"/>
                      <a:pt x="486959" y="78581"/>
                      <a:pt x="509185" y="0"/>
                    </a:cubicBezTo>
                    <a:lnTo>
                      <a:pt x="611581" y="0"/>
                    </a:lnTo>
                    <a:cubicBezTo>
                      <a:pt x="594515" y="96838"/>
                      <a:pt x="523078" y="168274"/>
                      <a:pt x="472278" y="197643"/>
                    </a:cubicBezTo>
                    <a:cubicBezTo>
                      <a:pt x="523078" y="221455"/>
                      <a:pt x="604441" y="283765"/>
                      <a:pt x="635398" y="396478"/>
                    </a:cubicBezTo>
                    <a:lnTo>
                      <a:pt x="522682" y="396478"/>
                    </a:lnTo>
                    <a:cubicBezTo>
                      <a:pt x="498472" y="321072"/>
                      <a:pt x="438152" y="262731"/>
                      <a:pt x="358380" y="254793"/>
                    </a:cubicBezTo>
                    <a:lnTo>
                      <a:pt x="358380" y="396478"/>
                    </a:lnTo>
                    <a:lnTo>
                      <a:pt x="346075" y="3964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4"/>
            <p:cNvSpPr/>
            <p:nvPr/>
          </p:nvSpPr>
          <p:spPr>
            <a:xfrm>
              <a:off x="775543" y="5715464"/>
              <a:ext cx="463247" cy="290797"/>
            </a:xfrm>
            <a:custGeom>
              <a:avLst/>
              <a:gdLst/>
              <a:ahLst/>
              <a:cxnLst/>
              <a:rect l="l" t="t" r="r" b="b"/>
              <a:pathLst>
                <a:path w="861139" h="540569" extrusionOk="0">
                  <a:moveTo>
                    <a:pt x="145891" y="17950"/>
                  </a:moveTo>
                  <a:cubicBezTo>
                    <a:pt x="146101" y="13261"/>
                    <a:pt x="145084" y="8599"/>
                    <a:pt x="142940" y="4425"/>
                  </a:cubicBezTo>
                  <a:cubicBezTo>
                    <a:pt x="142190" y="3401"/>
                    <a:pt x="141254" y="2529"/>
                    <a:pt x="140181" y="1853"/>
                  </a:cubicBezTo>
                  <a:cubicBezTo>
                    <a:pt x="135948" y="192"/>
                    <a:pt x="131363" y="-365"/>
                    <a:pt x="126857" y="234"/>
                  </a:cubicBezTo>
                  <a:lnTo>
                    <a:pt x="17126" y="233"/>
                  </a:lnTo>
                  <a:cubicBezTo>
                    <a:pt x="9798" y="233"/>
                    <a:pt x="6087" y="233"/>
                    <a:pt x="3612" y="2043"/>
                  </a:cubicBezTo>
                  <a:cubicBezTo>
                    <a:pt x="2570" y="2811"/>
                    <a:pt x="1696" y="3783"/>
                    <a:pt x="1043" y="4901"/>
                  </a:cubicBezTo>
                  <a:cubicBezTo>
                    <a:pt x="-575" y="7568"/>
                    <a:pt x="-99" y="11378"/>
                    <a:pt x="1043" y="18807"/>
                  </a:cubicBezTo>
                  <a:cubicBezTo>
                    <a:pt x="58144" y="517250"/>
                    <a:pt x="345747" y="539063"/>
                    <a:pt x="473369" y="540015"/>
                  </a:cubicBezTo>
                  <a:cubicBezTo>
                    <a:pt x="480031" y="540015"/>
                    <a:pt x="482886" y="540015"/>
                    <a:pt x="485741" y="538396"/>
                  </a:cubicBezTo>
                  <a:cubicBezTo>
                    <a:pt x="486703" y="537720"/>
                    <a:pt x="487540" y="536882"/>
                    <a:pt x="488216" y="535919"/>
                  </a:cubicBezTo>
                  <a:cubicBezTo>
                    <a:pt x="489929" y="533538"/>
                    <a:pt x="489929" y="530109"/>
                    <a:pt x="489929" y="523442"/>
                  </a:cubicBezTo>
                  <a:lnTo>
                    <a:pt x="489929" y="346086"/>
                  </a:lnTo>
                  <a:cubicBezTo>
                    <a:pt x="642200" y="372566"/>
                    <a:pt x="695019" y="485723"/>
                    <a:pt x="708819" y="526109"/>
                  </a:cubicBezTo>
                  <a:cubicBezTo>
                    <a:pt x="709826" y="530186"/>
                    <a:pt x="711603" y="534034"/>
                    <a:pt x="714053" y="537444"/>
                  </a:cubicBezTo>
                  <a:cubicBezTo>
                    <a:pt x="714823" y="538162"/>
                    <a:pt x="715687" y="538771"/>
                    <a:pt x="716623" y="539253"/>
                  </a:cubicBezTo>
                  <a:cubicBezTo>
                    <a:pt x="720403" y="540443"/>
                    <a:pt x="724390" y="540832"/>
                    <a:pt x="728329" y="540396"/>
                  </a:cubicBezTo>
                  <a:lnTo>
                    <a:pt x="842532" y="540396"/>
                  </a:lnTo>
                  <a:cubicBezTo>
                    <a:pt x="851098" y="540396"/>
                    <a:pt x="855475" y="540396"/>
                    <a:pt x="858140" y="538110"/>
                  </a:cubicBezTo>
                  <a:cubicBezTo>
                    <a:pt x="859182" y="537141"/>
                    <a:pt x="860022" y="535976"/>
                    <a:pt x="860615" y="534681"/>
                  </a:cubicBezTo>
                  <a:cubicBezTo>
                    <a:pt x="861947" y="531443"/>
                    <a:pt x="860615" y="527347"/>
                    <a:pt x="858045" y="519346"/>
                  </a:cubicBezTo>
                  <a:cubicBezTo>
                    <a:pt x="792283" y="318464"/>
                    <a:pt x="646007" y="270458"/>
                    <a:pt x="646007" y="270458"/>
                  </a:cubicBezTo>
                  <a:cubicBezTo>
                    <a:pt x="738996" y="214770"/>
                    <a:pt x="806859" y="125244"/>
                    <a:pt x="835395" y="20617"/>
                  </a:cubicBezTo>
                  <a:cubicBezTo>
                    <a:pt x="837393" y="12997"/>
                    <a:pt x="838440" y="9187"/>
                    <a:pt x="837013" y="6044"/>
                  </a:cubicBezTo>
                  <a:cubicBezTo>
                    <a:pt x="836408" y="4812"/>
                    <a:pt x="835567" y="3712"/>
                    <a:pt x="834538" y="2805"/>
                  </a:cubicBezTo>
                  <a:cubicBezTo>
                    <a:pt x="831873" y="614"/>
                    <a:pt x="827781" y="614"/>
                    <a:pt x="819692" y="614"/>
                  </a:cubicBezTo>
                  <a:lnTo>
                    <a:pt x="708153" y="614"/>
                  </a:lnTo>
                  <a:cubicBezTo>
                    <a:pt x="704012" y="115"/>
                    <a:pt x="699813" y="571"/>
                    <a:pt x="695876" y="1948"/>
                  </a:cubicBezTo>
                  <a:cubicBezTo>
                    <a:pt x="694822" y="2449"/>
                    <a:pt x="693882" y="3162"/>
                    <a:pt x="693116" y="4043"/>
                  </a:cubicBezTo>
                  <a:cubicBezTo>
                    <a:pt x="690711" y="7816"/>
                    <a:pt x="689183" y="12079"/>
                    <a:pt x="688643" y="16521"/>
                  </a:cubicBezTo>
                  <a:cubicBezTo>
                    <a:pt x="664089" y="116248"/>
                    <a:pt x="556167" y="211212"/>
                    <a:pt x="489643" y="213784"/>
                  </a:cubicBezTo>
                  <a:lnTo>
                    <a:pt x="489643" y="19569"/>
                  </a:lnTo>
                  <a:cubicBezTo>
                    <a:pt x="489643" y="11854"/>
                    <a:pt x="489643" y="8044"/>
                    <a:pt x="487740" y="5282"/>
                  </a:cubicBezTo>
                  <a:cubicBezTo>
                    <a:pt x="486988" y="4148"/>
                    <a:pt x="486018" y="3176"/>
                    <a:pt x="484885" y="2424"/>
                  </a:cubicBezTo>
                  <a:cubicBezTo>
                    <a:pt x="480372" y="559"/>
                    <a:pt x="475444" y="-65"/>
                    <a:pt x="470609" y="614"/>
                  </a:cubicBezTo>
                  <a:lnTo>
                    <a:pt x="368302" y="614"/>
                  </a:lnTo>
                  <a:cubicBezTo>
                    <a:pt x="363499" y="-72"/>
                    <a:pt x="358599" y="554"/>
                    <a:pt x="354122" y="2424"/>
                  </a:cubicBezTo>
                  <a:cubicBezTo>
                    <a:pt x="352989" y="3176"/>
                    <a:pt x="352018" y="4148"/>
                    <a:pt x="351267" y="5282"/>
                  </a:cubicBezTo>
                  <a:cubicBezTo>
                    <a:pt x="349363" y="8044"/>
                    <a:pt x="349363" y="11854"/>
                    <a:pt x="349363" y="19569"/>
                  </a:cubicBezTo>
                  <a:lnTo>
                    <a:pt x="349363" y="375804"/>
                  </a:lnTo>
                  <a:cubicBezTo>
                    <a:pt x="349363" y="375804"/>
                    <a:pt x="177487" y="347134"/>
                    <a:pt x="145891" y="1795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раздела">
  <p:cSld name="Титульный слайд раздела">
    <p:bg>
      <p:bgPr>
        <a:solidFill>
          <a:schemeClr val="accen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03172" y="1119966"/>
            <a:ext cx="4621372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5"/>
          <p:cNvGrpSpPr/>
          <p:nvPr/>
        </p:nvGrpSpPr>
        <p:grpSpPr>
          <a:xfrm>
            <a:off x="7066328" y="0"/>
            <a:ext cx="5103281" cy="6858000"/>
            <a:chOff x="13297154" y="-2797570"/>
            <a:chExt cx="2934215" cy="3943120"/>
          </a:xfrm>
        </p:grpSpPr>
        <p:sp>
          <p:nvSpPr>
            <p:cNvPr id="152" name="Google Shape;152;p5"/>
            <p:cNvSpPr/>
            <p:nvPr/>
          </p:nvSpPr>
          <p:spPr>
            <a:xfrm>
              <a:off x="13297154" y="-2797533"/>
              <a:ext cx="856878" cy="985643"/>
            </a:xfrm>
            <a:custGeom>
              <a:avLst/>
              <a:gdLst/>
              <a:ahLst/>
              <a:cxnLst/>
              <a:rect l="l" t="t" r="r" b="b"/>
              <a:pathLst>
                <a:path w="856878" h="985643" extrusionOk="0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3297154" y="-1811708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13297154" y="-826063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3297154" y="159905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4335846" y="-2797533"/>
              <a:ext cx="856883" cy="985643"/>
            </a:xfrm>
            <a:custGeom>
              <a:avLst/>
              <a:gdLst/>
              <a:ahLst/>
              <a:cxnLst/>
              <a:rect l="l" t="t" r="r" b="b"/>
              <a:pathLst>
                <a:path w="856883" h="985643" extrusionOk="0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5374486" y="-2797570"/>
              <a:ext cx="856883" cy="985642"/>
            </a:xfrm>
            <a:custGeom>
              <a:avLst/>
              <a:gdLst/>
              <a:ahLst/>
              <a:cxnLst/>
              <a:rect l="l" t="t" r="r" b="b"/>
              <a:pathLst>
                <a:path w="856883" h="985642" extrusionOk="0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4335846" y="-1811708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4335846" y="-826063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5374486" y="-1811746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5374486" y="-826101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4335846" y="159905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5374486" y="159867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rgbClr val="275D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 раздела">
  <p:cSld name="2_Титульный слайд раздела"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title"/>
          </p:nvPr>
        </p:nvSpPr>
        <p:spPr>
          <a:xfrm>
            <a:off x="603172" y="1119966"/>
            <a:ext cx="4621372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Play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7066328" y="0"/>
            <a:ext cx="5103281" cy="6858000"/>
            <a:chOff x="13297154" y="-2797570"/>
            <a:chExt cx="2934215" cy="3943120"/>
          </a:xfrm>
        </p:grpSpPr>
        <p:sp>
          <p:nvSpPr>
            <p:cNvPr id="167" name="Google Shape;167;p6"/>
            <p:cNvSpPr/>
            <p:nvPr/>
          </p:nvSpPr>
          <p:spPr>
            <a:xfrm>
              <a:off x="13297154" y="-2797533"/>
              <a:ext cx="856878" cy="985643"/>
            </a:xfrm>
            <a:custGeom>
              <a:avLst/>
              <a:gdLst/>
              <a:ahLst/>
              <a:cxnLst/>
              <a:rect l="l" t="t" r="r" b="b"/>
              <a:pathLst>
                <a:path w="856878" h="985643" extrusionOk="0">
                  <a:moveTo>
                    <a:pt x="590265" y="0"/>
                  </a:moveTo>
                  <a:cubicBezTo>
                    <a:pt x="518255" y="397020"/>
                    <a:pt x="302990" y="744093"/>
                    <a:pt x="0" y="985644"/>
                  </a:cubicBezTo>
                  <a:lnTo>
                    <a:pt x="383751" y="985644"/>
                  </a:lnTo>
                  <a:cubicBezTo>
                    <a:pt x="629236" y="716613"/>
                    <a:pt x="798378" y="376622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3297154" y="-1811708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0"/>
                  </a:moveTo>
                  <a:cubicBezTo>
                    <a:pt x="518255" y="397026"/>
                    <a:pt x="302990" y="744095"/>
                    <a:pt x="0" y="985645"/>
                  </a:cubicBezTo>
                  <a:lnTo>
                    <a:pt x="383751" y="985645"/>
                  </a:lnTo>
                  <a:cubicBezTo>
                    <a:pt x="629236" y="716618"/>
                    <a:pt x="798378" y="376621"/>
                    <a:pt x="856879" y="0"/>
                  </a:cubicBezTo>
                  <a:lnTo>
                    <a:pt x="5902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3297154" y="-826063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5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3297154" y="159905"/>
              <a:ext cx="856878" cy="985645"/>
            </a:xfrm>
            <a:custGeom>
              <a:avLst/>
              <a:gdLst/>
              <a:ahLst/>
              <a:cxnLst/>
              <a:rect l="l" t="t" r="r" b="b"/>
              <a:pathLst>
                <a:path w="856878" h="985645" extrusionOk="0">
                  <a:moveTo>
                    <a:pt x="590265" y="985645"/>
                  </a:moveTo>
                  <a:cubicBezTo>
                    <a:pt x="518255" y="588629"/>
                    <a:pt x="302990" y="241560"/>
                    <a:pt x="0" y="0"/>
                  </a:cubicBezTo>
                  <a:lnTo>
                    <a:pt x="383751" y="0"/>
                  </a:lnTo>
                  <a:cubicBezTo>
                    <a:pt x="629236" y="269036"/>
                    <a:pt x="798378" y="609025"/>
                    <a:pt x="856879" y="985645"/>
                  </a:cubicBezTo>
                  <a:lnTo>
                    <a:pt x="590265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4335846" y="-2797533"/>
              <a:ext cx="856883" cy="985643"/>
            </a:xfrm>
            <a:custGeom>
              <a:avLst/>
              <a:gdLst/>
              <a:ahLst/>
              <a:cxnLst/>
              <a:rect l="l" t="t" r="r" b="b"/>
              <a:pathLst>
                <a:path w="856883" h="985643" extrusionOk="0">
                  <a:moveTo>
                    <a:pt x="590270" y="0"/>
                  </a:moveTo>
                  <a:cubicBezTo>
                    <a:pt x="518259" y="397020"/>
                    <a:pt x="302990" y="744093"/>
                    <a:pt x="0" y="985644"/>
                  </a:cubicBezTo>
                  <a:lnTo>
                    <a:pt x="383749" y="985644"/>
                  </a:lnTo>
                  <a:cubicBezTo>
                    <a:pt x="62924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5374486" y="-2797570"/>
              <a:ext cx="856883" cy="985642"/>
            </a:xfrm>
            <a:custGeom>
              <a:avLst/>
              <a:gdLst/>
              <a:ahLst/>
              <a:cxnLst/>
              <a:rect l="l" t="t" r="r" b="b"/>
              <a:pathLst>
                <a:path w="856883" h="985642" extrusionOk="0">
                  <a:moveTo>
                    <a:pt x="590270" y="0"/>
                  </a:moveTo>
                  <a:cubicBezTo>
                    <a:pt x="518259" y="397021"/>
                    <a:pt x="302990" y="744094"/>
                    <a:pt x="0" y="985643"/>
                  </a:cubicBezTo>
                  <a:lnTo>
                    <a:pt x="383749" y="985643"/>
                  </a:lnTo>
                  <a:cubicBezTo>
                    <a:pt x="629232" y="716613"/>
                    <a:pt x="798378" y="376622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4335846" y="-1811708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4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14335846" y="-826063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5374486" y="-1811746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0"/>
                  </a:moveTo>
                  <a:cubicBezTo>
                    <a:pt x="518259" y="397026"/>
                    <a:pt x="302990" y="744095"/>
                    <a:pt x="0" y="985645"/>
                  </a:cubicBezTo>
                  <a:lnTo>
                    <a:pt x="383749" y="985645"/>
                  </a:lnTo>
                  <a:cubicBezTo>
                    <a:pt x="629232" y="716618"/>
                    <a:pt x="798378" y="376621"/>
                    <a:pt x="856884" y="0"/>
                  </a:cubicBezTo>
                  <a:lnTo>
                    <a:pt x="590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15374486" y="-826101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5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4335846" y="159905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4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5374486" y="159867"/>
              <a:ext cx="856883" cy="985645"/>
            </a:xfrm>
            <a:custGeom>
              <a:avLst/>
              <a:gdLst/>
              <a:ahLst/>
              <a:cxnLst/>
              <a:rect l="l" t="t" r="r" b="b"/>
              <a:pathLst>
                <a:path w="856883" h="985645" extrusionOk="0">
                  <a:moveTo>
                    <a:pt x="590270" y="985645"/>
                  </a:moveTo>
                  <a:cubicBezTo>
                    <a:pt x="518259" y="588629"/>
                    <a:pt x="302990" y="241560"/>
                    <a:pt x="0" y="0"/>
                  </a:cubicBezTo>
                  <a:lnTo>
                    <a:pt x="383749" y="0"/>
                  </a:lnTo>
                  <a:cubicBezTo>
                    <a:pt x="629232" y="269036"/>
                    <a:pt x="798378" y="609025"/>
                    <a:pt x="856884" y="985645"/>
                  </a:cubicBezTo>
                  <a:lnTo>
                    <a:pt x="590270" y="985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77334" y="692150"/>
            <a:ext cx="10855854" cy="64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58813" y="1773238"/>
            <a:ext cx="10855852" cy="446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671513" y="167981"/>
            <a:ext cx="10874375" cy="2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0" y="-114752"/>
            <a:ext cx="12188148" cy="64309"/>
            <a:chOff x="0" y="1773238"/>
            <a:chExt cx="12188148" cy="735184"/>
          </a:xfrm>
        </p:grpSpPr>
        <p:cxnSp>
          <p:nvCxnSpPr>
            <p:cNvPr id="14" name="Google Shape;14;p2"/>
            <p:cNvCxnSpPr/>
            <p:nvPr/>
          </p:nvCxnSpPr>
          <p:spPr>
            <a:xfrm>
              <a:off x="0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677119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54238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031357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708476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3385595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4062714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739833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5416952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6094071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6771190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7448309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8125428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8802547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9479666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156785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833904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1511023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2188148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3" name="Google Shape;33;p2"/>
          <p:cNvGrpSpPr/>
          <p:nvPr/>
        </p:nvGrpSpPr>
        <p:grpSpPr>
          <a:xfrm>
            <a:off x="-3" y="6987088"/>
            <a:ext cx="12188148" cy="64309"/>
            <a:chOff x="0" y="1773238"/>
            <a:chExt cx="12188148" cy="735184"/>
          </a:xfrm>
        </p:grpSpPr>
        <p:cxnSp>
          <p:nvCxnSpPr>
            <p:cNvPr id="34" name="Google Shape;34;p2"/>
            <p:cNvCxnSpPr/>
            <p:nvPr/>
          </p:nvCxnSpPr>
          <p:spPr>
            <a:xfrm>
              <a:off x="0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77119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354238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2031357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2708476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3385595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4062714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4739833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5416952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6094071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6771190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7448309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8125428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8802547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9479666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10156785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10833904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11511023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12188148" y="1773238"/>
              <a:ext cx="0" cy="735184"/>
            </a:xfrm>
            <a:prstGeom prst="straightConnector1">
              <a:avLst/>
            </a:prstGeom>
            <a:noFill/>
            <a:ln w="952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FDE53C"/>
          </p15:clr>
        </p15:guide>
        <p15:guide id="2" pos="7265">
          <p15:clr>
            <a:srgbClr val="FDE53C"/>
          </p15:clr>
        </p15:guide>
        <p15:guide id="3" orient="horz" pos="3906">
          <p15:clr>
            <a:srgbClr val="FDE53C"/>
          </p15:clr>
        </p15:guide>
        <p15:guide id="4" pos="5110">
          <p15:clr>
            <a:srgbClr val="FDE53C"/>
          </p15:clr>
        </p15:guide>
        <p15:guide id="5" pos="2547">
          <p15:clr>
            <a:srgbClr val="FDE53C"/>
          </p15:clr>
        </p15:guide>
        <p15:guide id="6" pos="3840">
          <p15:clr>
            <a:srgbClr val="FDE53C"/>
          </p15:clr>
        </p15:guide>
        <p15:guide id="7" orient="horz" pos="436">
          <p15:clr>
            <a:srgbClr val="FDE53C"/>
          </p15:clr>
        </p15:guide>
        <p15:guide id="8" orient="horz" pos="1117">
          <p15:clr>
            <a:srgbClr val="FDE53C"/>
          </p15:clr>
        </p15:guide>
        <p15:guide id="9" pos="2116">
          <p15:clr>
            <a:srgbClr val="FDE53C"/>
          </p15:clr>
        </p15:guide>
        <p15:guide id="10" pos="554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kn.gov.ru/news/rsoc/news74672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ss.ru/obschestvo/17415637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"/>
          <p:cNvSpPr/>
          <p:nvPr/>
        </p:nvSpPr>
        <p:spPr>
          <a:xfrm>
            <a:off x="438150" y="5286375"/>
            <a:ext cx="1133400" cy="112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"/>
          <p:cNvSpPr txBox="1">
            <a:spLocks noGrp="1"/>
          </p:cNvSpPr>
          <p:nvPr>
            <p:ph type="title"/>
          </p:nvPr>
        </p:nvSpPr>
        <p:spPr>
          <a:xfrm>
            <a:off x="622188" y="1025341"/>
            <a:ext cx="10911000" cy="2243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-RU" sz="5400" dirty="0"/>
            </a:br>
            <a:r>
              <a:rPr lang="ru-RU" sz="5400" dirty="0" err="1">
                <a:latin typeface="Arial"/>
                <a:ea typeface="Arial"/>
                <a:cs typeface="Arial"/>
                <a:sym typeface="Arial"/>
              </a:rPr>
              <a:t>Сферум</a:t>
            </a:r>
            <a:r>
              <a:rPr lang="ru-RU" sz="5400" dirty="0">
                <a:latin typeface="Arial"/>
                <a:ea typeface="Arial"/>
                <a:cs typeface="Arial"/>
                <a:sym typeface="Arial"/>
              </a:rPr>
              <a:t> / VK</a:t>
            </a:r>
            <a:r>
              <a:rPr lang="ru-RU" sz="5400" dirty="0"/>
              <a:t> </a:t>
            </a:r>
            <a:r>
              <a:rPr lang="ru-RU" sz="5400" dirty="0">
                <a:latin typeface="Arial"/>
                <a:ea typeface="Arial"/>
                <a:cs typeface="Arial"/>
                <a:sym typeface="Arial"/>
              </a:rPr>
              <a:t>Мессенджер:</a:t>
            </a:r>
            <a:br>
              <a:rPr lang="ru-RU" sz="5400" dirty="0">
                <a:latin typeface="Arial"/>
                <a:ea typeface="Arial"/>
                <a:cs typeface="Arial"/>
                <a:sym typeface="Arial"/>
              </a:rPr>
            </a:br>
            <a:r>
              <a:rPr lang="ru-RU" sz="5400" dirty="0"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ru-RU" sz="5400" dirty="0"/>
              <a:t>ормативная документация</a:t>
            </a:r>
            <a:endParaRPr sz="5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05" y="5505450"/>
            <a:ext cx="20221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3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766" name="Google Shape;766;p63"/>
          <p:cNvSpPr txBox="1">
            <a:spLocks noGrp="1"/>
          </p:cNvSpPr>
          <p:nvPr>
            <p:ph type="subTitle" idx="1"/>
          </p:nvPr>
        </p:nvSpPr>
        <p:spPr>
          <a:xfrm>
            <a:off x="768333" y="768333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67" name="Google Shape;767;p63"/>
          <p:cNvPicPr preferRelativeResize="0"/>
          <p:nvPr/>
        </p:nvPicPr>
        <p:blipFill rotWithShape="1">
          <a:blip r:embed="rId3">
            <a:alphaModFix/>
          </a:blip>
          <a:srcRect l="21061" t="6747" r="22574" b="6537"/>
          <a:stretch/>
        </p:blipFill>
        <p:spPr>
          <a:xfrm>
            <a:off x="4551690" y="365220"/>
            <a:ext cx="6871855" cy="5726547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63"/>
          <p:cNvSpPr txBox="1">
            <a:spLocks noGrp="1"/>
          </p:cNvSpPr>
          <p:nvPr>
            <p:ph type="title"/>
          </p:nvPr>
        </p:nvSpPr>
        <p:spPr>
          <a:xfrm>
            <a:off x="768333" y="968733"/>
            <a:ext cx="7054867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Разъяснения</a:t>
            </a:r>
            <a:b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Роскомнадзора</a:t>
            </a:r>
            <a:endParaRPr sz="2667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69" name="Google Shape;769;p63"/>
          <p:cNvSpPr txBox="1"/>
          <p:nvPr/>
        </p:nvSpPr>
        <p:spPr>
          <a:xfrm>
            <a:off x="768333" y="5735378"/>
            <a:ext cx="61012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sng" strike="noStrike" cap="none">
                <a:solidFill>
                  <a:srgbClr val="0077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https://rkn.gov.ru/news/rsoc/news74672.htm</a:t>
            </a:r>
            <a:endParaRPr sz="14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60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731" name="Google Shape;731;p60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2" name="Google Shape;732;p60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3" name="Google Shape;733;p60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734" name="Google Shape;734;p60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Письмо Минпросвещения России</a:t>
            </a:r>
            <a:br>
              <a:rPr lang="ru-RU" sz="2000"/>
            </a:br>
            <a:r>
              <a:rPr lang="ru-RU" sz="2000"/>
              <a:t>№ МП-П-1009 от 01.03.2023 года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 ходе проведения эксперимента</a:t>
            </a:r>
            <a:br>
              <a:rPr lang="ru-RU" sz="2000" i="1"/>
            </a:br>
            <a:r>
              <a:rPr lang="ru-RU" sz="2000" i="1"/>
              <a:t>по внедрению цифровой </a:t>
            </a:r>
            <a:br>
              <a:rPr lang="ru-RU" sz="2000" i="1"/>
            </a:br>
            <a:r>
              <a:rPr lang="ru-RU" sz="2000" i="1"/>
              <a:t>образовательной среды</a:t>
            </a:r>
            <a:r>
              <a:rPr lang="ru-RU" sz="2000"/>
              <a:t>»</a:t>
            </a:r>
            <a:endParaRPr/>
          </a:p>
        </p:txBody>
      </p:sp>
      <p:sp>
        <p:nvSpPr>
          <p:cNvPr id="735" name="Google Shape;735;p60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36" name="Google Shape;736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1696" y="905650"/>
            <a:ext cx="3490739" cy="5040000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737" name="Google Shape;737;p60"/>
          <p:cNvPicPr preferRelativeResize="0"/>
          <p:nvPr/>
        </p:nvPicPr>
        <p:blipFill rotWithShape="1">
          <a:blip r:embed="rId5">
            <a:alphaModFix/>
          </a:blip>
          <a:srcRect l="2709"/>
          <a:stretch/>
        </p:blipFill>
        <p:spPr>
          <a:xfrm>
            <a:off x="1236446" y="3220351"/>
            <a:ext cx="6613235" cy="1669520"/>
          </a:xfrm>
          <a:prstGeom prst="roundRect">
            <a:avLst>
              <a:gd name="adj" fmla="val 1291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65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789" name="Google Shape;789;p65"/>
          <p:cNvPicPr preferRelativeResize="0"/>
          <p:nvPr/>
        </p:nvPicPr>
        <p:blipFill rotWithShape="1">
          <a:blip r:embed="rId3">
            <a:alphaModFix/>
          </a:blip>
          <a:srcRect t="6479"/>
          <a:stretch/>
        </p:blipFill>
        <p:spPr>
          <a:xfrm>
            <a:off x="4775201" y="18477"/>
            <a:ext cx="7399332" cy="6833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65"/>
          <p:cNvSpPr txBox="1">
            <a:spLocks noGrp="1"/>
          </p:cNvSpPr>
          <p:nvPr>
            <p:ph type="subTitle" idx="1"/>
          </p:nvPr>
        </p:nvSpPr>
        <p:spPr>
          <a:xfrm>
            <a:off x="658813" y="612092"/>
            <a:ext cx="4316800" cy="57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 sz="2400">
                <a:solidFill>
                  <a:schemeClr val="dk2"/>
                </a:solidFill>
              </a:rPr>
              <a:t>31.03.2023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791" name="Google Shape;791;p65"/>
          <p:cNvSpPr txBox="1">
            <a:spLocks noGrp="1"/>
          </p:cNvSpPr>
          <p:nvPr>
            <p:ph type="title"/>
          </p:nvPr>
        </p:nvSpPr>
        <p:spPr>
          <a:xfrm>
            <a:off x="658813" y="1053238"/>
            <a:ext cx="7054867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Ограничение доступа</a:t>
            </a:r>
            <a:b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к зарубежным мессенджерам </a:t>
            </a:r>
            <a:b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и системам ВКС</a:t>
            </a:r>
            <a:endParaRPr sz="2667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92" name="Google Shape;792;p65"/>
          <p:cNvSpPr txBox="1"/>
          <p:nvPr/>
        </p:nvSpPr>
        <p:spPr>
          <a:xfrm>
            <a:off x="658813" y="5650873"/>
            <a:ext cx="61012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https://tass.ru/obschestvo/17415637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67"/>
          <p:cNvGrpSpPr/>
          <p:nvPr/>
        </p:nvGrpSpPr>
        <p:grpSpPr>
          <a:xfrm>
            <a:off x="8893845" y="0"/>
            <a:ext cx="3274957" cy="7316256"/>
            <a:chOff x="7127683" y="0"/>
            <a:chExt cx="2469988" cy="5517955"/>
          </a:xfrm>
        </p:grpSpPr>
        <p:sp>
          <p:nvSpPr>
            <p:cNvPr id="810" name="Google Shape;810;p67"/>
            <p:cNvSpPr/>
            <p:nvPr/>
          </p:nvSpPr>
          <p:spPr>
            <a:xfrm>
              <a:off x="7127683" y="0"/>
              <a:ext cx="1182225" cy="1379726"/>
            </a:xfrm>
            <a:custGeom>
              <a:avLst/>
              <a:gdLst/>
              <a:ahLst/>
              <a:cxnLst/>
              <a:rect l="l" t="t" r="r" b="b"/>
              <a:pathLst>
                <a:path w="675557" h="788415" extrusionOk="0">
                  <a:moveTo>
                    <a:pt x="301638" y="0"/>
                  </a:moveTo>
                  <a:cubicBezTo>
                    <a:pt x="353326" y="298239"/>
                    <a:pt x="485738" y="568815"/>
                    <a:pt x="675557" y="788415"/>
                  </a:cubicBezTo>
                  <a:lnTo>
                    <a:pt x="301650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67"/>
            <p:cNvSpPr/>
            <p:nvPr/>
          </p:nvSpPr>
          <p:spPr>
            <a:xfrm>
              <a:off x="7127683" y="1379410"/>
              <a:ext cx="1182225" cy="1379721"/>
            </a:xfrm>
            <a:custGeom>
              <a:avLst/>
              <a:gdLst/>
              <a:ahLst/>
              <a:cxnLst/>
              <a:rect l="l" t="t" r="r" b="b"/>
              <a:pathLst>
                <a:path w="675557" h="788412" extrusionOk="0">
                  <a:moveTo>
                    <a:pt x="301638" y="0"/>
                  </a:moveTo>
                  <a:cubicBezTo>
                    <a:pt x="353326" y="298240"/>
                    <a:pt x="485738" y="568819"/>
                    <a:pt x="675557" y="788413"/>
                  </a:cubicBezTo>
                  <a:lnTo>
                    <a:pt x="301650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67"/>
            <p:cNvSpPr/>
            <p:nvPr/>
          </p:nvSpPr>
          <p:spPr>
            <a:xfrm>
              <a:off x="7127683" y="2758755"/>
              <a:ext cx="1182225" cy="1379730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36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67"/>
            <p:cNvSpPr/>
            <p:nvPr/>
          </p:nvSpPr>
          <p:spPr>
            <a:xfrm>
              <a:off x="7127683" y="4138225"/>
              <a:ext cx="1182225" cy="1379730"/>
            </a:xfrm>
            <a:custGeom>
              <a:avLst/>
              <a:gdLst/>
              <a:ahLst/>
              <a:cxnLst/>
              <a:rect l="l" t="t" r="r" b="b"/>
              <a:pathLst>
                <a:path w="675557" h="788417" extrusionOk="0">
                  <a:moveTo>
                    <a:pt x="301638" y="0"/>
                  </a:moveTo>
                  <a:cubicBezTo>
                    <a:pt x="353326" y="298245"/>
                    <a:pt x="485738" y="568814"/>
                    <a:pt x="675557" y="788417"/>
                  </a:cubicBezTo>
                  <a:lnTo>
                    <a:pt x="301650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67"/>
            <p:cNvSpPr/>
            <p:nvPr/>
          </p:nvSpPr>
          <p:spPr>
            <a:xfrm>
              <a:off x="8415451" y="0"/>
              <a:ext cx="1182220" cy="1379726"/>
            </a:xfrm>
            <a:custGeom>
              <a:avLst/>
              <a:gdLst/>
              <a:ahLst/>
              <a:cxnLst/>
              <a:rect l="l" t="t" r="r" b="b"/>
              <a:pathLst>
                <a:path w="675554" h="788415" extrusionOk="0">
                  <a:moveTo>
                    <a:pt x="301641" y="0"/>
                  </a:moveTo>
                  <a:cubicBezTo>
                    <a:pt x="353325" y="298239"/>
                    <a:pt x="485737" y="568815"/>
                    <a:pt x="675554" y="788415"/>
                  </a:cubicBezTo>
                  <a:lnTo>
                    <a:pt x="301651" y="788415"/>
                  </a:lnTo>
                  <a:cubicBezTo>
                    <a:pt x="147106" y="556027"/>
                    <a:pt x="42027" y="288326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7"/>
            <p:cNvSpPr/>
            <p:nvPr/>
          </p:nvSpPr>
          <p:spPr>
            <a:xfrm>
              <a:off x="8415451" y="1379410"/>
              <a:ext cx="1182220" cy="1379721"/>
            </a:xfrm>
            <a:custGeom>
              <a:avLst/>
              <a:gdLst/>
              <a:ahLst/>
              <a:cxnLst/>
              <a:rect l="l" t="t" r="r" b="b"/>
              <a:pathLst>
                <a:path w="675554" h="788412" extrusionOk="0">
                  <a:moveTo>
                    <a:pt x="301641" y="0"/>
                  </a:moveTo>
                  <a:cubicBezTo>
                    <a:pt x="353325" y="298240"/>
                    <a:pt x="485737" y="568819"/>
                    <a:pt x="675554" y="788413"/>
                  </a:cubicBezTo>
                  <a:lnTo>
                    <a:pt x="301651" y="788413"/>
                  </a:lnTo>
                  <a:cubicBezTo>
                    <a:pt x="147106" y="556027"/>
                    <a:pt x="42027" y="288323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7"/>
            <p:cNvSpPr/>
            <p:nvPr/>
          </p:nvSpPr>
          <p:spPr>
            <a:xfrm>
              <a:off x="8415451" y="2758755"/>
              <a:ext cx="1182220" cy="1379730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36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7"/>
            <p:cNvSpPr/>
            <p:nvPr/>
          </p:nvSpPr>
          <p:spPr>
            <a:xfrm>
              <a:off x="8415451" y="4138225"/>
              <a:ext cx="1182220" cy="1379730"/>
            </a:xfrm>
            <a:custGeom>
              <a:avLst/>
              <a:gdLst/>
              <a:ahLst/>
              <a:cxnLst/>
              <a:rect l="l" t="t" r="r" b="b"/>
              <a:pathLst>
                <a:path w="675554" h="788417" extrusionOk="0">
                  <a:moveTo>
                    <a:pt x="301641" y="0"/>
                  </a:moveTo>
                  <a:cubicBezTo>
                    <a:pt x="353325" y="298245"/>
                    <a:pt x="485737" y="568814"/>
                    <a:pt x="675554" y="788417"/>
                  </a:cubicBezTo>
                  <a:lnTo>
                    <a:pt x="301651" y="788417"/>
                  </a:lnTo>
                  <a:cubicBezTo>
                    <a:pt x="147106" y="556032"/>
                    <a:pt x="42027" y="288328"/>
                    <a:pt x="0" y="0"/>
                  </a:cubicBezTo>
                  <a:lnTo>
                    <a:pt x="3016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" name="Google Shape;830;p67"/>
          <p:cNvSpPr txBox="1">
            <a:spLocks noGrp="1"/>
          </p:cNvSpPr>
          <p:nvPr>
            <p:ph type="title"/>
          </p:nvPr>
        </p:nvSpPr>
        <p:spPr>
          <a:xfrm>
            <a:off x="677325" y="692150"/>
            <a:ext cx="72546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lay"/>
              <a:buNone/>
            </a:pPr>
            <a:r>
              <a:rPr lang="ru-RU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Целевые показатели </a:t>
            </a:r>
            <a:r>
              <a:rPr lang="ru-RU" sz="1500" i="1">
                <a:solidFill>
                  <a:schemeClr val="dk2"/>
                </a:solidFill>
              </a:rPr>
              <a:t>(Протокол совещания от 22.03.2023 г. Аппарата Президента Российской Федерации с главами субъектов)</a:t>
            </a:r>
            <a:endParaRPr sz="1500" i="1">
              <a:solidFill>
                <a:schemeClr val="dk2"/>
              </a:solidFill>
            </a:endParaRPr>
          </a:p>
        </p:txBody>
      </p:sp>
      <p:sp>
        <p:nvSpPr>
          <p:cNvPr id="831" name="Google Shape;831;p67"/>
          <p:cNvSpPr/>
          <p:nvPr/>
        </p:nvSpPr>
        <p:spPr>
          <a:xfrm>
            <a:off x="658813" y="1385242"/>
            <a:ext cx="7453312" cy="637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6999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Char char="●"/>
            </a:pP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 </a:t>
            </a: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образовательных организаций подключены к ИКОП Сферум».</a:t>
            </a: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Срок – до 01 мая 2023 г.</a:t>
            </a:r>
            <a:endParaRPr/>
          </a:p>
          <a:p>
            <a:pPr marL="269999" marR="0" lvl="0" indent="-26999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Char char="●"/>
            </a:pPr>
            <a:r>
              <a:rPr lang="ru-RU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педагогических работников </a:t>
            </a: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общеобразовательных организаций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преподавателей организаций </a:t>
            </a: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среднего профессионального образования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педагогических работников </a:t>
            </a: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организаций дополнительного образования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рамках исполнения должностных обязанностей при организации образовательной деятельности и/или организации коммуникаций в сети Интернет с обучающимися и родителями (законными представителями) используют ИКОП «Сферум».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Срок – до 31 мая 2023 г.</a:t>
            </a:r>
            <a:endParaRPr/>
          </a:p>
          <a:p>
            <a:pPr marL="1074738" marR="0" lvl="2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25% чатах, созданных педагогическими работниками государственных и муниципальных образовательных организаций </a:t>
            </a:r>
            <a:r>
              <a:rPr lang="ru-RU" sz="1400" b="1" i="1" u="none" strike="noStrike" cap="none">
                <a:solidFill>
                  <a:srgbClr val="0077FF"/>
                </a:solidFill>
                <a:latin typeface="Arial"/>
                <a:ea typeface="Arial"/>
                <a:cs typeface="Arial"/>
                <a:sym typeface="Arial"/>
              </a:rPr>
              <a:t>создается</a:t>
            </a:r>
            <a:r>
              <a:rPr lang="ru-RU" sz="1400" b="0" i="1" u="none" strike="noStrike" cap="none">
                <a:solidFill>
                  <a:srgbClr val="0077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1" i="1" u="none" strike="noStrike" cap="none">
                <a:solidFill>
                  <a:srgbClr val="0077FF"/>
                </a:solidFill>
                <a:latin typeface="Arial"/>
                <a:ea typeface="Arial"/>
                <a:cs typeface="Arial"/>
                <a:sym typeface="Arial"/>
              </a:rPr>
              <a:t>не менее 10 сообщений в неделю</a:t>
            </a:r>
            <a:endParaRPr sz="1400" b="0" i="1" u="none" strike="noStrike" cap="none">
              <a:solidFill>
                <a:srgbClr val="0077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26999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Char char="●"/>
            </a:pPr>
            <a:r>
              <a:rPr lang="ru-RU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общеобразовательных </a:t>
            </a: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организаций подключили электронные журналы и дневники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 ИКОП «Сферум» или внедрили электронный журнал и дневник ФГИС «Моя школа».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Срок – до 1 июля 2023 г.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17474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None/>
            </a:pPr>
            <a:endParaRPr sz="16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9999" marR="0" lvl="0" indent="-174749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66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798" name="Google Shape;798;p66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9" name="Google Shape;799;p66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0" name="Google Shape;800;p66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801" name="Google Shape;801;p66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Письмо Минпросвещения России</a:t>
            </a:r>
            <a:br>
              <a:rPr lang="ru-RU" sz="2000"/>
            </a:br>
            <a:r>
              <a:rPr lang="ru-RU" sz="2000"/>
              <a:t>№ АБ-1665/08 от 17.04.2023 года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Об исполнении поручения</a:t>
            </a:r>
            <a:r>
              <a:rPr lang="ru-RU" sz="2000"/>
              <a:t>»</a:t>
            </a:r>
            <a:endParaRPr/>
          </a:p>
        </p:txBody>
      </p:sp>
      <p:sp>
        <p:nvSpPr>
          <p:cNvPr id="802" name="Google Shape;802;p66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03" name="Google Shape;80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9680" y="519368"/>
            <a:ext cx="4132680" cy="57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66"/>
          <p:cNvPicPr preferRelativeResize="0"/>
          <p:nvPr/>
        </p:nvPicPr>
        <p:blipFill rotWithShape="1">
          <a:blip r:embed="rId5">
            <a:alphaModFix/>
          </a:blip>
          <a:srcRect l="38467" t="24927" r="27636" b="39477"/>
          <a:stretch/>
        </p:blipFill>
        <p:spPr>
          <a:xfrm>
            <a:off x="1046887" y="2225488"/>
            <a:ext cx="6174711" cy="351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64"/>
          <p:cNvPicPr preferRelativeResize="0"/>
          <p:nvPr/>
        </p:nvPicPr>
        <p:blipFill rotWithShape="1">
          <a:blip r:embed="rId3">
            <a:alphaModFix/>
          </a:blip>
          <a:srcRect l="41184" t="23460" r="27852" b="44910"/>
          <a:stretch/>
        </p:blipFill>
        <p:spPr>
          <a:xfrm>
            <a:off x="3693383" y="1153067"/>
            <a:ext cx="3829871" cy="21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4"/>
          <p:cNvPicPr preferRelativeResize="0"/>
          <p:nvPr/>
        </p:nvPicPr>
        <p:blipFill rotWithShape="1">
          <a:blip r:embed="rId4">
            <a:alphaModFix/>
          </a:blip>
          <a:srcRect l="40735" t="15995" r="27852" b="28348"/>
          <a:stretch/>
        </p:blipFill>
        <p:spPr>
          <a:xfrm>
            <a:off x="3663134" y="3018455"/>
            <a:ext cx="3829870" cy="3675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64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777" name="Google Shape;777;p64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78" name="Google Shape;778;p64"/>
            <p:cNvPicPr preferRelativeResize="0"/>
            <p:nvPr/>
          </p:nvPicPr>
          <p:blipFill rotWithShape="1">
            <a:blip r:embed="rId5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9" name="Google Shape;779;p64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  <p:sp>
        <p:nvSpPr>
          <p:cNvPr id="780" name="Google Shape;780;p64"/>
          <p:cNvSpPr txBox="1">
            <a:spLocks noGrp="1"/>
          </p:cNvSpPr>
          <p:nvPr>
            <p:ph type="title"/>
          </p:nvPr>
        </p:nvSpPr>
        <p:spPr>
          <a:xfrm>
            <a:off x="676916" y="896305"/>
            <a:ext cx="2682234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Федеральный закон от 24.06.2023 </a:t>
            </a:r>
            <a:br>
              <a:rPr lang="ru-RU" sz="2000"/>
            </a:br>
            <a:r>
              <a:rPr lang="ru-RU" sz="2000"/>
              <a:t>№ 277-ФЗ</a:t>
            </a:r>
            <a:br>
              <a:rPr lang="ru-RU" sz="2000"/>
            </a:br>
            <a:r>
              <a:rPr lang="ru-RU" sz="2000"/>
              <a:t>"</a:t>
            </a:r>
            <a:r>
              <a:rPr lang="ru-RU" sz="2000" i="1"/>
              <a:t>О внесении изменений в Кодекс Российской Федерации об административных правонарушениях</a:t>
            </a:r>
            <a:r>
              <a:rPr lang="ru-RU" sz="2000"/>
              <a:t>"</a:t>
            </a:r>
            <a:endParaRPr/>
          </a:p>
        </p:txBody>
      </p:sp>
      <p:sp>
        <p:nvSpPr>
          <p:cNvPr id="781" name="Google Shape;781;p64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82" name="Google Shape;782;p64"/>
          <p:cNvPicPr preferRelativeResize="0"/>
          <p:nvPr/>
        </p:nvPicPr>
        <p:blipFill rotWithShape="1">
          <a:blip r:embed="rId6">
            <a:alphaModFix/>
          </a:blip>
          <a:srcRect l="39852" t="8343" r="27852" b="4185"/>
          <a:stretch/>
        </p:blipFill>
        <p:spPr>
          <a:xfrm>
            <a:off x="7878330" y="692150"/>
            <a:ext cx="3937468" cy="57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3" name="Google Shape;783;p64"/>
          <p:cNvSpPr/>
          <p:nvPr/>
        </p:nvSpPr>
        <p:spPr>
          <a:xfrm>
            <a:off x="3783106" y="5997387"/>
            <a:ext cx="3438385" cy="69659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68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837" name="Google Shape;837;p68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8" name="Google Shape;838;p68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9" name="Google Shape;839;p68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840" name="Google Shape;840;p68"/>
          <p:cNvSpPr txBox="1">
            <a:spLocks noGrp="1"/>
          </p:cNvSpPr>
          <p:nvPr>
            <p:ph type="title"/>
          </p:nvPr>
        </p:nvSpPr>
        <p:spPr>
          <a:xfrm>
            <a:off x="676916" y="896305"/>
            <a:ext cx="6665178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Распоряжение Минпросвещения России</a:t>
            </a:r>
            <a:br>
              <a:rPr lang="ru-RU" sz="2000"/>
            </a:br>
            <a:r>
              <a:rPr lang="ru-RU" sz="2000"/>
              <a:t>№ Р-139 от 22.06.2023 года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Об утверждении Методологии мотивирующего мониторинга деятельности исполнительных органов субъектов Российской Федерации, осуществляющих государственное управление </a:t>
            </a:r>
            <a:br>
              <a:rPr lang="ru-RU" sz="2000" i="1"/>
            </a:br>
            <a:r>
              <a:rPr lang="ru-RU" sz="2000" i="1"/>
              <a:t>в сфере образования</a:t>
            </a:r>
            <a:r>
              <a:rPr lang="ru-RU" sz="2000"/>
              <a:t>»</a:t>
            </a:r>
            <a:endParaRPr/>
          </a:p>
        </p:txBody>
      </p:sp>
      <p:sp>
        <p:nvSpPr>
          <p:cNvPr id="841" name="Google Shape;841;p68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42" name="Google Shape;84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845" y="692150"/>
            <a:ext cx="3977221" cy="564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68"/>
          <p:cNvPicPr preferRelativeResize="0"/>
          <p:nvPr/>
        </p:nvPicPr>
        <p:blipFill rotWithShape="1">
          <a:blip r:embed="rId5">
            <a:alphaModFix/>
          </a:blip>
          <a:srcRect r="287"/>
          <a:stretch/>
        </p:blipFill>
        <p:spPr>
          <a:xfrm>
            <a:off x="554202" y="3338616"/>
            <a:ext cx="6882490" cy="2211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043" y="5545888"/>
            <a:ext cx="6880648" cy="1188803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68"/>
          <p:cNvSpPr/>
          <p:nvPr/>
        </p:nvSpPr>
        <p:spPr>
          <a:xfrm>
            <a:off x="1112211" y="5465955"/>
            <a:ext cx="1030719" cy="119057"/>
          </a:xfrm>
          <a:custGeom>
            <a:avLst/>
            <a:gdLst/>
            <a:ahLst/>
            <a:cxnLst/>
            <a:rect l="l" t="t" r="r" b="b"/>
            <a:pathLst>
              <a:path w="1030719" h="119057" extrusionOk="0">
                <a:moveTo>
                  <a:pt x="53201" y="2516"/>
                </a:moveTo>
                <a:cubicBezTo>
                  <a:pt x="180201" y="-4955"/>
                  <a:pt x="573193" y="6065"/>
                  <a:pt x="833130" y="11480"/>
                </a:cubicBezTo>
                <a:cubicBezTo>
                  <a:pt x="860184" y="12044"/>
                  <a:pt x="887279" y="15138"/>
                  <a:pt x="913813" y="20445"/>
                </a:cubicBezTo>
                <a:cubicBezTo>
                  <a:pt x="932345" y="24151"/>
                  <a:pt x="949266" y="33790"/>
                  <a:pt x="967601" y="38374"/>
                </a:cubicBezTo>
                <a:lnTo>
                  <a:pt x="1003460" y="47339"/>
                </a:lnTo>
                <a:cubicBezTo>
                  <a:pt x="1012425" y="53316"/>
                  <a:pt x="1033761" y="55048"/>
                  <a:pt x="1030354" y="65269"/>
                </a:cubicBezTo>
                <a:cubicBezTo>
                  <a:pt x="1026458" y="76958"/>
                  <a:pt x="1006296" y="70693"/>
                  <a:pt x="994495" y="74233"/>
                </a:cubicBezTo>
                <a:cubicBezTo>
                  <a:pt x="976393" y="79664"/>
                  <a:pt x="958636" y="86187"/>
                  <a:pt x="940707" y="92163"/>
                </a:cubicBezTo>
                <a:cubicBezTo>
                  <a:pt x="931742" y="95151"/>
                  <a:pt x="922587" y="97617"/>
                  <a:pt x="913813" y="101127"/>
                </a:cubicBezTo>
                <a:lnTo>
                  <a:pt x="868989" y="119057"/>
                </a:lnTo>
                <a:cubicBezTo>
                  <a:pt x="790761" y="113842"/>
                  <a:pt x="754336" y="117287"/>
                  <a:pt x="689695" y="101127"/>
                </a:cubicBezTo>
                <a:cubicBezTo>
                  <a:pt x="680528" y="98835"/>
                  <a:pt x="671766" y="95151"/>
                  <a:pt x="662801" y="92163"/>
                </a:cubicBezTo>
                <a:cubicBezTo>
                  <a:pt x="603036" y="95151"/>
                  <a:pt x="542952" y="94268"/>
                  <a:pt x="483507" y="101127"/>
                </a:cubicBezTo>
                <a:cubicBezTo>
                  <a:pt x="464732" y="103293"/>
                  <a:pt x="429718" y="119057"/>
                  <a:pt x="429718" y="119057"/>
                </a:cubicBezTo>
                <a:cubicBezTo>
                  <a:pt x="343059" y="116069"/>
                  <a:pt x="256283" y="115501"/>
                  <a:pt x="169742" y="110092"/>
                </a:cubicBezTo>
                <a:cubicBezTo>
                  <a:pt x="151769" y="108969"/>
                  <a:pt x="128886" y="93543"/>
                  <a:pt x="115954" y="83198"/>
                </a:cubicBezTo>
                <a:cubicBezTo>
                  <a:pt x="109354" y="77918"/>
                  <a:pt x="105272" y="69617"/>
                  <a:pt x="98024" y="65269"/>
                </a:cubicBezTo>
                <a:cubicBezTo>
                  <a:pt x="89921" y="60407"/>
                  <a:pt x="76800" y="63864"/>
                  <a:pt x="71130" y="56304"/>
                </a:cubicBezTo>
                <a:cubicBezTo>
                  <a:pt x="65751" y="49132"/>
                  <a:pt x="-73799" y="9987"/>
                  <a:pt x="53201" y="2516"/>
                </a:cubicBez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8"/>
          <p:cNvSpPr/>
          <p:nvPr/>
        </p:nvSpPr>
        <p:spPr>
          <a:xfrm>
            <a:off x="1219199" y="5545888"/>
            <a:ext cx="3989295" cy="1052135"/>
          </a:xfrm>
          <a:prstGeom prst="roundRect">
            <a:avLst>
              <a:gd name="adj" fmla="val 40628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69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852" name="Google Shape;852;p69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3" name="Google Shape;853;p69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4" name="Google Shape;854;p69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  <p:sp>
        <p:nvSpPr>
          <p:cNvPr id="855" name="Google Shape;855;p69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Письмо Минпросвещения России</a:t>
            </a:r>
            <a:br>
              <a:rPr lang="ru-RU" sz="2000"/>
            </a:br>
            <a:r>
              <a:rPr lang="ru-RU" sz="2000"/>
              <a:t>№ 04-423 от 31.07.2023 года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Об исполнении протокола</a:t>
            </a:r>
            <a:r>
              <a:rPr lang="ru-RU" sz="2000"/>
              <a:t>»</a:t>
            </a:r>
            <a:endParaRPr/>
          </a:p>
        </p:txBody>
      </p:sp>
      <p:sp>
        <p:nvSpPr>
          <p:cNvPr id="856" name="Google Shape;856;p69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57" name="Google Shape;857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9947" y="524242"/>
            <a:ext cx="3941359" cy="579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9"/>
          <p:cNvPicPr preferRelativeResize="0"/>
          <p:nvPr/>
        </p:nvPicPr>
        <p:blipFill rotWithShape="1">
          <a:blip r:embed="rId5">
            <a:alphaModFix/>
          </a:blip>
          <a:srcRect t="1" b="57590"/>
          <a:stretch/>
        </p:blipFill>
        <p:spPr>
          <a:xfrm>
            <a:off x="1339759" y="2219763"/>
            <a:ext cx="5881839" cy="3625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69"/>
          <p:cNvCxnSpPr/>
          <p:nvPr/>
        </p:nvCxnSpPr>
        <p:spPr>
          <a:xfrm>
            <a:off x="1628757" y="5641700"/>
            <a:ext cx="571759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0" name="Google Shape;860;p69"/>
          <p:cNvCxnSpPr/>
          <p:nvPr/>
        </p:nvCxnSpPr>
        <p:spPr>
          <a:xfrm>
            <a:off x="1628757" y="5857018"/>
            <a:ext cx="425209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61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743" name="Google Shape;743;p61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4" name="Google Shape;744;p61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5" name="Google Shape;745;p61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  <p:sp>
        <p:nvSpPr>
          <p:cNvPr id="746" name="Google Shape;746;p61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785541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 dirty="0"/>
              <a:t>Постановление Правительства Российской Федерации </a:t>
            </a:r>
            <a:br>
              <a:rPr lang="ru-RU" sz="2000" dirty="0"/>
            </a:br>
            <a:r>
              <a:rPr lang="ru-RU" sz="2000" dirty="0"/>
              <a:t>от 22 сентября 2023 г. № 1545 «О внесении изменений </a:t>
            </a:r>
            <a:br>
              <a:rPr lang="ru-RU" sz="2000" dirty="0"/>
            </a:br>
            <a:r>
              <a:rPr lang="ru-RU" sz="2000" dirty="0"/>
              <a:t>в постановление  Правительства </a:t>
            </a:r>
            <a:br>
              <a:rPr lang="ru-RU" sz="2000" dirty="0"/>
            </a:br>
            <a:r>
              <a:rPr lang="ru-RU" sz="2000" dirty="0"/>
              <a:t>Российской Федерации от 13 июля 2022 года № 1241</a:t>
            </a:r>
            <a:endParaRPr dirty="0"/>
          </a:p>
        </p:txBody>
      </p:sp>
      <p:sp>
        <p:nvSpPr>
          <p:cNvPr id="747" name="Google Shape;747;p61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C52DB9-A6AB-46B6-8CDF-822D1CF42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46" r="6002"/>
          <a:stretch/>
        </p:blipFill>
        <p:spPr>
          <a:xfrm>
            <a:off x="8112125" y="692150"/>
            <a:ext cx="3430206" cy="54190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07902-A762-471B-9AFA-81B2BF3B5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692" y="2777309"/>
            <a:ext cx="7075764" cy="3402754"/>
          </a:xfrm>
          <a:prstGeom prst="rect">
            <a:avLst/>
          </a:prstGeom>
        </p:spPr>
      </p:pic>
      <p:cxnSp>
        <p:nvCxnSpPr>
          <p:cNvPr id="15" name="Google Shape;859;p69">
            <a:extLst>
              <a:ext uri="{FF2B5EF4-FFF2-40B4-BE49-F238E27FC236}">
                <a16:creationId xmlns:a16="http://schemas.microsoft.com/office/drawing/2014/main" id="{671BC03E-E7E0-4198-B825-07BBE6C0BBE9}"/>
              </a:ext>
            </a:extLst>
          </p:cNvPr>
          <p:cNvCxnSpPr>
            <a:cxnSpLocks/>
          </p:cNvCxnSpPr>
          <p:nvPr/>
        </p:nvCxnSpPr>
        <p:spPr>
          <a:xfrm>
            <a:off x="676915" y="5451200"/>
            <a:ext cx="635253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859;p69">
            <a:extLst>
              <a:ext uri="{FF2B5EF4-FFF2-40B4-BE49-F238E27FC236}">
                <a16:creationId xmlns:a16="http://schemas.microsoft.com/office/drawing/2014/main" id="{193A05BA-1004-481B-BA31-FCAD32102B22}"/>
              </a:ext>
            </a:extLst>
          </p:cNvPr>
          <p:cNvCxnSpPr>
            <a:cxnSpLocks/>
          </p:cNvCxnSpPr>
          <p:nvPr/>
        </p:nvCxnSpPr>
        <p:spPr>
          <a:xfrm>
            <a:off x="676915" y="5679800"/>
            <a:ext cx="635253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859;p69">
            <a:extLst>
              <a:ext uri="{FF2B5EF4-FFF2-40B4-BE49-F238E27FC236}">
                <a16:creationId xmlns:a16="http://schemas.microsoft.com/office/drawing/2014/main" id="{AA2D8976-13DC-49A5-868D-8494A8CD06D5}"/>
              </a:ext>
            </a:extLst>
          </p:cNvPr>
          <p:cNvCxnSpPr>
            <a:cxnSpLocks/>
          </p:cNvCxnSpPr>
          <p:nvPr/>
        </p:nvCxnSpPr>
        <p:spPr>
          <a:xfrm>
            <a:off x="676915" y="5908400"/>
            <a:ext cx="635253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859;p69">
            <a:extLst>
              <a:ext uri="{FF2B5EF4-FFF2-40B4-BE49-F238E27FC236}">
                <a16:creationId xmlns:a16="http://schemas.microsoft.com/office/drawing/2014/main" id="{F9E73143-D382-4E97-BC19-2B367222C1EE}"/>
              </a:ext>
            </a:extLst>
          </p:cNvPr>
          <p:cNvCxnSpPr>
            <a:cxnSpLocks/>
          </p:cNvCxnSpPr>
          <p:nvPr/>
        </p:nvCxnSpPr>
        <p:spPr>
          <a:xfrm>
            <a:off x="658813" y="6180063"/>
            <a:ext cx="270033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" name="Google Shape;3182;p192"/>
          <p:cNvSpPr/>
          <p:nvPr/>
        </p:nvSpPr>
        <p:spPr>
          <a:xfrm>
            <a:off x="438150" y="5286375"/>
            <a:ext cx="1133400" cy="1124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3" name="Google Shape;3183;p192"/>
          <p:cNvSpPr txBox="1">
            <a:spLocks noGrp="1"/>
          </p:cNvSpPr>
          <p:nvPr>
            <p:ph type="title"/>
          </p:nvPr>
        </p:nvSpPr>
        <p:spPr>
          <a:xfrm>
            <a:off x="640500" y="1773238"/>
            <a:ext cx="10911000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5400"/>
              <a:t>Благодарю за внимание.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4" name="Google Shape;3184;p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05" y="5505450"/>
            <a:ext cx="20221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53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627" name="Google Shape;627;p53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8" name="Google Shape;628;p53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9" name="Google Shape;629;p53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630" name="Google Shape;630;p53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Постановление Правительства РФ </a:t>
            </a:r>
            <a:br>
              <a:rPr lang="ru-RU" sz="2000"/>
            </a:br>
            <a:r>
              <a:rPr lang="ru-RU" sz="2000"/>
              <a:t>№ 1241 от 13 июля 2022 года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 федеральной государственной </a:t>
            </a:r>
            <a:br>
              <a:rPr lang="ru-RU" sz="2000" i="1"/>
            </a:br>
            <a:r>
              <a:rPr lang="ru-RU" sz="2000" i="1"/>
              <a:t>информационной  системе «Моя школа» </a:t>
            </a:r>
            <a:r>
              <a:rPr lang="ru-RU" sz="2000"/>
              <a:t>...»</a:t>
            </a:r>
            <a:endParaRPr/>
          </a:p>
        </p:txBody>
      </p:sp>
      <p:sp>
        <p:nvSpPr>
          <p:cNvPr id="631" name="Google Shape;631;p53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32" name="Google Shape;632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2125" y="692150"/>
            <a:ext cx="3670660" cy="5468149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633" name="Google Shape;633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5911" y="2519199"/>
            <a:ext cx="4343400" cy="28876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634" name="Google Shape;634;p53"/>
          <p:cNvPicPr preferRelativeResize="0"/>
          <p:nvPr/>
        </p:nvPicPr>
        <p:blipFill rotWithShape="1">
          <a:blip r:embed="rId6">
            <a:alphaModFix/>
          </a:blip>
          <a:srcRect l="8845" r="5654"/>
          <a:stretch/>
        </p:blipFill>
        <p:spPr>
          <a:xfrm>
            <a:off x="2665911" y="5619234"/>
            <a:ext cx="4343401" cy="472533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54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640" name="Google Shape;640;p54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1" name="Google Shape;641;p54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2" name="Google Shape;642;p54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643" name="Google Shape;643;p54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Приказ  Минцифры России </a:t>
            </a:r>
            <a:br>
              <a:rPr lang="ru-RU" sz="2000"/>
            </a:br>
            <a:r>
              <a:rPr lang="ru-RU" sz="2000"/>
              <a:t>№ 542/1 от 15 июля 2022 года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 мероприятиях по созданию элементов </a:t>
            </a:r>
            <a:br>
              <a:rPr lang="ru-RU" sz="2000" i="1"/>
            </a:br>
            <a:r>
              <a:rPr lang="ru-RU" sz="2000" i="1"/>
              <a:t>ФГИС «Моя школа», обеспечивающих </a:t>
            </a:r>
            <a:br>
              <a:rPr lang="ru-RU" sz="2000" i="1"/>
            </a:br>
            <a:r>
              <a:rPr lang="ru-RU" sz="2000" i="1"/>
              <a:t>реализацию ее функций, и мероприятиях</a:t>
            </a:r>
            <a:br>
              <a:rPr lang="ru-RU" sz="2000" i="1"/>
            </a:br>
            <a:r>
              <a:rPr lang="ru-RU" sz="2000" i="1"/>
              <a:t>по созданию ФГИС «Моя школа</a:t>
            </a:r>
            <a:r>
              <a:rPr lang="ru-RU" sz="2000"/>
              <a:t>»</a:t>
            </a:r>
            <a:endParaRPr/>
          </a:p>
        </p:txBody>
      </p:sp>
      <p:sp>
        <p:nvSpPr>
          <p:cNvPr id="644" name="Google Shape;644;p54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45" name="Google Shape;645;p54"/>
          <p:cNvPicPr preferRelativeResize="0"/>
          <p:nvPr/>
        </p:nvPicPr>
        <p:blipFill rotWithShape="1">
          <a:blip r:embed="rId4">
            <a:alphaModFix/>
          </a:blip>
          <a:srcRect l="3467"/>
          <a:stretch/>
        </p:blipFill>
        <p:spPr>
          <a:xfrm>
            <a:off x="7989947" y="902462"/>
            <a:ext cx="3852951" cy="5191857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646" name="Google Shape;646;p54"/>
          <p:cNvPicPr preferRelativeResize="0"/>
          <p:nvPr/>
        </p:nvPicPr>
        <p:blipFill rotWithShape="1">
          <a:blip r:embed="rId5">
            <a:alphaModFix/>
          </a:blip>
          <a:srcRect l="2035" r="1817" b="6923"/>
          <a:stretch/>
        </p:blipFill>
        <p:spPr>
          <a:xfrm>
            <a:off x="644627" y="3575893"/>
            <a:ext cx="6693754" cy="1440000"/>
          </a:xfrm>
          <a:prstGeom prst="roundRect">
            <a:avLst>
              <a:gd name="adj" fmla="val 9033"/>
            </a:avLst>
          </a:prstGeom>
          <a:noFill/>
          <a:ln>
            <a:noFill/>
          </a:ln>
        </p:spPr>
      </p:pic>
      <p:cxnSp>
        <p:nvCxnSpPr>
          <p:cNvPr id="647" name="Google Shape;647;p54"/>
          <p:cNvCxnSpPr/>
          <p:nvPr/>
        </p:nvCxnSpPr>
        <p:spPr>
          <a:xfrm>
            <a:off x="1211501" y="4622355"/>
            <a:ext cx="601009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54"/>
          <p:cNvCxnSpPr/>
          <p:nvPr/>
        </p:nvCxnSpPr>
        <p:spPr>
          <a:xfrm>
            <a:off x="810381" y="4861392"/>
            <a:ext cx="26746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55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654" name="Google Shape;654;p55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5" name="Google Shape;655;p55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6" name="Google Shape;656;p55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657" name="Google Shape;657;p55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Письмо Минпросвещения России </a:t>
            </a:r>
            <a:br>
              <a:rPr lang="ru-RU" sz="2000"/>
            </a:br>
            <a:r>
              <a:rPr lang="ru-RU" sz="2000"/>
              <a:t>№ 04-643 от 26.08.2022</a:t>
            </a:r>
            <a:br>
              <a:rPr lang="ru-RU" sz="2000"/>
            </a:br>
            <a:r>
              <a:rPr lang="ru-RU" sz="2000"/>
              <a:t>«</a:t>
            </a:r>
            <a:r>
              <a:rPr lang="ru-RU" sz="2000" i="1"/>
              <a:t>О направлении информации</a:t>
            </a:r>
            <a:r>
              <a:rPr lang="ru-RU" sz="2000"/>
              <a:t>»</a:t>
            </a:r>
            <a:endParaRPr/>
          </a:p>
        </p:txBody>
      </p:sp>
      <p:sp>
        <p:nvSpPr>
          <p:cNvPr id="658" name="Google Shape;658;p55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59" name="Google Shape;659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577" y="692150"/>
            <a:ext cx="3955478" cy="5526706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660" name="Google Shape;660;p55"/>
          <p:cNvPicPr preferRelativeResize="0"/>
          <p:nvPr/>
        </p:nvPicPr>
        <p:blipFill rotWithShape="1">
          <a:blip r:embed="rId5">
            <a:alphaModFix/>
          </a:blip>
          <a:srcRect l="5035"/>
          <a:stretch/>
        </p:blipFill>
        <p:spPr>
          <a:xfrm>
            <a:off x="1030798" y="2217259"/>
            <a:ext cx="6227422" cy="39628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cxnSp>
        <p:nvCxnSpPr>
          <p:cNvPr id="661" name="Google Shape;661;p55"/>
          <p:cNvCxnSpPr/>
          <p:nvPr/>
        </p:nvCxnSpPr>
        <p:spPr>
          <a:xfrm>
            <a:off x="1659460" y="2409457"/>
            <a:ext cx="536416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2" name="Google Shape;662;p55"/>
          <p:cNvCxnSpPr/>
          <p:nvPr/>
        </p:nvCxnSpPr>
        <p:spPr>
          <a:xfrm>
            <a:off x="1306027" y="2582489"/>
            <a:ext cx="571759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3" name="Google Shape;663;p55"/>
          <p:cNvCxnSpPr/>
          <p:nvPr/>
        </p:nvCxnSpPr>
        <p:spPr>
          <a:xfrm>
            <a:off x="1306027" y="2755065"/>
            <a:ext cx="5717597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55"/>
          <p:cNvCxnSpPr/>
          <p:nvPr/>
        </p:nvCxnSpPr>
        <p:spPr>
          <a:xfrm>
            <a:off x="1516408" y="5546997"/>
            <a:ext cx="550721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5" name="Google Shape;665;p55"/>
          <p:cNvCxnSpPr/>
          <p:nvPr/>
        </p:nvCxnSpPr>
        <p:spPr>
          <a:xfrm>
            <a:off x="1287739" y="5756605"/>
            <a:ext cx="573588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55"/>
          <p:cNvCxnSpPr/>
          <p:nvPr/>
        </p:nvCxnSpPr>
        <p:spPr>
          <a:xfrm rot="10800000" flipH="1">
            <a:off x="1269451" y="5965528"/>
            <a:ext cx="5735885" cy="1346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55"/>
          <p:cNvCxnSpPr/>
          <p:nvPr/>
        </p:nvCxnSpPr>
        <p:spPr>
          <a:xfrm>
            <a:off x="1287739" y="6180062"/>
            <a:ext cx="3053803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56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673" name="Google Shape;673;p56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74" name="Google Shape;674;p56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5" name="Google Shape;675;p56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676" name="Google Shape;676;p56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7" name="Google Shape;677;p56"/>
          <p:cNvSpPr txBox="1">
            <a:spLocks noGrp="1"/>
          </p:cNvSpPr>
          <p:nvPr>
            <p:ph type="title"/>
          </p:nvPr>
        </p:nvSpPr>
        <p:spPr>
          <a:xfrm>
            <a:off x="649669" y="1813860"/>
            <a:ext cx="5993092" cy="50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1600">
                <a:solidFill>
                  <a:schemeClr val="dk1"/>
                </a:solidFill>
              </a:rPr>
              <a:t>09.09.2022  было подписано Соглашение 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о сотрудничестве Министерства цифрового развития, связи и массовых коммуникаций Российской Федерации, Министерства просвещения Российской Федерации 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и Общества с ограниченной ответственностью «ВК» по вопросам создания, развития и использования персональных 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и групповых онлайн-коммуникаций, включая чаты и видеоконференции, при реализации образовательных программ начального общего, основного общего, 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среднего общего образования и среднего профессионального образования  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(Соглашение от 09.09.2022 года).</a:t>
            </a:r>
            <a:endParaRPr/>
          </a:p>
        </p:txBody>
      </p:sp>
      <p:sp>
        <p:nvSpPr>
          <p:cNvPr id="678" name="Google Shape;678;p56"/>
          <p:cNvSpPr/>
          <p:nvPr/>
        </p:nvSpPr>
        <p:spPr>
          <a:xfrm>
            <a:off x="6678306" y="1999306"/>
            <a:ext cx="2810800" cy="2810800"/>
          </a:xfrm>
          <a:prstGeom prst="ellipse">
            <a:avLst/>
          </a:prstGeom>
          <a:solidFill>
            <a:srgbClr val="FBFBF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9" name="Google Shape;679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0206" y="2247207"/>
            <a:ext cx="2106997" cy="23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6"/>
          <p:cNvSpPr/>
          <p:nvPr/>
        </p:nvSpPr>
        <p:spPr>
          <a:xfrm>
            <a:off x="9222006" y="2474306"/>
            <a:ext cx="1860800" cy="1860800"/>
          </a:xfrm>
          <a:prstGeom prst="ellipse">
            <a:avLst/>
          </a:prstGeom>
          <a:solidFill>
            <a:srgbClr val="FBFBFB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1" name="Google Shape;681;p56"/>
          <p:cNvPicPr preferRelativeResize="0"/>
          <p:nvPr/>
        </p:nvPicPr>
        <p:blipFill rotWithShape="1">
          <a:blip r:embed="rId5">
            <a:alphaModFix/>
          </a:blip>
          <a:srcRect l="5936" t="6324" r="3978" b="4835"/>
          <a:stretch/>
        </p:blipFill>
        <p:spPr>
          <a:xfrm>
            <a:off x="9532325" y="2764040"/>
            <a:ext cx="1312381" cy="1294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57"/>
          <p:cNvGrpSpPr/>
          <p:nvPr/>
        </p:nvGrpSpPr>
        <p:grpSpPr>
          <a:xfrm>
            <a:off x="7502129" y="-6700"/>
            <a:ext cx="4689872" cy="6864700"/>
            <a:chOff x="6096000" y="-6700"/>
            <a:chExt cx="6096001" cy="6864700"/>
          </a:xfrm>
        </p:grpSpPr>
        <p:sp>
          <p:nvSpPr>
            <p:cNvPr id="687" name="Google Shape;687;p57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8" name="Google Shape;688;p57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9" name="Google Shape;689;p57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690" name="Google Shape;690;p57"/>
          <p:cNvSpPr txBox="1">
            <a:spLocks noGrp="1"/>
          </p:cNvSpPr>
          <p:nvPr>
            <p:ph type="title"/>
          </p:nvPr>
        </p:nvSpPr>
        <p:spPr>
          <a:xfrm>
            <a:off x="676915" y="896305"/>
            <a:ext cx="6544683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Протокол совещания Минцифры России </a:t>
            </a:r>
            <a:br>
              <a:rPr lang="ru-RU" sz="2000"/>
            </a:br>
            <a:r>
              <a:rPr lang="ru-RU" sz="2000"/>
              <a:t>с органами исполнительной власти субъектов Российской Федерации по вопросам создания </a:t>
            </a:r>
            <a:br>
              <a:rPr lang="ru-RU" sz="2000"/>
            </a:br>
            <a:r>
              <a:rPr lang="ru-RU" sz="2000"/>
              <a:t>и внедрения ФГИС «Моя школа» в субъектах </a:t>
            </a:r>
            <a:br>
              <a:rPr lang="ru-RU" sz="2000"/>
            </a:br>
            <a:r>
              <a:rPr lang="ru-RU" sz="2000"/>
              <a:t>Российской Федерации и мероприятиях </a:t>
            </a:r>
            <a:br>
              <a:rPr lang="ru-RU" sz="2000"/>
            </a:br>
            <a:r>
              <a:rPr lang="ru-RU" sz="2000"/>
              <a:t>по внедрению коммуникационной платформы </a:t>
            </a:r>
            <a:br>
              <a:rPr lang="ru-RU" sz="2000"/>
            </a:br>
            <a:r>
              <a:rPr lang="ru-RU" sz="2000"/>
              <a:t>от 18 октября 2022 г. №1612пр</a:t>
            </a:r>
            <a:endParaRPr/>
          </a:p>
        </p:txBody>
      </p:sp>
      <p:sp>
        <p:nvSpPr>
          <p:cNvPr id="691" name="Google Shape;691;p57"/>
          <p:cNvSpPr txBox="1">
            <a:spLocks noGrp="1"/>
          </p:cNvSpPr>
          <p:nvPr>
            <p:ph type="subTitle" idx="1"/>
          </p:nvPr>
        </p:nvSpPr>
        <p:spPr>
          <a:xfrm>
            <a:off x="649669" y="677938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92" name="Google Shape;692;p57"/>
          <p:cNvPicPr preferRelativeResize="0"/>
          <p:nvPr/>
        </p:nvPicPr>
        <p:blipFill rotWithShape="1">
          <a:blip r:embed="rId4">
            <a:alphaModFix/>
          </a:blip>
          <a:srcRect l="2939"/>
          <a:stretch/>
        </p:blipFill>
        <p:spPr>
          <a:xfrm>
            <a:off x="7816031" y="905650"/>
            <a:ext cx="4062069" cy="5040000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693" name="Google Shape;693;p57"/>
          <p:cNvPicPr preferRelativeResize="0"/>
          <p:nvPr/>
        </p:nvPicPr>
        <p:blipFill rotWithShape="1">
          <a:blip r:embed="rId5">
            <a:alphaModFix/>
          </a:blip>
          <a:srcRect t="8599" b="823"/>
          <a:stretch/>
        </p:blipFill>
        <p:spPr>
          <a:xfrm>
            <a:off x="2361374" y="3264409"/>
            <a:ext cx="4946236" cy="358689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cxnSp>
        <p:nvCxnSpPr>
          <p:cNvPr id="694" name="Google Shape;694;p57"/>
          <p:cNvCxnSpPr/>
          <p:nvPr/>
        </p:nvCxnSpPr>
        <p:spPr>
          <a:xfrm>
            <a:off x="2851853" y="3917476"/>
            <a:ext cx="4253035" cy="0"/>
          </a:xfrm>
          <a:prstGeom prst="straightConnector1">
            <a:avLst/>
          </a:prstGeom>
          <a:noFill/>
          <a:ln w="19050" cap="flat" cmpd="sng">
            <a:solidFill>
              <a:srgbClr val="007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5" name="Google Shape;695;p57"/>
          <p:cNvCxnSpPr/>
          <p:nvPr/>
        </p:nvCxnSpPr>
        <p:spPr>
          <a:xfrm>
            <a:off x="2607092" y="4088164"/>
            <a:ext cx="4479508" cy="0"/>
          </a:xfrm>
          <a:prstGeom prst="straightConnector1">
            <a:avLst/>
          </a:prstGeom>
          <a:noFill/>
          <a:ln w="19050" cap="flat" cmpd="sng">
            <a:solidFill>
              <a:srgbClr val="007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6" name="Google Shape;696;p57"/>
          <p:cNvCxnSpPr/>
          <p:nvPr/>
        </p:nvCxnSpPr>
        <p:spPr>
          <a:xfrm>
            <a:off x="2588804" y="4256600"/>
            <a:ext cx="1088322" cy="0"/>
          </a:xfrm>
          <a:prstGeom prst="straightConnector1">
            <a:avLst/>
          </a:prstGeom>
          <a:noFill/>
          <a:ln w="19050" cap="flat" cmpd="sng">
            <a:solidFill>
              <a:srgbClr val="007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7" name="Google Shape;697;p57"/>
          <p:cNvCxnSpPr/>
          <p:nvPr/>
        </p:nvCxnSpPr>
        <p:spPr>
          <a:xfrm>
            <a:off x="5638000" y="4265744"/>
            <a:ext cx="1476032" cy="0"/>
          </a:xfrm>
          <a:prstGeom prst="straightConnector1">
            <a:avLst/>
          </a:prstGeom>
          <a:noFill/>
          <a:ln w="19050" cap="flat" cmpd="sng">
            <a:solidFill>
              <a:srgbClr val="007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8" name="Google Shape;698;p57"/>
          <p:cNvCxnSpPr/>
          <p:nvPr/>
        </p:nvCxnSpPr>
        <p:spPr>
          <a:xfrm>
            <a:off x="2588345" y="4414300"/>
            <a:ext cx="4516543" cy="0"/>
          </a:xfrm>
          <a:prstGeom prst="straightConnector1">
            <a:avLst/>
          </a:prstGeom>
          <a:noFill/>
          <a:ln w="19050" cap="flat" cmpd="sng">
            <a:solidFill>
              <a:srgbClr val="0073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57"/>
          <p:cNvCxnSpPr/>
          <p:nvPr/>
        </p:nvCxnSpPr>
        <p:spPr>
          <a:xfrm>
            <a:off x="2588345" y="4603276"/>
            <a:ext cx="2276551" cy="0"/>
          </a:xfrm>
          <a:prstGeom prst="straightConnector1">
            <a:avLst/>
          </a:prstGeom>
          <a:noFill/>
          <a:ln w="19050" cap="flat" cmpd="sng">
            <a:solidFill>
              <a:srgbClr val="0073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58"/>
          <p:cNvGrpSpPr/>
          <p:nvPr/>
        </p:nvGrpSpPr>
        <p:grpSpPr>
          <a:xfrm>
            <a:off x="7539198" y="-3551"/>
            <a:ext cx="4689872" cy="6864700"/>
            <a:chOff x="6096000" y="-6700"/>
            <a:chExt cx="6096001" cy="6864700"/>
          </a:xfrm>
        </p:grpSpPr>
        <p:sp>
          <p:nvSpPr>
            <p:cNvPr id="705" name="Google Shape;705;p58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6" name="Google Shape;706;p58"/>
            <p:cNvPicPr preferRelativeResize="0"/>
            <p:nvPr/>
          </p:nvPicPr>
          <p:blipFill rotWithShape="1">
            <a:blip r:embed="rId3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7" name="Google Shape;707;p58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708" name="Google Shape;708;p58"/>
          <p:cNvSpPr txBox="1">
            <a:spLocks noGrp="1"/>
          </p:cNvSpPr>
          <p:nvPr>
            <p:ph type="title"/>
          </p:nvPr>
        </p:nvSpPr>
        <p:spPr>
          <a:xfrm>
            <a:off x="658813" y="904621"/>
            <a:ext cx="7054867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Протокол совещания Минцифры России </a:t>
            </a:r>
            <a:br>
              <a:rPr lang="ru-RU" sz="2000"/>
            </a:br>
            <a:r>
              <a:rPr lang="ru-RU" sz="2000"/>
              <a:t>с органами исполнительной власти субъектов </a:t>
            </a:r>
            <a:br>
              <a:rPr lang="ru-RU" sz="2000"/>
            </a:br>
            <a:r>
              <a:rPr lang="ru-RU" sz="2000"/>
              <a:t>Российской Федерации по вопросам настройки </a:t>
            </a:r>
            <a:br>
              <a:rPr lang="ru-RU" sz="2000"/>
            </a:br>
            <a:r>
              <a:rPr lang="ru-RU" sz="2000"/>
              <a:t>и наполнения витрин данных, а также в части использования коммуникационных сервисов в рамках создания ФГИС «Моя школа» </a:t>
            </a:r>
            <a:br>
              <a:rPr lang="ru-RU" sz="2000"/>
            </a:br>
            <a:r>
              <a:rPr lang="ru-RU" sz="2000"/>
              <a:t>от 14 ноября 2022 года № П13/1838пр</a:t>
            </a:r>
            <a:endParaRPr/>
          </a:p>
        </p:txBody>
      </p:sp>
      <p:sp>
        <p:nvSpPr>
          <p:cNvPr id="709" name="Google Shape;709;p58"/>
          <p:cNvSpPr txBox="1">
            <a:spLocks noGrp="1"/>
          </p:cNvSpPr>
          <p:nvPr>
            <p:ph type="subTitle" idx="1"/>
          </p:nvPr>
        </p:nvSpPr>
        <p:spPr>
          <a:xfrm>
            <a:off x="649669" y="657880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10" name="Google Shape;710;p58"/>
          <p:cNvPicPr preferRelativeResize="0"/>
          <p:nvPr/>
        </p:nvPicPr>
        <p:blipFill rotWithShape="1">
          <a:blip r:embed="rId4">
            <a:alphaModFix/>
          </a:blip>
          <a:srcRect l="3948"/>
          <a:stretch/>
        </p:blipFill>
        <p:spPr>
          <a:xfrm>
            <a:off x="7755679" y="1018527"/>
            <a:ext cx="4256910" cy="5040000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  <p:pic>
        <p:nvPicPr>
          <p:cNvPr id="711" name="Google Shape;711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85416" y="3459242"/>
            <a:ext cx="5203151" cy="219191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712" name="Google Shape;712;p58"/>
          <p:cNvPicPr preferRelativeResize="0"/>
          <p:nvPr/>
        </p:nvPicPr>
        <p:blipFill rotWithShape="1">
          <a:blip r:embed="rId6">
            <a:alphaModFix/>
          </a:blip>
          <a:srcRect t="74540" b="4197"/>
          <a:stretch/>
        </p:blipFill>
        <p:spPr>
          <a:xfrm>
            <a:off x="2187130" y="5578756"/>
            <a:ext cx="5203152" cy="10680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713" name="Google Shape;713;p58"/>
          <p:cNvSpPr/>
          <p:nvPr/>
        </p:nvSpPr>
        <p:spPr>
          <a:xfrm>
            <a:off x="2286000" y="4160520"/>
            <a:ext cx="5102566" cy="1792859"/>
          </a:xfrm>
          <a:prstGeom prst="rect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59"/>
          <p:cNvPicPr preferRelativeResize="0"/>
          <p:nvPr/>
        </p:nvPicPr>
        <p:blipFill rotWithShape="1">
          <a:blip r:embed="rId3">
            <a:alphaModFix/>
          </a:blip>
          <a:srcRect t="3468"/>
          <a:stretch/>
        </p:blipFill>
        <p:spPr>
          <a:xfrm>
            <a:off x="688919" y="2803689"/>
            <a:ext cx="6493034" cy="4057460"/>
          </a:xfrm>
          <a:prstGeom prst="roundRect">
            <a:avLst>
              <a:gd name="adj" fmla="val 4749"/>
            </a:avLst>
          </a:prstGeom>
          <a:noFill/>
          <a:ln>
            <a:noFill/>
          </a:ln>
        </p:spPr>
      </p:pic>
      <p:grpSp>
        <p:nvGrpSpPr>
          <p:cNvPr id="719" name="Google Shape;719;p59"/>
          <p:cNvGrpSpPr/>
          <p:nvPr/>
        </p:nvGrpSpPr>
        <p:grpSpPr>
          <a:xfrm>
            <a:off x="7539198" y="-3551"/>
            <a:ext cx="4689872" cy="6864700"/>
            <a:chOff x="6096000" y="-6700"/>
            <a:chExt cx="6096001" cy="6864700"/>
          </a:xfrm>
        </p:grpSpPr>
        <p:sp>
          <p:nvSpPr>
            <p:cNvPr id="720" name="Google Shape;720;p59"/>
            <p:cNvSpPr/>
            <p:nvPr/>
          </p:nvSpPr>
          <p:spPr>
            <a:xfrm>
              <a:off x="6096000" y="-6700"/>
              <a:ext cx="6096000" cy="6858000"/>
            </a:xfrm>
            <a:prstGeom prst="rect">
              <a:avLst/>
            </a:prstGeom>
            <a:solidFill>
              <a:srgbClr val="007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21" name="Google Shape;721;p59"/>
            <p:cNvPicPr preferRelativeResize="0"/>
            <p:nvPr/>
          </p:nvPicPr>
          <p:blipFill rotWithShape="1">
            <a:blip r:embed="rId4">
              <a:alphaModFix/>
            </a:blip>
            <a:srcRect r="47151"/>
            <a:stretch/>
          </p:blipFill>
          <p:spPr>
            <a:xfrm>
              <a:off x="6730077" y="0"/>
              <a:ext cx="5461924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2" name="Google Shape;722;p59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723" name="Google Shape;723;p59"/>
          <p:cNvSpPr txBox="1">
            <a:spLocks noGrp="1"/>
          </p:cNvSpPr>
          <p:nvPr>
            <p:ph type="title"/>
          </p:nvPr>
        </p:nvSpPr>
        <p:spPr>
          <a:xfrm>
            <a:off x="658813" y="904621"/>
            <a:ext cx="6928662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000"/>
              <a:t>Протокол заочного голосования членов президиума </a:t>
            </a:r>
            <a:br>
              <a:rPr lang="ru-RU" sz="2000"/>
            </a:br>
            <a:r>
              <a:rPr lang="ru-RU" sz="2000"/>
              <a:t>Правительственной комиссии по цифровому развитию, </a:t>
            </a:r>
            <a:br>
              <a:rPr lang="ru-RU" sz="2000"/>
            </a:br>
            <a:r>
              <a:rPr lang="ru-RU" sz="2000"/>
              <a:t>использованию информационных технологий </a:t>
            </a:r>
            <a:br>
              <a:rPr lang="ru-RU" sz="2000"/>
            </a:br>
            <a:r>
              <a:rPr lang="ru-RU" sz="2000"/>
              <a:t>для улучшения качества жизни и условий ведения </a:t>
            </a:r>
            <a:br>
              <a:rPr lang="ru-RU" sz="2000"/>
            </a:br>
            <a:r>
              <a:rPr lang="ru-RU" sz="2000"/>
              <a:t>предпринимательской деятельности от </a:t>
            </a:r>
            <a:br>
              <a:rPr lang="ru-RU" sz="2000"/>
            </a:br>
            <a:r>
              <a:rPr lang="ru-RU" sz="2000"/>
              <a:t>01 декабря 2022 г. №52</a:t>
            </a:r>
            <a:endParaRPr/>
          </a:p>
        </p:txBody>
      </p:sp>
      <p:sp>
        <p:nvSpPr>
          <p:cNvPr id="724" name="Google Shape;724;p59"/>
          <p:cNvSpPr txBox="1">
            <a:spLocks noGrp="1"/>
          </p:cNvSpPr>
          <p:nvPr>
            <p:ph type="subTitle" idx="1"/>
          </p:nvPr>
        </p:nvSpPr>
        <p:spPr>
          <a:xfrm>
            <a:off x="649669" y="657880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725" name="Google Shape;725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44720" y="991237"/>
            <a:ext cx="3927104" cy="5209538"/>
          </a:xfrm>
          <a:prstGeom prst="rect">
            <a:avLst/>
          </a:prstGeom>
          <a:noFill/>
          <a:ln>
            <a:noFill/>
          </a:ln>
          <a:effectLst>
            <a:outerShdw blurRad="214313" dist="47625" dir="3000000" algn="b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2"/>
          <p:cNvSpPr txBox="1">
            <a:spLocks noGrp="1"/>
          </p:cNvSpPr>
          <p:nvPr>
            <p:ph type="sldNum" idx="12"/>
          </p:nvPr>
        </p:nvSpPr>
        <p:spPr>
          <a:xfrm>
            <a:off x="10691944" y="62188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0" bIns="1219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sp>
        <p:nvSpPr>
          <p:cNvPr id="758" name="Google Shape;758;p62"/>
          <p:cNvSpPr txBox="1">
            <a:spLocks noGrp="1"/>
          </p:cNvSpPr>
          <p:nvPr>
            <p:ph type="title"/>
          </p:nvPr>
        </p:nvSpPr>
        <p:spPr>
          <a:xfrm>
            <a:off x="768333" y="968733"/>
            <a:ext cx="7054867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Федеральный закона от 27.07.2006 N 149-ФЗ </a:t>
            </a:r>
            <a:b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"Об информации, информационных технологиях </a:t>
            </a:r>
            <a:b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и о защите информации"</a:t>
            </a:r>
            <a:br>
              <a:rPr lang="ru-RU" sz="2133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16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Редакция от 29.12.2022 (с изм. и доп., вступ. в силу с 01.03.2023)</a:t>
            </a:r>
            <a:endParaRPr sz="2667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59" name="Google Shape;759;p62"/>
          <p:cNvSpPr txBox="1">
            <a:spLocks noGrp="1"/>
          </p:cNvSpPr>
          <p:nvPr>
            <p:ph type="subTitle" idx="1"/>
          </p:nvPr>
        </p:nvSpPr>
        <p:spPr>
          <a:xfrm>
            <a:off x="768333" y="768333"/>
            <a:ext cx="4316800" cy="38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900"/>
              <a:buNone/>
            </a:pPr>
            <a:r>
              <a:rPr lang="ru-RU">
                <a:solidFill>
                  <a:schemeClr val="dk2"/>
                </a:solidFill>
              </a:rPr>
              <a:t>Нормативная документация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60" name="Google Shape;760;p62"/>
          <p:cNvSpPr/>
          <p:nvPr/>
        </p:nvSpPr>
        <p:spPr>
          <a:xfrm>
            <a:off x="655782" y="2408734"/>
            <a:ext cx="11286836" cy="347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67" b="1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Статья 10. Часть 8.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-RU" sz="1400" b="0" i="0" u="sng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Запрещается при предоставлении государственных и муниципальных услуг, выполнении государственного или муниципального задания</a:t>
            </a:r>
            <a:r>
              <a:rPr lang="ru-RU" sz="1400" b="0" i="0" u="none" strike="noStrike" cap="none">
                <a:solidFill>
                  <a:srgbClr val="7030A0"/>
                </a:solidFill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ru-RU" sz="1333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а также при реализации государственными компаниями, государственными и муниципальными унитарными предприятиями, публично-правовыми компаниями, хозяйственными обществами, в уставном капитале которых доля участия Российской Федерации, субъекта Российской Федерации, муниципального образования в совокупности превышает пятьдесят процентов, кредитными организациями, некредитными финансовыми организациями, которые осуществляют указанные в части первой статьи 76.1 Федерального закона от 10 июля 2002 года N 86-ФЗ "О Центральном банке Российской Федерации (Банке России)" виды деятельности, субъектами национальной платежной системы товаров, работ, услуг, имущественных прав </a:t>
            </a:r>
            <a:r>
              <a:rPr lang="ru-RU" sz="1400" b="0" i="0" u="sng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использование принадлежащих иностранным юридическим лицам и (или) иностранным гражданам информационных систем и (или) программ для электронных вычислительных машин, которые предназначены и (или) используются для обмена электронными сообщениями исключительно между пользователями этих информационных систем и (или) программ для электронных вычислительных машин, при котором отправитель электронного сообщения определяет получателя или получателей электронного сообщения и не предусматривается размещение пользователями сети "Интернет" общедоступной информации в сети "Интернет", </a:t>
            </a:r>
            <a:r>
              <a:rPr lang="ru-RU" sz="1333" b="0" i="0" u="none" strike="noStrike" cap="none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для передачи платежных документов и (или) предоставления информации, содержащей персональные данные граждан Российской Федерации, данные о переводах денежных средств в рамках применяемых форм безналичных расчетов, сведения, необходимые для осуществления платежей и (или) сведения о счетах (вкладах) граждан Российской Федерации в банках.</a:t>
            </a:r>
            <a:endParaRPr sz="1400" b="0" i="0" u="none" strike="noStrike" cap="none">
              <a:solidFill>
                <a:srgbClr val="0000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K New Color">
  <a:themeElements>
    <a:clrScheme name="Пользовательские 110">
      <a:dk1>
        <a:srgbClr val="000000"/>
      </a:dk1>
      <a:lt1>
        <a:srgbClr val="FFFFFF"/>
      </a:lt1>
      <a:dk2>
        <a:srgbClr val="0077FF"/>
      </a:dk2>
      <a:lt2>
        <a:srgbClr val="FFFFFF"/>
      </a:lt2>
      <a:accent1>
        <a:srgbClr val="0077FF"/>
      </a:accent1>
      <a:accent2>
        <a:srgbClr val="8024C0"/>
      </a:accent2>
      <a:accent3>
        <a:srgbClr val="FF3885"/>
      </a:accent3>
      <a:accent4>
        <a:srgbClr val="7DECF8"/>
      </a:accent4>
      <a:accent5>
        <a:srgbClr val="919191"/>
      </a:accent5>
      <a:accent6>
        <a:srgbClr val="F5F5F5"/>
      </a:accent6>
      <a:hlink>
        <a:srgbClr val="0077FF"/>
      </a:hlink>
      <a:folHlink>
        <a:srgbClr val="A538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936</Words>
  <Application>Microsoft Office PowerPoint</Application>
  <PresentationFormat>Широкоэкранный</PresentationFormat>
  <Paragraphs>59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Play</vt:lpstr>
      <vt:lpstr>Inter SemiBold</vt:lpstr>
      <vt:lpstr>Manrope</vt:lpstr>
      <vt:lpstr>Open Sans</vt:lpstr>
      <vt:lpstr>VK New Color</vt:lpstr>
      <vt:lpstr> Сферум / VK Мессенджер: нормативная документация</vt:lpstr>
      <vt:lpstr>Постановление Правительства РФ  № 1241 от 13 июля 2022 года «О федеральной государственной  информационной  системе «Моя школа» ...»</vt:lpstr>
      <vt:lpstr>Приказ  Минцифры России  № 542/1 от 15 июля 2022 года «О мероприятиях по созданию элементов  ФГИС «Моя школа», обеспечивающих  реализацию ее функций, и мероприятиях по созданию ФГИС «Моя школа»</vt:lpstr>
      <vt:lpstr>Письмо Минпросвещения России  № 04-643 от 26.08.2022 «О направлении информации»</vt:lpstr>
      <vt:lpstr>09.09.2022  было подписано Соглашение  о сотрудничестве Министерства цифрового развития, связи и массовых коммуникаций Российской Федерации, Министерства просвещения Российской Федерации  и Общества с ограниченной ответственностью «ВК» по вопросам создания, развития и использования персональных  и групповых онлайн-коммуникаций, включая чаты и видеоконференции, при реализации образовательных программ начального общего, основного общего,  среднего общего образования и среднего профессионального образования   (Соглашение от 09.09.2022 года).</vt:lpstr>
      <vt:lpstr>Протокол совещания Минцифры России  с органами исполнительной власти субъектов Российской Федерации по вопросам создания  и внедрения ФГИС «Моя школа» в субъектах  Российской Федерации и мероприятиях  по внедрению коммуникационной платформы  от 18 октября 2022 г. №1612пр</vt:lpstr>
      <vt:lpstr>Протокол совещания Минцифры России  с органами исполнительной власти субъектов  Российской Федерации по вопросам настройки  и наполнения витрин данных, а также в части использования коммуникационных сервисов в рамках создания ФГИС «Моя школа»  от 14 ноября 2022 года № П13/1838пр</vt:lpstr>
      <vt:lpstr>Протокол заочного голосования членов президиума  Правительственной комиссии по цифровому развитию,  использованию информационных технологий  для улучшения качества жизни и условий ведения  предпринимательской деятельности от  01 декабря 2022 г. №52</vt:lpstr>
      <vt:lpstr>Федеральный закона от 27.07.2006 N 149-ФЗ  "Об информации, информационных технологиях  и о защите информации" Редакция от 29.12.2022 (с изм. и доп., вступ. в силу с 01.03.2023)</vt:lpstr>
      <vt:lpstr>Разъяснения Роскомнадзора</vt:lpstr>
      <vt:lpstr>Письмо Минпросвещения России № МП-П-1009 от 01.03.2023 года «О ходе проведения эксперимента по внедрению цифровой  образовательной среды»</vt:lpstr>
      <vt:lpstr>Ограничение доступа к зарубежным мессенджерам  и системам ВКС</vt:lpstr>
      <vt:lpstr>Целевые показатели (Протокол совещания от 22.03.2023 г. Аппарата Президента Российской Федерации с главами субъектов)</vt:lpstr>
      <vt:lpstr>Письмо Минпросвещения России № АБ-1665/08 от 17.04.2023 года «Об исполнении поручения»</vt:lpstr>
      <vt:lpstr>Федеральный закон от 24.06.2023  № 277-ФЗ "О внесении изменений в Кодекс Российской Федерации об административных правонарушениях"</vt:lpstr>
      <vt:lpstr>Распоряжение Минпросвещения России № Р-139 от 22.06.2023 года «Об утверждении Методологии мотивирующего мониторинга деятельности исполнительных органов субъектов Российской Федерации, осуществляющих государственное управление  в сфере образования»</vt:lpstr>
      <vt:lpstr>Письмо Минпросвещения России № 04-423 от 31.07.2023 года «Об исполнении протокола»</vt:lpstr>
      <vt:lpstr>Постановление Правительства Российской Федерации  от 22 сентября 2023 г. № 1545 «О внесении изменений  в постановление  Правительства  Российской Федерации от 13 июля 2022 года № 1241</vt:lpstr>
      <vt:lpstr>Благодарю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Сферум / VK Мессенджер цифровой инструмент  системы образования</dc:title>
  <dc:creator>Проскурина Татьяна Сергеевна</dc:creator>
  <cp:lastModifiedBy>Galutina Olga</cp:lastModifiedBy>
  <cp:revision>24</cp:revision>
  <dcterms:created xsi:type="dcterms:W3CDTF">2020-08-24T10:59:58Z</dcterms:created>
  <dcterms:modified xsi:type="dcterms:W3CDTF">2023-09-23T17:11:40Z</dcterms:modified>
</cp:coreProperties>
</file>