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16E3E-0557-4F7E-9111-0D4735939EC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4F899-BBDA-41CD-8290-4F183B83B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5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F899-BBDA-41CD-8290-4F183B83BF5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2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5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4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1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6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9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4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7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6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0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9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D35B-2E22-423D-AEF7-896D398FCF3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7EF60-6BEE-43E2-A772-A0C0661F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3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257032"/>
            <a:ext cx="9144000" cy="42285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Возможные пути формирования  у обучающихся мер профилактики заражения  паразитическими червями </a:t>
            </a:r>
            <a:br>
              <a:rPr lang="ru-RU" b="1" dirty="0" smtClean="0"/>
            </a:br>
            <a:r>
              <a:rPr lang="ru-RU" dirty="0" smtClean="0"/>
              <a:t>(Отработка заданий ОГЭ , ЕГЭ)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3439" y="4558352"/>
            <a:ext cx="4039736" cy="165137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600" dirty="0" smtClean="0"/>
              <a:t> </a:t>
            </a:r>
          </a:p>
          <a:p>
            <a:pPr algn="r"/>
            <a:r>
              <a:rPr lang="ru-RU" sz="3600" dirty="0" smtClean="0"/>
              <a:t>Яровая С.И. </a:t>
            </a:r>
            <a:r>
              <a:rPr lang="ru-RU" sz="3600" dirty="0" err="1"/>
              <a:t>т</a:t>
            </a:r>
            <a:r>
              <a:rPr lang="ru-RU" sz="3600" dirty="0" err="1" smtClean="0"/>
              <a:t>ьютор</a:t>
            </a:r>
            <a:r>
              <a:rPr lang="ru-RU" sz="3600" dirty="0" smtClean="0"/>
              <a:t> ОГЭ,</a:t>
            </a:r>
          </a:p>
          <a:p>
            <a:pPr algn="r"/>
            <a:r>
              <a:rPr lang="ru-RU" sz="3600" dirty="0" smtClean="0"/>
              <a:t>Апшеронский район </a:t>
            </a:r>
          </a:p>
          <a:p>
            <a:pPr algn="r"/>
            <a:endParaRPr lang="ru-RU" sz="36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967" t="48608" r="19684" b="4958"/>
          <a:stretch/>
        </p:blipFill>
        <p:spPr>
          <a:xfrm>
            <a:off x="3530220" y="4189862"/>
            <a:ext cx="3452885" cy="2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ЕГЭ Линия 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2309"/>
            <a:ext cx="11805314" cy="51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ЕГЭ Линия 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104" y="846162"/>
            <a:ext cx="10897792" cy="58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6161"/>
          </a:xfrm>
        </p:spPr>
        <p:txBody>
          <a:bodyPr/>
          <a:lstStyle/>
          <a:p>
            <a:r>
              <a:rPr lang="ru-RU" dirty="0" smtClean="0"/>
              <a:t>ЕГЭ Линия 10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3390"/>
            <a:ext cx="11189641" cy="59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 7 – 8 класс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54" y="1472506"/>
            <a:ext cx="11509690" cy="52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/>
          <a:lstStyle/>
          <a:p>
            <a:r>
              <a:rPr lang="ru-RU" dirty="0" smtClean="0"/>
              <a:t>ОГЭ Линия 11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105470"/>
            <a:ext cx="10857931" cy="51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r>
              <a:rPr lang="ru-RU" dirty="0" smtClean="0"/>
              <a:t>ОГЭ Линия 22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411" y="1119116"/>
            <a:ext cx="10425086" cy="47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0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126"/>
            <a:ext cx="10515600" cy="832514"/>
          </a:xfrm>
        </p:spPr>
        <p:txBody>
          <a:bodyPr/>
          <a:lstStyle/>
          <a:p>
            <a:r>
              <a:rPr lang="ru-RU" dirty="0" smtClean="0"/>
              <a:t>ОГЭ Линия 22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67"/>
          <a:stretch/>
        </p:blipFill>
        <p:spPr>
          <a:xfrm>
            <a:off x="401039" y="1084441"/>
            <a:ext cx="10952761" cy="56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4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Линия 22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62" t="12596" r="3284" b="45666"/>
          <a:stretch/>
        </p:blipFill>
        <p:spPr>
          <a:xfrm>
            <a:off x="183108" y="1801504"/>
            <a:ext cx="11820623" cy="39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 Линия 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98949"/>
            <a:ext cx="10409094" cy="51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7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682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ЕГЭ Линия 10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200" y="818867"/>
            <a:ext cx="10666036" cy="56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/>
          <a:lstStyle/>
          <a:p>
            <a:r>
              <a:rPr lang="ru-RU" dirty="0" smtClean="0"/>
              <a:t>ЕГЭ Линия 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740" y="1143188"/>
            <a:ext cx="10685060" cy="56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38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457</TotalTime>
  <Words>55</Words>
  <Application>Microsoft Office PowerPoint</Application>
  <PresentationFormat>Широкоэкранный</PresentationFormat>
  <Paragraphs>16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Возможные пути формирования  у обучающихся мер профилактики заражения  паразитическими червями  (Отработка заданий ОГЭ , ЕГЭ) </vt:lpstr>
      <vt:lpstr>ВПР 7 – 8 класс </vt:lpstr>
      <vt:lpstr>ОГЭ Линия 11</vt:lpstr>
      <vt:lpstr>ОГЭ Линия 22  </vt:lpstr>
      <vt:lpstr>ОГЭ Линия 22</vt:lpstr>
      <vt:lpstr>ОГЭ Линия 22</vt:lpstr>
      <vt:lpstr>ЕГЭ Линия 9</vt:lpstr>
      <vt:lpstr>ЕГЭ Линия 10</vt:lpstr>
      <vt:lpstr>ЕГЭ Линия 9</vt:lpstr>
      <vt:lpstr>ЕГЭ Линия 9</vt:lpstr>
      <vt:lpstr>ЕГЭ Линия 9</vt:lpstr>
      <vt:lpstr>ЕГЭ Линия 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Возможные пути формирования  у обучающихся мер профилактики заражения  паразитическими червями  (Отработка заданий ОГЭ , ЕГЭ) </dc:title>
  <dc:creator>ASUS</dc:creator>
  <cp:lastModifiedBy>ASUS</cp:lastModifiedBy>
  <cp:revision>14</cp:revision>
  <dcterms:created xsi:type="dcterms:W3CDTF">2023-10-02T17:52:01Z</dcterms:created>
  <dcterms:modified xsi:type="dcterms:W3CDTF">2023-10-03T01:29:02Z</dcterms:modified>
</cp:coreProperties>
</file>