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60" r:id="rId4"/>
    <p:sldId id="258" r:id="rId5"/>
    <p:sldId id="270" r:id="rId6"/>
    <p:sldId id="307" r:id="rId7"/>
    <p:sldId id="275" r:id="rId8"/>
    <p:sldId id="276" r:id="rId9"/>
    <p:sldId id="277" r:id="rId10"/>
    <p:sldId id="278" r:id="rId11"/>
    <p:sldId id="279" r:id="rId12"/>
    <p:sldId id="280" r:id="rId13"/>
    <p:sldId id="304" r:id="rId14"/>
    <p:sldId id="290" r:id="rId15"/>
    <p:sldId id="291" r:id="rId16"/>
    <p:sldId id="293" r:id="rId17"/>
    <p:sldId id="295" r:id="rId18"/>
    <p:sldId id="297" r:id="rId19"/>
    <p:sldId id="298" r:id="rId20"/>
    <p:sldId id="299" r:id="rId21"/>
    <p:sldId id="300" r:id="rId22"/>
    <p:sldId id="301" r:id="rId23"/>
    <p:sldId id="302" r:id="rId24"/>
    <p:sldId id="305" r:id="rId25"/>
    <p:sldId id="306" r:id="rId26"/>
  </p:sldIdLst>
  <p:sldSz cx="12192000" cy="6858000"/>
  <p:notesSz cx="7104063" cy="10234613"/>
  <p:defaultTextStyle>
    <a:lvl1pPr marL="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smNativeData">
      <pr:smAppRevision xmlns="smNativeData" xmlns:pr="smNativeData" xmlns:p15="http://schemas.microsoft.com/office/powerpoint/2012/main" xmlns:p14="http://schemas.microsoft.com/office/powerpoint/2010/main" xmlns:mc="http://schemas.openxmlformats.org/markup-compatibility/2006" dt="1700139776" val="1062" revOS="4"/>
      <pr:smFileRevision xmlns="smNativeData" xmlns:pr="smNativeData" xmlns:p15="http://schemas.microsoft.com/office/powerpoint/2012/main" xmlns:p14="http://schemas.microsoft.com/office/powerpoint/2010/main" xmlns:mc="http://schemas.openxmlformats.org/markup-compatibility/2006" dt="1700139776" val="101"/>
      <pr:guideOptions xmlns="smNativeData" xmlns:pr="smNativeData" xmlns:p15="http://schemas.microsoft.com/office/powerpoint/2012/main" xmlns:p14="http://schemas.microsoft.com/office/powerpoint/2010/main" xmlns:mc="http://schemas.openxmlformats.org/markup-compatibility/2006" dt="1700139776" snapToBorders="1" snapToGuides="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4" d="100"/>
          <a:sy n="104" d="100"/>
        </p:scale>
        <p:origin x="228" y="11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3" d="100"/>
        <a:sy n="13" d="100"/>
      </p:scale>
      <p:origin x="0" y="0"/>
    </p:cViewPr>
  </p:sorterViewPr>
  <p:notesViewPr>
    <p:cSldViewPr snapToGrid="0" showGuides="1">
      <p:cViewPr>
        <p:scale>
          <a:sx n="60" d="100"/>
          <a:sy n="60" d="100"/>
        </p:scale>
        <p:origin x="421" y="210"/>
      </p:cViewPr>
      <p:guideLst/>
    </p:cSldViewPr>
  </p:notesViewPr>
  <p:gridSpacing cx="71755" cy="7175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DwEgAAKQMAABAAAAAmAAAACAAAAD+PAAAAAAAA"/>
              </a:ext>
            </a:extLst>
          </p:cNvSpPr>
          <p:nvPr>
            <p:ph type="hdr" sz="quarter"/>
          </p:nvPr>
        </p:nvSpPr>
        <p:spPr>
          <a:xfrm>
            <a:off x="0" y="0"/>
            <a:ext cx="3078480" cy="513715"/>
          </a:xfrm>
          <a:prstGeom prst="rect">
            <a:avLst/>
          </a:prstGeom>
        </p:spPr>
        <p:txBody>
          <a:bodyPr vert="horz" wrap="square" lIns="91440" tIns="45720" rIns="91440" bIns="45720" numCol="1" spcCol="215900" anchor="t">
            <a:prstTxWarp prst="textNoShape">
              <a:avLst/>
            </a:prstTxWarp>
          </a:bodyPr>
          <a:lstStyle>
            <a:lvl1pPr algn="l">
              <a:defRPr lang="zh-cn" sz="1245"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endParaRPr/>
          </a:p>
        </p:txBody>
      </p:sp>
      <p:sp>
        <p:nvSpPr>
          <p:cNvPr id="3"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wRgAAAAAAACwKwAAKQMAABAAAAAmAAAACAAAAD+PAAAAAAAA"/>
              </a:ext>
            </a:extLst>
          </p:cNvSpPr>
          <p:nvPr>
            <p:ph type="dt" sz="quarter" idx="1"/>
          </p:nvPr>
        </p:nvSpPr>
        <p:spPr>
          <a:xfrm>
            <a:off x="4023995" y="0"/>
            <a:ext cx="3077845" cy="513715"/>
          </a:xfrm>
          <a:prstGeom prst="rect">
            <a:avLst/>
          </a:prstGeom>
        </p:spPr>
        <p:txBody>
          <a:bodyPr vert="horz" wrap="square" lIns="91440" tIns="45720" rIns="91440" bIns="45720" numCol="1" spcCol="215900" anchor="t">
            <a:prstTxWarp prst="textNoShape">
              <a:avLst/>
            </a:prstTxWarp>
          </a:bodyPr>
          <a:lstStyle>
            <a:lvl1pPr algn="r">
              <a:defRPr lang="zh-cn" sz="1245"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fld id="{3FB10568-26D2-E4F3-9C09-D0A64B476A85}" type="datetime1">
              <a:t>20.11.2023</a:t>
            </a:fld>
            <a:endParaRPr/>
          </a:p>
        </p:txBody>
      </p:sp>
      <p:sp>
        <p:nvSpPr>
          <p:cNvPr id="4" name="Foot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Mw7AADwEgAA9T4AABAAAAAmAAAACAAAAL+PAAAAAAAA"/>
              </a:ext>
            </a:extLst>
          </p:cNvSpPr>
          <p:nvPr>
            <p:ph type="ftr" sz="quarter" idx="2"/>
          </p:nvPr>
        </p:nvSpPr>
        <p:spPr>
          <a:xfrm>
            <a:off x="0" y="9720580"/>
            <a:ext cx="3078480" cy="513715"/>
          </a:xfrm>
          <a:prstGeom prst="rect">
            <a:avLst/>
          </a:prstGeom>
        </p:spPr>
        <p:txBody>
          <a:bodyPr vert="horz" wrap="square" lIns="91440" tIns="45720" rIns="91440" bIns="45720" numCol="1" spcCol="215900" anchor="b">
            <a:prstTxWarp prst="textNoShape">
              <a:avLst/>
            </a:prstTxWarp>
          </a:bodyPr>
          <a:lstStyle>
            <a:lvl1pPr algn="l">
              <a:defRPr lang="zh-cn" sz="1245"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endParaRPr/>
          </a:p>
        </p:txBody>
      </p:sp>
      <p:sp>
        <p:nvSpPr>
          <p:cNvPr id="5" name="Slide Numb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wRgAAMw7AACwKwAA9T4AABAAAAAmAAAACAAAAL+PAAAAAAAA"/>
              </a:ext>
            </a:extLst>
          </p:cNvSpPr>
          <p:nvPr>
            <p:ph type="sldNum" sz="quarter" idx="3"/>
          </p:nvPr>
        </p:nvSpPr>
        <p:spPr>
          <a:xfrm>
            <a:off x="4023995" y="9720580"/>
            <a:ext cx="3077845" cy="513715"/>
          </a:xfrm>
          <a:prstGeom prst="rect">
            <a:avLst/>
          </a:prstGeom>
        </p:spPr>
        <p:txBody>
          <a:bodyPr vert="horz" wrap="square" lIns="91440" tIns="45720" rIns="91440" bIns="45720" numCol="1" spcCol="215900" anchor="b">
            <a:prstTxWarp prst="textNoShape">
              <a:avLst/>
            </a:prstTxWarp>
          </a:bodyPr>
          <a:lstStyle>
            <a:lvl1pPr algn="r">
              <a:defRPr lang="zh-cn" sz="1245"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fld id="{3FB10DB3-FDD2-E4FB-9C09-0BAE43476A5E}" type="slidenum">
              <a:t>‹#›</a:t>
            </a:fld>
            <a:endParaRPr/>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AAAAADwEgAAKAMAABAAAAAmAAAACAAAAD+PAAAAAAAA"/>
              </a:ext>
            </a:extLst>
          </p:cNvSpPr>
          <p:nvPr>
            <p:ph type="hdr" sz="quarter"/>
          </p:nvPr>
        </p:nvSpPr>
        <p:spPr>
          <a:xfrm>
            <a:off x="0" y="0"/>
            <a:ext cx="3078480" cy="513080"/>
          </a:xfrm>
          <a:prstGeom prst="rect">
            <a:avLst/>
          </a:prstGeom>
        </p:spPr>
        <p:txBody>
          <a:bodyPr vert="horz" wrap="square" lIns="91440" tIns="45720" rIns="91440" bIns="45720" numCol="1" spcCol="215900" anchor="t">
            <a:prstTxWarp prst="textNoShape">
              <a:avLst/>
            </a:prstTxWarp>
          </a:bodyPr>
          <a:lstStyle>
            <a:lvl1pPr algn="l">
              <a:defRPr lang="zh-cn" sz="1200"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endParaRPr/>
          </a:p>
        </p:txBody>
      </p:sp>
      <p:sp>
        <p:nvSpPr>
          <p:cNvPr id="3" name="Slide Number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whgAAAAAAACxKwAAKAMAABAAAAAmAAAACAAAAD+PAAAAAAAA"/>
              </a:ext>
            </a:extLst>
          </p:cNvSpPr>
          <p:nvPr>
            <p:ph type="dt" idx="1"/>
          </p:nvPr>
        </p:nvSpPr>
        <p:spPr>
          <a:xfrm>
            <a:off x="4024630" y="0"/>
            <a:ext cx="3077845" cy="513080"/>
          </a:xfrm>
          <a:prstGeom prst="rect">
            <a:avLst/>
          </a:prstGeom>
        </p:spPr>
        <p:txBody>
          <a:bodyPr vert="horz" wrap="square" lIns="91440" tIns="45720" rIns="91440" bIns="45720" numCol="1" spcCol="215900" anchor="t">
            <a:prstTxWarp prst="textNoShape">
              <a:avLst/>
            </a:prstTxWarp>
          </a:bodyPr>
          <a:lstStyle>
            <a:lvl1pPr algn="r">
              <a:defRPr lang="zh-cn" sz="1200"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fld id="{3FB16C11-5FD2-E49A-9C09-A9CF22476AFC}" type="datetime1">
              <a:t>20.11.2023</a:t>
            </a:fld>
            <a:endParaRPr/>
          </a:p>
        </p:txBody>
      </p:sp>
      <p:sp>
        <p:nvSpPr>
          <p:cNvPr id="4" name="Slide Image Placehoder 3"/>
          <p:cNvSpPr>
            <a:spLocks noGrp="1" noRot="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C0AAAAAkAAAAEgAAACQAAAASAAAAAAAAAABAAAAAAAAAAEAAABQAAAAAAAAAAAA4D8AAAAAAADgPwAAAAAAAOA/AAAAAAAA4D8AAAAAAADgPwAAAAAAAOA/AAAAAAAA4D8AAAAAAADgPwAAAAAAAOA/AAAAAAAA4D8CAAAAjAAAAAAAAAAAAAAARHLEDP///wgAAAAAAAAAAAAAAAAAAAAAAAAAAAAAAAAAAAAAZAAAAAEAAABAAAAAAAAAAAAAAAAAAAAAAAAAAAAAAAAAAAAAAAAAAAAAAAAAAAAAAAAAAAAAAAAAAAAAAAAAAAAAAAAAAAAAAAAAAAAAAAAAAAAAAAAAAAAAAAAAAAAAFAAAADwAAAABAAAAAAAAAAAAAAAU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B/f38AAAAAA8zMzADAwP8Af39/AAAAAAAAAAAAAAAAAAAAAAAAAAAAIQAAABgAAAAUAAAA+AIAAN8HAAC+KAAAHx0AABAAAAAmAAAACAAAAL8PAAD/HwAA"/>
              </a:ext>
            </a:extLst>
          </p:cNvSpPr>
          <p:nvPr>
            <p:ph type="sldImg" idx="2"/>
          </p:nvPr>
        </p:nvSpPr>
        <p:spPr>
          <a:xfrm>
            <a:off x="482600" y="1279525"/>
            <a:ext cx="6140450" cy="3454400"/>
          </a:xfrm>
          <a:prstGeom prst="rect">
            <a:avLst/>
          </a:prstGeom>
          <a:noFill/>
          <a:ln w="12700" cap="flat" cmpd="sng" algn="ctr">
            <a:solidFill>
              <a:srgbClr val="000000"/>
            </a:solidFill>
            <a:prstDash val="solid"/>
            <a:headEnd type="none"/>
            <a:tailEnd type="none"/>
          </a:ln>
        </p:spPr>
        <p:txBody>
          <a:bodyPr vert="horz" wrap="square" lIns="91440" tIns="45720" rIns="91440" bIns="45720" numCol="1" spcCol="215900" anchor="ctr">
            <a:prstTxWarp prst="textNoShape">
              <a:avLst/>
            </a:prstTxWarp>
          </a:bodyPr>
          <a:lstStyle/>
          <a:p>
            <a:pPr>
              <a:defRPr lang="zh-cn"/>
            </a:pPr>
            <a:endParaRPr lang="en-us" cap="none"/>
          </a:p>
        </p:txBody>
      </p:sp>
      <p:sp>
        <p:nvSpPr>
          <p:cNvPr id="5" name="Note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YAQAAE4eAABWJwAAFzcAABAAAAAmAAAACAAAAD8PAAD/HwAA"/>
              </a:ext>
            </a:extLst>
          </p:cNvSpPr>
          <p:nvPr>
            <p:ph type="body" idx="3"/>
          </p:nvPr>
        </p:nvSpPr>
        <p:spPr>
          <a:xfrm>
            <a:off x="711200" y="4926330"/>
            <a:ext cx="5683250" cy="4029075"/>
          </a:xfrm>
          <a:prstGeom prst="rect">
            <a:avLst/>
          </a:prstGeom>
          <a:noFill/>
          <a:ln>
            <a:noFill/>
          </a:ln>
        </p:spPr>
        <p:txBody>
          <a:bodyPr vert="horz" wrap="square" lIns="91440" tIns="45720" rIns="91440" bIns="45720" numCol="1" spcCol="215900" anchor="t">
            <a:prstTxWarp prst="textNoShape">
              <a:avLst/>
            </a:prstTxWarp>
          </a:bodyPr>
          <a:lstStyle/>
          <a:p>
            <a:pPr>
              <a:defRPr lang="zh-cn"/>
            </a:pPr>
            <a:r>
              <a:rPr lang="en-us" cap="none"/>
              <a:t>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6"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AAAAAM47AADwEgAA9j4AABAAAAAmAAAACAAAAL+PAAD/HwAA"/>
              </a:ext>
            </a:extLst>
          </p:cNvSpPr>
          <p:nvPr>
            <p:ph type="ftr" sz="quarter" idx="4"/>
          </p:nvPr>
        </p:nvSpPr>
        <p:spPr>
          <a:xfrm>
            <a:off x="0" y="9721850"/>
            <a:ext cx="3078480" cy="513080"/>
          </a:xfrm>
          <a:prstGeom prst="rect">
            <a:avLst/>
          </a:prstGeom>
          <a:noFill/>
          <a:ln>
            <a:noFill/>
          </a:ln>
        </p:spPr>
        <p:txBody>
          <a:bodyPr vert="horz" wrap="square" lIns="91440" tIns="45720" rIns="91440" bIns="45720" numCol="1" spcCol="215900" anchor="b">
            <a:prstTxWarp prst="textNoShape">
              <a:avLst/>
            </a:prstTxWarp>
          </a:bodyPr>
          <a:lstStyle>
            <a:lvl1pPr algn="l">
              <a:defRPr lang="zh-cn" sz="1200"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endParaRPr/>
          </a:p>
        </p:txBody>
      </p:sp>
      <p:sp>
        <p:nvSpPr>
          <p:cNvPr id="7"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whgAAM47AACxKwAA9j4AABAAAAAmAAAACAAAAL+PAAD/HwAA"/>
              </a:ext>
            </a:extLst>
          </p:cNvSpPr>
          <p:nvPr>
            <p:ph type="sldNum" sz="quarter" idx="5"/>
          </p:nvPr>
        </p:nvSpPr>
        <p:spPr>
          <a:xfrm>
            <a:off x="4024630" y="9721850"/>
            <a:ext cx="3077845" cy="513080"/>
          </a:xfrm>
          <a:prstGeom prst="rect">
            <a:avLst/>
          </a:prstGeom>
          <a:noFill/>
          <a:ln>
            <a:noFill/>
          </a:ln>
        </p:spPr>
        <p:txBody>
          <a:bodyPr vert="horz" wrap="square" lIns="91440" tIns="45720" rIns="91440" bIns="45720" numCol="1" spcCol="215900" anchor="b">
            <a:prstTxWarp prst="textNoShape">
              <a:avLst/>
            </a:prstTxWarp>
          </a:bodyPr>
          <a:lstStyle>
            <a:lvl1pPr algn="r">
              <a:defRPr lang="zh-cn" sz="1200"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fld id="{3FB152F8-B6D2-E4A4-9C09-40F11C476A15}" type="slidenum">
              <a:t>‹#›</a:t>
            </a:fld>
            <a:endParaRPr/>
          </a:p>
        </p:txBody>
      </p:sp>
    </p:spTree>
  </p:cSld>
  <p:clrMap bg1="lt1" tx1="dk1" bg2="lt2" tx2="dk2" accent1="accent1" accent2="accent2" accent3="accent3" accent4="accent4" accent5="accent5" accent6="accent6" hlink="hlink" folHlink="folHlink"/>
  <p:hf hdr="0" ftr="0"/>
  <p:notesStyle>
    <a:lvl1pPr marL="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1pPr>
    <a:lvl2pPr marL="4572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2pPr>
    <a:lvl3pPr marL="9144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3pPr>
    <a:lvl4pPr marL="13716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4pPr>
    <a:lvl5pPr marL="18288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5pPr>
    <a:lvl6pPr marL="22860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6pPr>
    <a:lvl7pPr marL="27432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7pPr>
    <a:lvl8pPr marL="32004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8pPr>
    <a:lvl9pPr marL="3657600" marR="0" indent="0" algn="l" defTabSz="914400">
      <a:lnSpc>
        <a:spcPct val="100000"/>
      </a:lnSpc>
      <a:spcBef>
        <a:spcPts val="0"/>
      </a:spcBef>
      <a:spcAft>
        <a:spcPts val="0"/>
      </a:spcAft>
      <a:buNone/>
      <a:tabLst/>
      <a:defRPr lang="zh-cn" sz="1200" b="0" i="0" u="none" strike="noStrike" kern="1" cap="none" spc="0" baseline="0">
        <a:solidFill>
          <a:schemeClr val="tx1"/>
        </a:solidFill>
        <a:effectLst/>
        <a:latin typeface="微软雅黑" charset="0"/>
        <a:ea typeface="微软雅黑" charset="0"/>
        <a:cs typeface="微软雅黑" charset="0"/>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CMIAACgQQAAmBUAABAAAAAmAAAACAAAAIGgAAAAAAAA"/>
              </a:ext>
            </a:extLst>
          </p:cNvSpPr>
          <p:nvPr>
            <p:ph type="ctrTitle"/>
          </p:nvPr>
        </p:nvSpPr>
        <p:spPr>
          <a:xfrm>
            <a:off x="1524000" y="1322705"/>
            <a:ext cx="9144000" cy="2187575"/>
          </a:xfrm>
        </p:spPr>
        <p:txBody>
          <a:bodyPr vert="horz" wrap="square" lIns="91440" tIns="45720" rIns="91440" bIns="45720" numCol="1" spcCol="215900" anchor="b">
            <a:prstTxWarp prst="textNoShape">
              <a:avLst/>
            </a:prstTxWarp>
          </a:bodyPr>
          <a:lstStyle>
            <a:lvl1pPr algn="ctr">
              <a:lnSpc>
                <a:spcPct val="130000"/>
              </a:lnSpc>
              <a:defRPr lang="zh-cn" sz="6000" cap="none">
                <a:effectLst/>
                <a:latin typeface="Calibri Light" pitchFamily="2" charset="-52"/>
                <a:ea typeface="Calibri Light" pitchFamily="2" charset="-52"/>
                <a:cs typeface="Calibri Light" pitchFamily="2" charset="-52"/>
              </a:defRPr>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4D62-2CD2-E4BB-9C09-DAEE03476A8F}" type="datetime1">
              <a:t>20.11.2023</a:t>
            </a:fld>
            <a:endParaRPr/>
          </a:p>
        </p:txBody>
      </p:sp>
      <p:sp>
        <p:nvSpPr>
          <p:cNvPr id="4"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5"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HRfYX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36E9-A7D2-E4C0-9C09-519578476A04}" type="slidenum">
              <a:t>‹#›</a:t>
            </a:fld>
            <a:endParaRPr/>
          </a:p>
        </p:txBody>
      </p:sp>
      <p:sp>
        <p:nvSpPr>
          <p:cNvPr id="6" name="Subtitle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YAkAACkWAACgQQAAWCAAABAAAAAmAAAACAAAAAGgAAAAAAAA"/>
              </a:ext>
            </a:extLst>
          </p:cNvSpPr>
          <p:nvPr>
            <p:ph type="subTitle" idx="1"/>
          </p:nvPr>
        </p:nvSpPr>
        <p:spPr>
          <a:xfrm>
            <a:off x="1524000" y="3602355"/>
            <a:ext cx="9144000" cy="1655445"/>
          </a:xfrm>
        </p:spPr>
        <p:txBody>
          <a:bodyPr vert="horz" wrap="square" lIns="91440" tIns="45720" rIns="91440" bIns="45720" numCol="1" spcCol="215900" anchor="t">
            <a:prstTxWarp prst="textNoShape">
              <a:avLst/>
            </a:prstTxWarp>
          </a:bodyPr>
          <a:lstStyle>
            <a:lvl1pPr marL="0" indent="0" algn="ctr">
              <a:buNone/>
              <a:defRPr lang="zh-cn" sz="2400" cap="none">
                <a:solidFill>
                  <a:srgbClr val="3F3F3F"/>
                </a:solidFill>
                <a:effectLst/>
                <a:latin typeface="Calibri Light" pitchFamily="2" charset="-52"/>
                <a:ea typeface="Calibri Light" pitchFamily="2" charset="-52"/>
                <a:cs typeface="Calibri Light" pitchFamily="2" charset="-52"/>
              </a:defRPr>
            </a:lvl1pPr>
            <a:lvl2pPr marL="457200" indent="0" algn="ctr">
              <a:buNone/>
              <a:defRPr lang="zh-cn" sz="2000" cap="none"/>
            </a:lvl2pPr>
            <a:lvl3pPr marL="914400" indent="0" algn="ctr">
              <a:buNone/>
              <a:defRPr lang="zh-cn" sz="1800" cap="none"/>
            </a:lvl3pPr>
            <a:lvl4pPr marL="1371600" indent="0" algn="ctr">
              <a:buNone/>
              <a:defRPr lang="zh-cn" sz="1600" cap="none"/>
            </a:lvl4pPr>
            <a:lvl5pPr marL="1828800" indent="0" algn="ctr">
              <a:buNone/>
              <a:defRPr lang="zh-cn" sz="1600" cap="none"/>
            </a:lvl5pPr>
            <a:lvl6pPr marL="2286000" indent="0" algn="ctr">
              <a:buNone/>
              <a:defRPr lang="zh-cn" sz="1600" cap="none"/>
            </a:lvl6pPr>
            <a:lvl7pPr marL="2743200" indent="0" algn="ctr">
              <a:buNone/>
              <a:defRPr lang="zh-cn" sz="1600" cap="none"/>
            </a:lvl7pPr>
            <a:lvl8pPr marL="3200400" indent="0" algn="ctr">
              <a:buNone/>
              <a:defRPr lang="zh-cn" sz="1600" cap="none"/>
            </a:lvl8pPr>
            <a:lvl9pPr marL="3657600" indent="0" algn="ctr">
              <a:buNone/>
              <a:defRPr lang="zh-cn" sz="1600" cap="none"/>
            </a:lvl9pPr>
          </a:lstStyle>
          <a:p>
            <a:pPr>
              <a:defRPr lang="zh-cn"/>
            </a:pPr>
            <a:r>
              <a:rPr lang="en-us" cap="none"/>
              <a:t>Click to edit Master subtitle style</a:t>
            </a:r>
          </a:p>
        </p:txBody>
      </p:sp>
    </p:spTree>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Content">
    <p:spTree>
      <p:nvGrpSpPr>
        <p:cNvPr id="1" name=""/>
        <p:cNvGrpSpPr/>
        <p:nvPr/>
      </p:nvGrpSpPr>
      <p:grpSpPr>
        <a:xfrm>
          <a:off x="0" y="0"/>
          <a:ext cx="0" cy="0"/>
          <a:chOff x="0" y="0"/>
          <a:chExt cx="0" cy="0"/>
        </a:xfrm>
      </p:grpSpPr>
      <p:sp>
        <p:nvSpPr>
          <p:cNvPr id="2"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191A-54D2-E4EF-9C09-A2BA57476AF7}" type="datetime1">
              <a:t>20.11.2023</a:t>
            </a:fld>
            <a:endParaRPr/>
          </a:p>
        </p:txBody>
      </p:sp>
      <p:sp>
        <p:nvSpPr>
          <p:cNvPr id="3" name="Foot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4" name="Slide Numb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49C8-86D2-E4BF-9C09-70EA07476A25}" type="slidenum">
              <a:t>‹#›</a:t>
            </a:fld>
            <a:endParaRPr/>
          </a:p>
        </p:txBody>
      </p:sp>
      <p:sp>
        <p:nvSpPr>
          <p:cNvPr id="5" name="Content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GUDAADYRQAAlyUAABAAAAAmAAAACAAAAAEAAAAAAAAA"/>
              </a:ext>
            </a:extLst>
          </p:cNvSpPr>
          <p:nvPr>
            <p:ph idx="13"/>
          </p:nvPr>
        </p:nvSpPr>
        <p:spPr>
          <a:xfrm>
            <a:off x="838200" y="551815"/>
            <a:ext cx="10515600" cy="5558790"/>
          </a:xfrm>
        </p:spPr>
        <p:txBody>
          <a:bodyPr/>
          <a:lstStyle/>
          <a:p>
            <a:pPr>
              <a:defRPr lang="zh-cn"/>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Tree>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MAAJcBAACsRAAAvwkAABAAAAAmAAAACAAAAAGgAAAAAAAA"/>
              </a:ext>
            </a:extLst>
          </p:cNvSpPr>
          <p:nvPr>
            <p:ph type="title"/>
          </p:nvPr>
        </p:nvSpPr>
        <p:spPr>
          <a:xfrm>
            <a:off x="647700" y="258445"/>
            <a:ext cx="10515600" cy="1325880"/>
          </a:xfrm>
        </p:spPr>
        <p:txBody>
          <a:bodyPr vert="horz" wrap="square" lIns="91440" tIns="45720" rIns="91440" bIns="45720" numCol="1" spcCol="215900" anchor="ctr">
            <a:prstTxWarp prst="textNoShape">
              <a:avLst/>
            </a:prstTxWarp>
          </a:bodyPr>
          <a:lstStyle>
            <a:lvl1pPr>
              <a:defRPr lang="zh-cn" sz="4400" b="1" cap="none">
                <a:effectLst/>
                <a:latin typeface="Calibri Light" pitchFamily="2" charset="-52"/>
                <a:ea typeface="Calibri Light" pitchFamily="2" charset="-52"/>
                <a:cs typeface="Calibri Light" pitchFamily="2" charset="-52"/>
              </a:defRPr>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Conten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MAADsLAACsRAAAACYAABAAAAAmAAAACAAAAAGgAAAAAAAA"/>
              </a:ext>
            </a:extLst>
          </p:cNvSpPr>
          <p:nvPr>
            <p:ph idx="1"/>
          </p:nvPr>
        </p:nvSpPr>
        <p:spPr>
          <a:xfrm>
            <a:off x="647700" y="1825625"/>
            <a:ext cx="10515600" cy="4351655"/>
          </a:xfrm>
        </p:spPr>
        <p:txBody>
          <a:bodyPr vert="horz" wrap="square" lIns="91440" tIns="45720" rIns="91440" bIns="45720" numCol="1" spcCol="215900" anchor="t">
            <a:prstTxWarp prst="textNoShape">
              <a:avLst/>
            </a:prstTxWarp>
          </a:bodyPr>
          <a:lstStyle>
            <a:lvl1pPr>
              <a:defRPr lang="zh-cn" sz="2800" cap="none">
                <a:solidFill>
                  <a:srgbClr val="3F3F3F"/>
                </a:solidFill>
                <a:latin typeface="Calibri Light" pitchFamily="2" charset="-52"/>
                <a:ea typeface="Calibri Light" pitchFamily="2" charset="-52"/>
                <a:cs typeface="Calibri Light" pitchFamily="2" charset="-52"/>
              </a:defRPr>
            </a:lvl1pPr>
            <a:lvl2pPr>
              <a:defRPr lang="zh-cn" sz="2400" cap="none">
                <a:solidFill>
                  <a:srgbClr val="3F3F3F"/>
                </a:solidFill>
                <a:latin typeface="Calibri Light" pitchFamily="2" charset="-52"/>
                <a:ea typeface="Calibri Light" pitchFamily="2" charset="-52"/>
                <a:cs typeface="Calibri Light" pitchFamily="2" charset="-52"/>
              </a:defRPr>
            </a:lvl2pPr>
            <a:lvl3pPr>
              <a:defRPr lang="zh-cn" sz="2000" cap="none">
                <a:solidFill>
                  <a:srgbClr val="3F3F3F"/>
                </a:solidFill>
                <a:latin typeface="Calibri Light" pitchFamily="2" charset="-52"/>
                <a:ea typeface="Calibri Light" pitchFamily="2" charset="-52"/>
                <a:cs typeface="Calibri Light" pitchFamily="2" charset="-52"/>
              </a:defRPr>
            </a:lvl3pPr>
            <a:lvl4pPr>
              <a:defRPr lang="zh-cn" sz="1800" cap="none">
                <a:solidFill>
                  <a:srgbClr val="3F3F3F"/>
                </a:solidFill>
                <a:latin typeface="Calibri Light" pitchFamily="2" charset="-52"/>
                <a:ea typeface="Calibri Light" pitchFamily="2" charset="-52"/>
                <a:cs typeface="Calibri Light" pitchFamily="2" charset="-52"/>
              </a:defRPr>
            </a:lvl4pPr>
            <a:lvl5pPr>
              <a:defRPr lang="zh-cn" sz="1800" cap="none">
                <a:solidFill>
                  <a:srgbClr val="3F3F3F"/>
                </a:solidFill>
                <a:latin typeface="Calibri Light" pitchFamily="2" charset="-52"/>
                <a:ea typeface="Calibri Light" pitchFamily="2" charset="-52"/>
                <a:cs typeface="Calibri Light" pitchFamily="2" charset="-52"/>
              </a:defRPr>
            </a:lvl5pPr>
            <a:lvl6pPr>
              <a:defRPr lang="zh-cn" cap="none"/>
            </a:lvl6pPr>
            <a:lvl7pPr>
              <a:defRPr lang="zh-cn" cap="none"/>
            </a:lvl7pPr>
            <a:lvl8pPr>
              <a:defRPr lang="zh-cn" cap="none"/>
            </a:lvl8pPr>
            <a:lvl9pPr>
              <a:defRPr lang="zh-cn" cap="none"/>
            </a:lvl9pPr>
          </a:lstStyle>
          <a:p>
            <a:pPr>
              <a:defRPr lang="zh-cn"/>
            </a:pPr>
            <a:r>
              <a:rPr lang="en-us" cap="none"/>
              <a:t>Click to edit Master text styles</a:t>
            </a:r>
          </a:p>
          <a:p>
            <a:pPr lvl="1">
              <a:defRPr lang="zh-cn"/>
            </a:pPr>
            <a:r>
              <a:rPr lang="en-us" cap="none"/>
              <a:t>Second level </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2550-1ED2-E4D3-9C09-E8866B476ABD}" type="datetime1">
              <a:t>20.11.2023</a:t>
            </a:fld>
            <a:endParaRPr/>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0ADC-92D2-E4FC-9C09-64A944476A31}" type="slidenum">
              <a:t>‹#›</a:t>
            </a:fld>
            <a:endParaRPr/>
          </a:p>
        </p:txBody>
      </p:sp>
    </p:spTree>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BMXAACrQQAAERwAABAAAAAmAAAACAAAAIGgAAAAAAAA"/>
              </a:ext>
            </a:extLst>
          </p:cNvSpPr>
          <p:nvPr>
            <p:ph type="title"/>
          </p:nvPr>
        </p:nvSpPr>
        <p:spPr>
          <a:xfrm>
            <a:off x="831850" y="3750945"/>
            <a:ext cx="9843135" cy="811530"/>
          </a:xfrm>
        </p:spPr>
        <p:txBody>
          <a:bodyPr vert="horz" wrap="square" lIns="91440" tIns="45720" rIns="91440" bIns="45720" numCol="1" spcCol="215900" anchor="b">
            <a:prstTxWarp prst="textNoShape">
              <a:avLst/>
            </a:prstTxWarp>
          </a:bodyPr>
          <a:lstStyle>
            <a:lvl1pPr>
              <a:defRPr lang="zh-cn" sz="6000" cap="none">
                <a:effectLst/>
              </a:defRPr>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HgUAAFwcAAAoMgAAWCAAABAAAAAmAAAACAAAAAGgAAAAAAAA"/>
              </a:ext>
            </a:extLst>
          </p:cNvSpPr>
          <p:nvPr>
            <p:ph idx="1"/>
          </p:nvPr>
        </p:nvSpPr>
        <p:spPr>
          <a:xfrm>
            <a:off x="831850" y="4610100"/>
            <a:ext cx="7321550" cy="647700"/>
          </a:xfrm>
        </p:spPr>
        <p:txBody>
          <a:bodyPr vert="horz" wrap="square" lIns="91440" tIns="45720" rIns="91440" bIns="45720" numCol="1" spcCol="215900" anchor="t">
            <a:prstTxWarp prst="textNoShape">
              <a:avLst/>
            </a:prstTxWarp>
          </a:bodyPr>
          <a:lstStyle>
            <a:lvl1pPr marL="0" indent="0">
              <a:buNone/>
              <a:defRPr lang="zh-cn" sz="2400" cap="none">
                <a:solidFill>
                  <a:srgbClr val="7F7F7F"/>
                </a:solidFill>
              </a:defRPr>
            </a:lvl1pPr>
            <a:lvl2pPr marL="457200" indent="0">
              <a:buNone/>
              <a:defRPr lang="zh-cn" sz="2000" cap="none">
                <a:solidFill>
                  <a:srgbClr val="8C8C8C"/>
                </a:solidFill>
              </a:defRPr>
            </a:lvl2pPr>
            <a:lvl3pPr marL="914400" indent="0">
              <a:buNone/>
              <a:defRPr lang="zh-cn" sz="1800" cap="none">
                <a:solidFill>
                  <a:srgbClr val="8C8C8C"/>
                </a:solidFill>
              </a:defRPr>
            </a:lvl3pPr>
            <a:lvl4pPr marL="1371600" indent="0">
              <a:buNone/>
              <a:defRPr lang="zh-cn" sz="1600" cap="none">
                <a:solidFill>
                  <a:srgbClr val="8C8C8C"/>
                </a:solidFill>
              </a:defRPr>
            </a:lvl4pPr>
            <a:lvl5pPr marL="1828800" indent="0">
              <a:buNone/>
              <a:defRPr lang="zh-cn" sz="1600" cap="none">
                <a:solidFill>
                  <a:srgbClr val="8C8C8C"/>
                </a:solidFill>
              </a:defRPr>
            </a:lvl5pPr>
            <a:lvl6pPr marL="2286000" indent="0">
              <a:buNone/>
              <a:defRPr lang="zh-cn" sz="1600" cap="none">
                <a:solidFill>
                  <a:srgbClr val="8C8C8C"/>
                </a:solidFill>
              </a:defRPr>
            </a:lvl6pPr>
            <a:lvl7pPr marL="2743200" indent="0">
              <a:buNone/>
              <a:defRPr lang="zh-cn" sz="1600" cap="none">
                <a:solidFill>
                  <a:srgbClr val="8C8C8C"/>
                </a:solidFill>
              </a:defRPr>
            </a:lvl7pPr>
            <a:lvl8pPr marL="3200400" indent="0">
              <a:buNone/>
              <a:defRPr lang="zh-cn" sz="1600" cap="none">
                <a:solidFill>
                  <a:srgbClr val="8C8C8C"/>
                </a:solidFill>
              </a:defRPr>
            </a:lvl8pPr>
            <a:lvl9pPr marL="3657600" indent="0">
              <a:buNone/>
              <a:defRPr lang="zh-cn" sz="1600" cap="none">
                <a:solidFill>
                  <a:srgbClr val="8C8C8C"/>
                </a:solidFill>
              </a:defRPr>
            </a:lvl9pPr>
          </a:lstStyle>
          <a:p>
            <a:pPr>
              <a:defRPr lang="zh-cn"/>
            </a:pPr>
            <a:r>
              <a:rPr lang="en-us" cap="none"/>
              <a:t>Click to edit Master text styles</a:t>
            </a:r>
          </a:p>
        </p:txBody>
      </p:sp>
      <p:sp>
        <p:nvSpPr>
          <p:cNvPr id="4" name="Slide Numb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65D6-98D2-E493-9C09-6EC62B476A3B}" type="datetime1">
              <a:t>20.11.2023</a:t>
            </a:fld>
            <a:endParaRPr/>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4D32-7CD2-E4BB-9C09-8AEE03476ADF}" type="slidenum">
              <a:t>‹#›</a:t>
            </a:fld>
            <a:endParaRPr/>
          </a:p>
        </p:txBody>
      </p:sp>
    </p:spTree>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MAAJcBAACsRAAAvwkAABAAAAAmAAAACAAAAAGgAAAAAAAA"/>
              </a:ext>
            </a:extLst>
          </p:cNvSpPr>
          <p:nvPr>
            <p:ph type="title"/>
          </p:nvPr>
        </p:nvSpPr>
        <p:spPr>
          <a:xfrm>
            <a:off x="647700" y="258445"/>
            <a:ext cx="10515600" cy="1325880"/>
          </a:xfrm>
        </p:spPr>
        <p:txBody>
          <a:bodyPr vert="horz" wrap="square" lIns="91440" tIns="45720" rIns="91440" bIns="45720" numCol="1" spcCol="215900" anchor="ctr">
            <a:prstTxWarp prst="textNoShape">
              <a:avLst/>
            </a:prstTxWarp>
          </a:bodyPr>
          <a:lstStyle>
            <a:lvl1pPr>
              <a:defRPr lang="zh-cn" sz="4400" b="0" i="0" cap="none">
                <a:effectLst/>
              </a:defRPr>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Conten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MAADsLAADcIwAAACYAABAAAAAmAAAACAAAAAGgAAAAAAAA"/>
              </a:ext>
            </a:extLst>
          </p:cNvSpPr>
          <p:nvPr>
            <p:ph idx="1"/>
          </p:nvPr>
        </p:nvSpPr>
        <p:spPr>
          <a:xfrm>
            <a:off x="647700" y="1825625"/>
            <a:ext cx="5181600" cy="4351655"/>
          </a:xfrm>
        </p:spPr>
        <p:txBody>
          <a:bodyPr vert="horz" wrap="square" lIns="91440" tIns="45720" rIns="91440" bIns="45720" numCol="1" spcCol="215900" anchor="t">
            <a:prstTxWarp prst="textNoShape">
              <a:avLst/>
            </a:prstTxWarp>
          </a:bodyPr>
          <a:lstStyle>
            <a:lvl1pPr>
              <a:lnSpc>
                <a:spcPct val="150000"/>
              </a:lnSpc>
              <a:defRPr lang="zh-cn" sz="2800" cap="none">
                <a:solidFill>
                  <a:srgbClr val="3F3F3F"/>
                </a:solidFill>
                <a:latin typeface="Calibri Light" pitchFamily="2" charset="-52"/>
                <a:ea typeface="Calibri Light" pitchFamily="2" charset="-52"/>
                <a:cs typeface="Calibri Light" pitchFamily="2" charset="-52"/>
              </a:defRPr>
            </a:lvl1pPr>
            <a:lvl2pPr>
              <a:lnSpc>
                <a:spcPct val="150000"/>
              </a:lnSpc>
              <a:defRPr lang="zh-cn" sz="2400" cap="none">
                <a:solidFill>
                  <a:srgbClr val="3F3F3F"/>
                </a:solidFill>
                <a:latin typeface="Calibri Light" pitchFamily="2" charset="-52"/>
                <a:ea typeface="Calibri Light" pitchFamily="2" charset="-52"/>
                <a:cs typeface="Calibri Light" pitchFamily="2" charset="-52"/>
              </a:defRPr>
            </a:lvl2pPr>
            <a:lvl3pPr>
              <a:lnSpc>
                <a:spcPct val="150000"/>
              </a:lnSpc>
              <a:defRPr lang="zh-cn" sz="2000" cap="none">
                <a:solidFill>
                  <a:srgbClr val="3F3F3F"/>
                </a:solidFill>
                <a:latin typeface="Calibri Light" pitchFamily="2" charset="-52"/>
                <a:ea typeface="Calibri Light" pitchFamily="2" charset="-52"/>
                <a:cs typeface="Calibri Light" pitchFamily="2" charset="-52"/>
              </a:defRPr>
            </a:lvl3pPr>
            <a:lvl4pPr>
              <a:lnSpc>
                <a:spcPct val="150000"/>
              </a:lnSpc>
              <a:defRPr lang="zh-cn" sz="1800" cap="none">
                <a:solidFill>
                  <a:srgbClr val="3F3F3F"/>
                </a:solidFill>
                <a:latin typeface="Calibri Light" pitchFamily="2" charset="-52"/>
                <a:ea typeface="Calibri Light" pitchFamily="2" charset="-52"/>
                <a:cs typeface="Calibri Light" pitchFamily="2" charset="-52"/>
              </a:defRPr>
            </a:lvl4pPr>
            <a:lvl5pPr>
              <a:lnSpc>
                <a:spcPct val="150000"/>
              </a:lnSpc>
              <a:defRPr lang="zh-cn" sz="1800" cap="none">
                <a:solidFill>
                  <a:srgbClr val="3F3F3F"/>
                </a:solidFill>
                <a:latin typeface="Calibri Light" pitchFamily="2" charset="-52"/>
                <a:ea typeface="Calibri Light" pitchFamily="2" charset="-52"/>
                <a:cs typeface="Calibri Light" pitchFamily="2" charset="-52"/>
              </a:defRPr>
            </a:lvl5pPr>
            <a:lvl6pPr>
              <a:defRPr lang="zh-cn" cap="none"/>
            </a:lvl6pPr>
            <a:lvl7pPr>
              <a:defRPr lang="zh-cn" cap="none"/>
            </a:lvl7pPr>
            <a:lvl8pPr>
              <a:defRPr lang="zh-cn" cap="none"/>
            </a:lvl8pPr>
            <a:lvl9pPr>
              <a:defRPr lang="zh-cn" cap="none"/>
            </a:lvl9pPr>
          </a:lstStyle>
          <a:p>
            <a:pPr>
              <a:defRPr lang="zh-cn"/>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4" name="Conten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zCQAADsLAACsRAAAACYAABAAAAAmAAAACAAAAAGgAAAAAAAA"/>
              </a:ext>
            </a:extLst>
          </p:cNvSpPr>
          <p:nvPr>
            <p:ph idx="2"/>
          </p:nvPr>
        </p:nvSpPr>
        <p:spPr>
          <a:xfrm>
            <a:off x="5981700" y="1825625"/>
            <a:ext cx="5181600" cy="4351655"/>
          </a:xfrm>
        </p:spPr>
        <p:txBody>
          <a:bodyPr vert="horz" wrap="square" lIns="91440" tIns="45720" rIns="91440" bIns="45720" numCol="1" spcCol="215900" anchor="t">
            <a:prstTxWarp prst="textNoShape">
              <a:avLst/>
            </a:prstTxWarp>
          </a:bodyPr>
          <a:lstStyle>
            <a:lvl1pPr>
              <a:lnSpc>
                <a:spcPct val="150000"/>
              </a:lnSpc>
              <a:defRPr sz="2800" b="0" i="0" u="none" strike="noStrike" kern="1" cap="none" spc="0" baseline="0" noProof="1">
                <a:solidFill>
                  <a:srgbClr val="3F3F3F"/>
                </a:solidFill>
                <a:latin typeface="Calibri Light" pitchFamily="2" charset="-52"/>
                <a:ea typeface="Calibri Light" pitchFamily="2" charset="-52"/>
                <a:cs typeface="Calibri Light" pitchFamily="2" charset="-52"/>
              </a:defRPr>
            </a:lvl1pPr>
            <a:lvl2pPr>
              <a:lnSpc>
                <a:spcPct val="150000"/>
              </a:lnSpc>
              <a:defRPr lang="zh-cn" sz="2400" cap="none">
                <a:solidFill>
                  <a:srgbClr val="3F3F3F"/>
                </a:solidFill>
              </a:defRPr>
            </a:lvl2pPr>
            <a:lvl3pPr>
              <a:lnSpc>
                <a:spcPct val="150000"/>
              </a:lnSpc>
              <a:defRPr lang="zh-cn" sz="2000" cap="none">
                <a:solidFill>
                  <a:srgbClr val="3F3F3F"/>
                </a:solidFill>
              </a:defRPr>
            </a:lvl3pPr>
            <a:lvl4pPr>
              <a:lnSpc>
                <a:spcPct val="150000"/>
              </a:lnSpc>
              <a:defRPr lang="zh-cn" sz="2000" cap="none">
                <a:solidFill>
                  <a:srgbClr val="3F3F3F"/>
                </a:solidFill>
              </a:defRPr>
            </a:lvl4pPr>
            <a:lvl5pPr>
              <a:lnSpc>
                <a:spcPct val="150000"/>
              </a:lnSpc>
              <a:defRPr lang="zh-cn" sz="2000" cap="none">
                <a:solidFill>
                  <a:srgbClr val="3F3F3F"/>
                </a:solidFill>
              </a:defRPr>
            </a:lvl5pPr>
            <a:lvl6pPr>
              <a:defRPr lang="zh-cn" cap="none"/>
            </a:lvl6pPr>
            <a:lvl7pPr>
              <a:defRPr lang="zh-cn" cap="none"/>
            </a:lvl7pPr>
            <a:lvl8pPr>
              <a:defRPr lang="zh-cn" cap="none"/>
            </a:lvl8pPr>
            <a:lvl9pPr>
              <a:defRPr lang="zh-cn" cap="none"/>
            </a:lvl9pPr>
          </a:lstStyle>
          <a:p>
            <a:pPr>
              <a:defRPr noProof="1"/>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5" name="Date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36B0-FED2-E4C0-9C09-089578476A5D}" type="datetime1">
              <a:t>20.11.2023</a:t>
            </a:fld>
            <a:endParaRPr/>
          </a:p>
        </p:txBody>
      </p:sp>
      <p:sp>
        <p:nvSpPr>
          <p:cNvPr id="6"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7B62-2CD2-E48D-9C09-DAD835476A8F}" type="slidenum">
              <a:t>‹#›</a:t>
            </a:fld>
            <a:endParaRPr/>
          </a:p>
        </p:txBody>
      </p:sp>
    </p:spTree>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D8CAADbRQAAZwoAABAAAAAmAAAACAAAAAGAAAAAAAAA"/>
              </a:ext>
            </a:extLst>
          </p:cNvSpPr>
          <p:nvPr>
            <p:ph type="title"/>
          </p:nvPr>
        </p:nvSpPr>
        <p:spPr>
          <a:xfrm>
            <a:off x="840105" y="365125"/>
            <a:ext cx="10515600" cy="1325880"/>
          </a:xfrm>
        </p:spPr>
        <p:txBody>
          <a:bodyPr/>
          <a:lstStyle>
            <a:lvl1pPr>
              <a:defRPr lang="zh-cn" sz="4400"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LwKAADlJAAAzQ8AABAAAAAmAAAACAAAAIGAAAAAAAAA"/>
              </a:ext>
            </a:extLst>
          </p:cNvSpPr>
          <p:nvPr>
            <p:ph idx="1"/>
          </p:nvPr>
        </p:nvSpPr>
        <p:spPr>
          <a:xfrm>
            <a:off x="840105" y="1744980"/>
            <a:ext cx="5157470" cy="823595"/>
          </a:xfrm>
        </p:spPr>
        <p:txBody>
          <a:bodyPr vert="horz" wrap="square" lIns="91440" tIns="45720" rIns="91440" bIns="45720" numCol="1" spcCol="215900" anchor="b">
            <a:prstTxWarp prst="textNoShape">
              <a:avLst/>
            </a:prstTxWarp>
          </a:bodyPr>
          <a:lstStyle>
            <a:lvl1pPr marL="0" indent="0">
              <a:buNone/>
              <a:defRPr lang="zh-cn" sz="2400" b="1" cap="none">
                <a:latin typeface="Calibri Light" pitchFamily="2" charset="-52"/>
                <a:ea typeface="Calibri Light" pitchFamily="2" charset="-52"/>
                <a:cs typeface="Calibri Light" pitchFamily="2" charset="-52"/>
              </a:defRPr>
            </a:lvl1pPr>
            <a:lvl2pPr marL="457200" indent="0">
              <a:buNone/>
              <a:defRPr lang="zh-cn" sz="2000" b="1" cap="none"/>
            </a:lvl2pPr>
            <a:lvl3pPr marL="914400" indent="0">
              <a:buNone/>
              <a:defRPr lang="zh-cn" sz="1800" b="1" cap="none"/>
            </a:lvl3pPr>
            <a:lvl4pPr marL="1371600" indent="0">
              <a:buNone/>
              <a:defRPr lang="zh-cn" sz="1600" b="1" cap="none"/>
            </a:lvl4pPr>
            <a:lvl5pPr marL="1828800" indent="0">
              <a:buNone/>
              <a:defRPr lang="zh-cn" sz="1600" b="1" cap="none"/>
            </a:lvl5pPr>
            <a:lvl6pPr marL="2286000" indent="0">
              <a:buNone/>
              <a:defRPr lang="zh-cn" sz="1600" b="1" cap="none"/>
            </a:lvl6pPr>
            <a:lvl7pPr marL="2743200" indent="0">
              <a:buNone/>
              <a:defRPr lang="zh-cn" sz="1600" b="1" cap="none"/>
            </a:lvl7pPr>
            <a:lvl8pPr marL="3200400" indent="0">
              <a:buNone/>
              <a:defRPr lang="zh-cn" sz="1600" b="1" cap="none"/>
            </a:lvl8pPr>
            <a:lvl9pPr marL="3657600" indent="0">
              <a:buNone/>
              <a:defRPr lang="zh-cn" sz="1600" b="1" cap="none"/>
            </a:lvl9pPr>
          </a:lstStyle>
          <a:p>
            <a:pPr>
              <a:defRPr lang="zh-cn"/>
            </a:pPr>
            <a:r>
              <a:rPr lang="en-us" cap="none"/>
              <a:t>Click to edit Master text styles</a:t>
            </a:r>
          </a:p>
        </p:txBody>
      </p:sp>
      <p:sp>
        <p:nvSpPr>
          <p:cNvPr id="4" name="Conten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wUAABcQAADlJAAAFCYAABAAAAAmAAAACAAAAAEAAAAAAAAA"/>
              </a:ext>
            </a:extLst>
          </p:cNvSpPr>
          <p:nvPr>
            <p:ph idx="2"/>
          </p:nvPr>
        </p:nvSpPr>
        <p:spPr>
          <a:xfrm>
            <a:off x="840105" y="2615565"/>
            <a:ext cx="5157470" cy="3574415"/>
          </a:xfrm>
        </p:spPr>
        <p:txBody>
          <a:bodyPr/>
          <a:lstStyle/>
          <a:p>
            <a:pPr>
              <a:defRPr lang="zh-cn"/>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5" name="文本占位符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LwKAADbRQAAzQ8AABAAAAAmAAAACAAAAIGAAAAAAAAA"/>
              </a:ext>
            </a:extLst>
          </p:cNvSpPr>
          <p:nvPr>
            <p:ph idx="3"/>
          </p:nvPr>
        </p:nvSpPr>
        <p:spPr>
          <a:xfrm>
            <a:off x="6172200" y="1744980"/>
            <a:ext cx="5183505" cy="823595"/>
          </a:xfrm>
        </p:spPr>
        <p:txBody>
          <a:bodyPr vert="horz" wrap="square" lIns="91440" tIns="45720" rIns="91440" bIns="45720" numCol="1" spcCol="215900" anchor="b">
            <a:prstTxWarp prst="textNoShape">
              <a:avLst/>
            </a:prstTxWarp>
          </a:bodyPr>
          <a:lstStyle>
            <a:lvl1pPr marL="0" indent="0">
              <a:buNone/>
              <a:defRPr lang="zh-cn" sz="2400" b="1" cap="none">
                <a:latin typeface="Calibri Light" pitchFamily="2" charset="-52"/>
                <a:ea typeface="Calibri Light" pitchFamily="2" charset="-52"/>
                <a:cs typeface="Calibri Light" pitchFamily="2" charset="-52"/>
              </a:defRPr>
            </a:lvl1pPr>
            <a:lvl2pPr marL="457200" indent="0">
              <a:buNone/>
              <a:defRPr lang="zh-cn" sz="2000" b="1" cap="none"/>
            </a:lvl2pPr>
            <a:lvl3pPr marL="914400" indent="0">
              <a:buNone/>
              <a:defRPr lang="zh-cn" sz="1800" b="1" cap="none"/>
            </a:lvl3pPr>
            <a:lvl4pPr marL="1371600" indent="0">
              <a:buNone/>
              <a:defRPr lang="zh-cn" sz="1600" b="1" cap="none"/>
            </a:lvl4pPr>
            <a:lvl5pPr marL="1828800" indent="0">
              <a:buNone/>
              <a:defRPr lang="zh-cn" sz="1600" b="1" cap="none"/>
            </a:lvl5pPr>
            <a:lvl6pPr marL="2286000" indent="0">
              <a:buNone/>
              <a:defRPr lang="zh-cn" sz="1600" b="1" cap="none"/>
            </a:lvl6pPr>
            <a:lvl7pPr marL="2743200" indent="0">
              <a:buNone/>
              <a:defRPr lang="zh-cn" sz="1600" b="1" cap="none"/>
            </a:lvl7pPr>
            <a:lvl8pPr marL="3200400" indent="0">
              <a:buNone/>
              <a:defRPr lang="zh-cn" sz="1600" b="1" cap="none"/>
            </a:lvl8pPr>
            <a:lvl9pPr marL="3657600" indent="0">
              <a:buNone/>
              <a:defRPr lang="zh-cn" sz="1600" b="1" cap="none"/>
            </a:lvl9pPr>
          </a:lstStyle>
          <a:p>
            <a:pPr>
              <a:defRPr lang="zh-cn"/>
            </a:pPr>
            <a:r>
              <a:rPr lang="en-us" cap="none"/>
              <a:t>Click to edit Master text styles</a:t>
            </a:r>
          </a:p>
        </p:txBody>
      </p:sp>
      <p:sp>
        <p:nvSpPr>
          <p:cNvPr id="6" name="内容占位符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UAABcQAADbRQAAFCYAABAAAAAmAAAACAAAAAEAAAAAAAAA"/>
              </a:ext>
            </a:extLst>
          </p:cNvSpPr>
          <p:nvPr>
            <p:ph idx="4"/>
          </p:nvPr>
        </p:nvSpPr>
        <p:spPr>
          <a:xfrm>
            <a:off x="6172200" y="2615565"/>
            <a:ext cx="5183505" cy="3574415"/>
          </a:xfrm>
        </p:spPr>
        <p:txBody>
          <a:bodyPr/>
          <a:lstStyle/>
          <a:p>
            <a:pPr>
              <a:defRPr lang="zh-cn"/>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7" name="Date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7BCF-81D2-E48D-9C09-77D835476A22}" type="datetime1">
              <a:t>20.11.2023</a:t>
            </a:fld>
            <a:endParaRPr/>
          </a:p>
        </p:txBody>
      </p:sp>
      <p:sp>
        <p:nvSpPr>
          <p:cNvPr id="8" name="Footer Placeholder 7"/>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9" name="Slide Number Placeholder 8"/>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20BB-F5D2-E4D6-9C09-03836E476A56}" type="slidenum">
              <a:t>‹#›</a:t>
            </a:fld>
            <a:endParaRPr/>
          </a:p>
        </p:txBody>
      </p:sp>
    </p:spTree>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AQRAADYRQAALBkAABAAAAAmAAAACAAAAAGgAAAAAAAA"/>
              </a:ext>
            </a:extLst>
          </p:cNvSpPr>
          <p:nvPr>
            <p:ph type="title"/>
          </p:nvPr>
        </p:nvSpPr>
        <p:spPr>
          <a:xfrm>
            <a:off x="838200" y="2766060"/>
            <a:ext cx="10515600" cy="1325880"/>
          </a:xfrm>
        </p:spPr>
        <p:txBody>
          <a:bodyPr vert="horz" wrap="square" lIns="91440" tIns="45720" rIns="91440" bIns="45720" numCol="1" spcCol="215900" anchor="ctr">
            <a:prstTxWarp prst="textNoShape">
              <a:avLst/>
            </a:prstTxWarp>
          </a:bodyPr>
          <a:lstStyle>
            <a:lvl1pPr algn="ctr">
              <a:defRPr lang="zh-cn" sz="4400" b="0" cap="none">
                <a:effectLst/>
                <a:latin typeface="Calibri Light" pitchFamily="2" charset="-52"/>
                <a:ea typeface="Calibri Light" pitchFamily="2" charset="-52"/>
                <a:cs typeface="Calibri Light" pitchFamily="2" charset="-52"/>
              </a:defRPr>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Dat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770E-40D2-E481-9C09-B6D439476AE3}" type="datetime1">
              <a:t>20.11.2023</a:t>
            </a:fld>
            <a:endParaRPr/>
          </a:p>
        </p:txBody>
      </p:sp>
      <p:sp>
        <p:nvSpPr>
          <p:cNvPr id="4" name="Foot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5" name="Slide Numb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2AD0-9ED2-E4DC-9C09-688964476A3D}" type="slidenum">
              <a:t>‹#›</a:t>
            </a:fld>
            <a:endParaRPr/>
          </a:p>
        </p:txBody>
      </p:sp>
    </p:spTree>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7B1E-50D2-E48D-9C09-A6D835476AF3}" type="datetime1">
              <a:t>20.11.2023</a:t>
            </a:fld>
            <a:endParaRPr/>
          </a:p>
        </p:txBody>
      </p:sp>
      <p:sp>
        <p:nvSpPr>
          <p:cNvPr id="3" name="Footer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4" name="Slide Number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6E03-4DD2-E498-9C09-BBCD20476AEE}" type="slidenum">
              <a:t>‹#›</a:t>
            </a:fld>
            <a:endParaRPr/>
          </a:p>
        </p:txBody>
      </p:sp>
    </p:spTree>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gMAAMgAAACaHQAAoAoAABAAAAAmAAAACAAAAAGgAAAAAAAA"/>
              </a:ext>
            </a:extLst>
          </p:cNvSpPr>
          <p:nvPr>
            <p:ph type="title"/>
          </p:nvPr>
        </p:nvSpPr>
        <p:spPr>
          <a:xfrm>
            <a:off x="646430" y="127000"/>
            <a:ext cx="4165600" cy="1600200"/>
          </a:xfrm>
        </p:spPr>
        <p:txBody>
          <a:bodyPr vert="horz" wrap="square" lIns="91440" tIns="45720" rIns="91440" bIns="45720" numCol="1" spcCol="215900" anchor="ctr">
            <a:prstTxWarp prst="textNoShape">
              <a:avLst/>
            </a:prstTxWarp>
          </a:bodyPr>
          <a:lstStyle>
            <a:lvl1pPr>
              <a:defRPr lang="zh-cn" sz="3200" b="0" cap="none">
                <a:effectLst/>
                <a:latin typeface="Calibri Light" pitchFamily="2" charset="-52"/>
                <a:ea typeface="Calibri Light" pitchFamily="2" charset="-52"/>
                <a:cs typeface="Calibri Light" pitchFamily="2" charset="-52"/>
              </a:defRPr>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Picture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5B8AALcEAACtQwAADiQAABAAAAAmAAAACAAAAAGAAAAAAAAA"/>
              </a:ext>
            </a:extLst>
          </p:cNvSpPr>
          <p:nvPr>
            <p:ph type="pic" idx="1"/>
          </p:nvPr>
        </p:nvSpPr>
        <p:spPr>
          <a:xfrm>
            <a:off x="5184140" y="766445"/>
            <a:ext cx="5817235" cy="5094605"/>
          </a:xfrm>
        </p:spPr>
        <p:txBody>
          <a:bodyPr/>
          <a:lstStyle>
            <a:lvl1pPr marL="0" indent="0">
              <a:buNone/>
              <a:defRPr lang="zh-cn" sz="3200" cap="none"/>
            </a:lvl1pPr>
            <a:lvl2pPr marL="457200" indent="0">
              <a:buNone/>
              <a:defRPr lang="zh-cn" sz="2800" cap="none"/>
            </a:lvl2pPr>
            <a:lvl3pPr marL="914400" indent="0">
              <a:buNone/>
              <a:defRPr lang="zh-cn" sz="2400" cap="none"/>
            </a:lvl3pPr>
            <a:lvl4pPr marL="1371600" indent="0">
              <a:buNone/>
              <a:defRPr lang="zh-cn" sz="2000" cap="none"/>
            </a:lvl4pPr>
            <a:lvl5pPr marL="1828800" indent="0">
              <a:buNone/>
              <a:defRPr lang="zh-cn" sz="2000" cap="none"/>
            </a:lvl5pPr>
            <a:lvl6pPr marL="2286000" indent="0">
              <a:buNone/>
              <a:defRPr lang="zh-cn" sz="2000" cap="none"/>
            </a:lvl6pPr>
            <a:lvl7pPr marL="2743200" indent="0">
              <a:buNone/>
              <a:defRPr lang="zh-cn" sz="2000" cap="none"/>
            </a:lvl7pPr>
            <a:lvl8pPr marL="3200400" indent="0">
              <a:buNone/>
              <a:defRPr lang="zh-cn" sz="2000" cap="none"/>
            </a:lvl8pPr>
            <a:lvl9pPr marL="3657600" indent="0">
              <a:buNone/>
              <a:defRPr lang="zh-cn" sz="2000" cap="none"/>
            </a:lvl9pPr>
          </a:lstStyle>
          <a:p>
            <a:pPr>
              <a:defRPr lang="zh-cn"/>
            </a:pPr>
            <a:endParaRPr lang="en-us" cap="none"/>
          </a:p>
        </p:txBody>
      </p:sp>
      <p:sp>
        <p:nvSpPr>
          <p:cNvPr id="4" name="Text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AgQAAKgMAACiHQAAGyQAABAAAAAmAAAACAAAAAGgAAAAAAAA"/>
              </a:ext>
            </a:extLst>
          </p:cNvSpPr>
          <p:nvPr>
            <p:ph idx="2"/>
          </p:nvPr>
        </p:nvSpPr>
        <p:spPr>
          <a:xfrm>
            <a:off x="651510" y="2057400"/>
            <a:ext cx="4165600" cy="3811905"/>
          </a:xfrm>
        </p:spPr>
        <p:txBody>
          <a:bodyPr vert="horz" wrap="square" lIns="91440" tIns="45720" rIns="91440" bIns="45720" numCol="1" spcCol="215900" anchor="t">
            <a:prstTxWarp prst="textNoShape">
              <a:avLst/>
            </a:prstTxWarp>
          </a:bodyPr>
          <a:lstStyle>
            <a:lvl1pPr marL="0" indent="0">
              <a:lnSpc>
                <a:spcPct val="150000"/>
              </a:lnSpc>
              <a:buNone/>
              <a:defRPr lang="zh-cn" sz="1600" cap="none"/>
            </a:lvl1pPr>
            <a:lvl2pPr marL="457200" indent="0">
              <a:buNone/>
              <a:defRPr lang="zh-cn" sz="1400" cap="none"/>
            </a:lvl2pPr>
            <a:lvl3pPr marL="914400" indent="0">
              <a:buNone/>
              <a:defRPr lang="zh-cn" sz="1200" cap="none"/>
            </a:lvl3pPr>
            <a:lvl4pPr marL="1371600" indent="0">
              <a:buNone/>
              <a:defRPr lang="zh-cn" sz="1000" cap="none"/>
            </a:lvl4pPr>
            <a:lvl5pPr marL="1828800" indent="0">
              <a:buNone/>
              <a:defRPr lang="zh-cn" sz="1000" cap="none"/>
            </a:lvl5pPr>
            <a:lvl6pPr marL="2286000" indent="0">
              <a:buNone/>
              <a:defRPr lang="zh-cn" sz="1000" cap="none"/>
            </a:lvl6pPr>
            <a:lvl7pPr marL="2743200" indent="0">
              <a:buNone/>
              <a:defRPr lang="zh-cn" sz="1000" cap="none"/>
            </a:lvl7pPr>
            <a:lvl8pPr marL="3200400" indent="0">
              <a:buNone/>
              <a:defRPr lang="zh-cn" sz="1000" cap="none"/>
            </a:lvl8pPr>
            <a:lvl9pPr marL="3657600" indent="0">
              <a:buNone/>
              <a:defRPr lang="zh-cn" sz="1000" cap="none"/>
            </a:lvl9pPr>
          </a:lstStyle>
          <a:p>
            <a:pPr>
              <a:defRPr lang="zh-cn"/>
            </a:pPr>
            <a:r>
              <a:rPr lang="en-us" cap="none"/>
              <a:t>Click to edit Master text styles</a:t>
            </a:r>
          </a:p>
        </p:txBody>
      </p:sp>
      <p:sp>
        <p:nvSpPr>
          <p:cNvPr id="5" name="Date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0478-36D2-E4F2-9C09-C0A74A476A95}" type="datetime1">
              <a:t>20.11.2023</a:t>
            </a:fld>
            <a:endParaRPr/>
          </a:p>
        </p:txBody>
      </p:sp>
      <p:sp>
        <p:nvSpPr>
          <p:cNvPr id="6" name="Foot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7" name="Slide Number Placeholder 6"/>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4D01-4FD2-E4BB-9C09-B9EE03476AEC}" type="slidenum">
              <a:t>‹#›</a:t>
            </a:fld>
            <a:endParaRPr/>
          </a:p>
        </p:txBody>
      </p:sp>
    </p:spTree>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cDwAAD8CAADYRQAAACYAABAAAAAmAAAACAAAAAOgAAAAAAAA"/>
              </a:ext>
            </a:extLst>
          </p:cNvSpPr>
          <p:nvPr>
            <p:ph type="title"/>
          </p:nvPr>
        </p:nvSpPr>
        <p:spPr>
          <a:xfrm>
            <a:off x="9824720" y="365125"/>
            <a:ext cx="1529080" cy="5812155"/>
          </a:xfrm>
        </p:spPr>
        <p:txBody>
          <a:bodyPr vert="vert" wrap="square" lIns="91440" tIns="45720" rIns="91440" bIns="45720" numCol="1" spcCol="215900" anchor="ctr">
            <a:prstTxWarp prst="textNoShape">
              <a:avLst/>
            </a:prstTxWarp>
          </a:bodyPr>
          <a:lstStyle>
            <a:lvl1pPr>
              <a:defRPr lang="zh-cn" sz="4400" cap="none"/>
            </a:lvl1pPr>
            <a:lvl2pPr>
              <a:defRPr lang="zh-cn" cap="none"/>
            </a:lvl2pPr>
            <a:lvl3pPr>
              <a:defRPr lang="zh-cn" cap="none"/>
            </a:lvl3pPr>
            <a:lvl4pPr>
              <a:defRPr lang="zh-cn" cap="none"/>
            </a:lvl4pPr>
            <a:lvl5pPr>
              <a:defRPr lang="zh-cn" cap="none"/>
            </a:lvl5pPr>
            <a:lvl6pPr>
              <a:defRPr lang="zh-cn" cap="none"/>
            </a:lvl6pPr>
            <a:lvl7pPr>
              <a:defRPr lang="zh-cn" cap="none"/>
            </a:lvl7pPr>
            <a:lvl8pPr>
              <a:defRPr lang="zh-cn" cap="none"/>
            </a:lvl8pPr>
            <a:lvl9pPr>
              <a:defRPr lang="zh-cn" cap="none"/>
            </a:lvl9pPr>
          </a:lstStyle>
          <a:p>
            <a:pPr>
              <a:defRPr lang="zh-cn"/>
            </a:pPr>
            <a:r>
              <a:rPr lang="en-us" cap="none"/>
              <a:t>Click to edit Master title style</a:t>
            </a:r>
          </a:p>
        </p:txBody>
      </p:sp>
      <p:sp>
        <p:nvSpPr>
          <p:cNvPr id="3" name="Vertical 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Q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D8CAADIOwAAACYAABAAAAAmAAAACAAAAAMAAAAAAAAA"/>
              </a:ext>
            </a:extLst>
          </p:cNvSpPr>
          <p:nvPr>
            <p:ph idx="1"/>
          </p:nvPr>
        </p:nvSpPr>
        <p:spPr>
          <a:xfrm>
            <a:off x="838200" y="365125"/>
            <a:ext cx="8879840" cy="5812155"/>
          </a:xfrm>
        </p:spPr>
        <p:txBody>
          <a:bodyPr vert="vert" wrap="square" lIns="91440" tIns="45720" rIns="91440" bIns="45720" numCol="1" spcCol="215900" anchor="t">
            <a:prstTxWarp prst="textNoShape">
              <a:avLst/>
            </a:prstTxWarp>
          </a:bodyPr>
          <a:lstStyle/>
          <a:p>
            <a:pPr>
              <a:defRPr lang="zh-cn"/>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KAUAABonAAAIFgAAWSkAABAAAAAmAAAACAAAAAAAAAAAAAAA"/>
              </a:ext>
            </a:extLst>
          </p:cNvSpPr>
          <p:nvPr>
            <p:ph type="dt" sz="half" idx="10"/>
          </p:nvPr>
        </p:nvSpPr>
        <p:spPr/>
        <p:txBody>
          <a:bodyPr/>
          <a:lstStyle/>
          <a:p>
            <a:pPr>
              <a:defRPr lang="en-us"/>
            </a:pPr>
            <a:fld id="{3FB1027D-33D2-E4F4-9C09-C5A14C476A90}" type="datetime1">
              <a:t>20.11.2023</a:t>
            </a:fld>
            <a:endParaRPr/>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2BgAABonAAAoMgAAWSkAABAAAAAmAAAACAAAAAAAAAAAAAAA"/>
              </a:ext>
            </a:extLst>
          </p:cNvSpPr>
          <p:nvPr>
            <p:ph type="ftr" sz="quarter" idx="11"/>
          </p:nvPr>
        </p:nvSpPr>
        <p:spPr/>
        <p:txBody>
          <a:bodyPr/>
          <a:lstStyle/>
          <a:p>
            <a:pPr>
              <a:defRPr lang="en-us"/>
            </a:pPr>
            <a:endParaRP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BQAAAAEAAAAAAAAAAAAAAAAAAAAAAAAAAAAAAAAAAAAAAAAAAAAAAAJ/f38AAAAAA8zMzADAwP8Af39/AAAAAAAAAAAAAAAAAAAAAAAAAAAAIQAAABgAAAAUAAAA+DQAABonAADYRQAAWSkAABAAAAAmAAAACAAAAAAAAAAAAAAA"/>
              </a:ext>
            </a:extLst>
          </p:cNvSpPr>
          <p:nvPr>
            <p:ph type="sldNum" sz="quarter" idx="12"/>
          </p:nvPr>
        </p:nvSpPr>
        <p:spPr/>
        <p:txBody>
          <a:bodyPr/>
          <a:lstStyle/>
          <a:p>
            <a:pPr>
              <a:defRPr lang="en-us"/>
            </a:pPr>
            <a:fld id="{3FB1024F-01D2-E4F4-9C09-F7A14C476AA2}" type="slidenum">
              <a:t>‹#›</a:t>
            </a:fld>
            <a:endParaRPr/>
          </a:p>
        </p:txBody>
      </p:sp>
    </p:spTree>
  </p:cSld>
  <p:clrMapOvr>
    <a:masterClrMapping/>
  </p:clrMapOvr>
  <p:hf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RbYA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8CAADYRQAAZwoAABAAAAAmAAAACAAAAL8vAAAAAAAA"/>
              </a:ext>
            </a:extLst>
          </p:cNvSpPr>
          <p:nvPr>
            <p:ph type="title"/>
          </p:nvPr>
        </p:nvSpPr>
        <p:spPr>
          <a:xfrm>
            <a:off x="838200" y="365125"/>
            <a:ext cx="10515600" cy="1325880"/>
          </a:xfrm>
          <a:prstGeom prst="rect">
            <a:avLst/>
          </a:prstGeom>
        </p:spPr>
        <p:txBody>
          <a:bodyPr vert="horz" wrap="square" lIns="91440" tIns="45720" rIns="91440" bIns="45720" numCol="1" spcCol="215900" anchor="ctr">
            <a:prstTxWarp prst="textNoShape">
              <a:avLst/>
            </a:prstTxWarp>
          </a:bodyPr>
          <a:lstStyle/>
          <a:p>
            <a:pPr>
              <a:defRPr lang="zh-cn"/>
            </a:pPr>
            <a:r>
              <a:rPr lang="en-us" cap="none"/>
              <a:t>Click to edit Master title style</a:t>
            </a:r>
          </a:p>
        </p:txBody>
      </p:sp>
      <p:sp>
        <p:nvSpPr>
          <p:cNvPr id="3" name="Text Placeholder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DsLAADYRQAAACYAABAAAAAmAAAACAAAAD8vAAAAAAAA"/>
              </a:ext>
            </a:extLst>
          </p:cNvSpPr>
          <p:nvPr>
            <p:ph type="body" idx="1"/>
          </p:nvPr>
        </p:nvSpPr>
        <p:spPr>
          <a:xfrm>
            <a:off x="838200" y="1825625"/>
            <a:ext cx="10515600" cy="4351655"/>
          </a:xfrm>
          <a:prstGeom prst="rect">
            <a:avLst/>
          </a:prstGeom>
        </p:spPr>
        <p:txBody>
          <a:bodyPr vert="horz" wrap="square" lIns="91440" tIns="45720" rIns="91440" bIns="45720" numCol="1" spcCol="215900" anchor="t">
            <a:prstTxWarp prst="textNoShape">
              <a:avLst/>
            </a:prstTxWarp>
          </a:bodyPr>
          <a:lstStyle/>
          <a:p>
            <a:pPr marL="228600" marR="0" indent="-228600" algn="l" defTabSz="914400">
              <a:lnSpc>
                <a:spcPct val="90000"/>
              </a:lnSpc>
              <a:spcBef>
                <a:spcPts val="1000"/>
              </a:spcBef>
              <a:spcAft>
                <a:spcPts val="0"/>
              </a:spcAft>
              <a:buClrTx/>
              <a:buSzTx/>
              <a:buFont typeface="Arial" pitchFamily="2" charset="-52"/>
              <a:buChar char="•"/>
              <a:tabLst/>
              <a:defRPr lang="zh-cn"/>
            </a:pPr>
            <a:r>
              <a:rPr lang="en-us" cap="none"/>
              <a:t>Click to edit Master text styles</a:t>
            </a:r>
          </a:p>
          <a:p>
            <a:pPr lvl="1">
              <a:defRPr lang="zh-cn"/>
            </a:pPr>
            <a:r>
              <a:rPr lang="en-us" cap="none"/>
              <a:t>Second level</a:t>
            </a:r>
          </a:p>
          <a:p>
            <a:pPr lvl="2">
              <a:defRPr lang="zh-cn"/>
            </a:pPr>
            <a:r>
              <a:rPr lang="en-us" cap="none"/>
              <a:t>Third level</a:t>
            </a:r>
          </a:p>
          <a:p>
            <a:pPr lvl="3">
              <a:defRPr lang="zh-cn"/>
            </a:pPr>
            <a:r>
              <a:rPr lang="en-us" cap="none"/>
              <a:t>Fourth level</a:t>
            </a:r>
          </a:p>
          <a:p>
            <a:pPr lvl="4">
              <a:defRPr lang="zh-cn"/>
            </a:pPr>
            <a:r>
              <a:rPr lang="en-us" cap="none"/>
              <a:t>Fifth level</a:t>
            </a:r>
          </a:p>
        </p:txBody>
      </p:sp>
      <p:sp>
        <p:nvSpPr>
          <p:cNvPr id="4" name="Date Placeholder 3"/>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LhSPw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KAUAABonAAAIFgAAWSkAABAAAAAmAAAACAAAAL+vAAAAAAAA"/>
              </a:ext>
            </a:extLst>
          </p:cNvSpPr>
          <p:nvPr>
            <p:ph type="dt" sz="half" idx="2"/>
          </p:nvPr>
        </p:nvSpPr>
        <p:spPr>
          <a:xfrm>
            <a:off x="838200" y="6356350"/>
            <a:ext cx="2743200" cy="365125"/>
          </a:xfrm>
          <a:prstGeom prst="rect">
            <a:avLst/>
          </a:prstGeom>
        </p:spPr>
        <p:txBody>
          <a:bodyPr vert="horz" wrap="square" lIns="91440" tIns="45720" rIns="91440" bIns="45720" numCol="1" spcCol="215900" anchor="ctr">
            <a:prstTxWarp prst="textNoShape">
              <a:avLst/>
            </a:prstTxWarp>
          </a:bodyPr>
          <a:lstStyle>
            <a:lvl1pPr algn="l">
              <a:defRPr lang="en-us" sz="1200" cap="none" baseline="0">
                <a:solidFill>
                  <a:srgbClr val="8C8C8C"/>
                </a:solidFill>
              </a:defRPr>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B16227-69D2-E494-9C09-9FC12C476ACA}" type="datetime1">
              <a:t>20.11.2023</a:t>
            </a:fld>
            <a:endParaRPr/>
          </a:p>
        </p:txBody>
      </p:sp>
      <p:sp>
        <p:nvSpPr>
          <p:cNvPr id="5" name="Footer Placeholder 4"/>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2BgAABonAAAoMgAAWSkAABAAAAAmAAAACAAAAL+vAAAAAAAA"/>
              </a:ext>
            </a:extLst>
          </p:cNvSpPr>
          <p:nvPr>
            <p:ph type="ftr" sz="quarter" idx="3"/>
          </p:nvPr>
        </p:nvSpPr>
        <p:spPr>
          <a:xfrm>
            <a:off x="4038600" y="6356350"/>
            <a:ext cx="4114800" cy="365125"/>
          </a:xfrm>
          <a:prstGeom prst="rect">
            <a:avLst/>
          </a:prstGeom>
        </p:spPr>
        <p:txBody>
          <a:bodyPr vert="horz" wrap="square" lIns="91440" tIns="45720" rIns="91440" bIns="45720" numCol="1" spcCol="215900" anchor="ctr">
            <a:prstTxWarp prst="textNoShape">
              <a:avLst/>
            </a:prstTxWarp>
          </a:bodyPr>
          <a:lstStyle>
            <a:lvl1pPr algn="ctr">
              <a:defRPr lang="en-us" sz="1200" cap="none">
                <a:solidFill>
                  <a:srgbClr val="8C8C8C"/>
                </a:solidFill>
                <a:latin typeface="Calibri Light" pitchFamily="2" charset="-52"/>
                <a:ea typeface="Calibri" pitchFamily="2" charset="-52"/>
                <a:cs typeface="Calibri" pitchFamily="2" charset="-52"/>
              </a:defRPr>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endParaRPr/>
          </a:p>
        </p:txBody>
      </p:sp>
      <p:sp>
        <p:nvSpPr>
          <p:cNvPr id="6" name="Slide Number Placeholder 5"/>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AP///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Do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AAAAAEAAAAAAAAAAAAAAAAAAAAAAAAAAAAAAAAAAAAAAAAAAAAAAAB/f38AAAAAA8zMzADAwP8Af39/AAAAAAAAAAAAAAAAAAAAAAAAAAAAIQAAABgAAAAUAAAA+DQAABonAADYRQAAWSkAABAAAAAmAAAACAAAAL+vAAAAAAAA"/>
              </a:ext>
            </a:extLst>
          </p:cNvSpPr>
          <p:nvPr>
            <p:ph type="sldNum" sz="quarter" idx="4"/>
          </p:nvPr>
        </p:nvSpPr>
        <p:spPr>
          <a:xfrm>
            <a:off x="8610600" y="6356350"/>
            <a:ext cx="2743200" cy="365125"/>
          </a:xfrm>
          <a:prstGeom prst="rect">
            <a:avLst/>
          </a:prstGeom>
        </p:spPr>
        <p:txBody>
          <a:bodyPr vert="horz" wrap="square" lIns="91440" tIns="45720" rIns="91440" bIns="45720" numCol="1" spcCol="215900" anchor="ctr">
            <a:prstTxWarp prst="textNoShape">
              <a:avLst/>
            </a:prstTxWarp>
          </a:bodyPr>
          <a:lstStyle>
            <a:lvl1pPr algn="r">
              <a:defRPr lang="en-us" sz="1200" cap="none">
                <a:solidFill>
                  <a:srgbClr val="8C8C8C"/>
                </a:solidFill>
                <a:latin typeface="Calibri Light" pitchFamily="2" charset="-52"/>
                <a:ea typeface="Calibri" pitchFamily="2" charset="-52"/>
                <a:cs typeface="Calibri" pitchFamily="2" charset="-52"/>
              </a:defRPr>
            </a:lvl1pPr>
            <a:lvl2pPr>
              <a:defRPr lang="en-us" cap="none"/>
            </a:lvl2pPr>
            <a:lvl3pPr>
              <a:defRPr lang="en-us" cap="none"/>
            </a:lvl3pPr>
            <a:lvl4pPr>
              <a:defRPr lang="en-us" cap="none"/>
            </a:lvl4pPr>
            <a:lvl5pPr>
              <a:defRPr lang="en-us" cap="none"/>
            </a:lvl5pPr>
            <a:lvl6pPr>
              <a:defRPr lang="en-us" cap="none"/>
            </a:lvl6pPr>
            <a:lvl7pPr>
              <a:defRPr lang="en-us" cap="none"/>
            </a:lvl7pPr>
            <a:lvl8pPr>
              <a:defRPr lang="en-us" cap="none"/>
            </a:lvl8pPr>
            <a:lvl9pPr>
              <a:defRPr lang="en-us" cap="none"/>
            </a:lvl9pPr>
          </a:lstStyle>
          <a:p>
            <a:pPr>
              <a:defRPr lang="en-us"/>
            </a:pPr>
            <a:fld id="{3FB17EFB-B5D2-E488-9C09-43DD30476A16}"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p:txStyles>
    <p:titleStyle>
      <a:lvl1pPr marL="0" marR="0" indent="0" algn="l" defTabSz="914400">
        <a:lnSpc>
          <a:spcPct val="90000"/>
        </a:lnSpc>
        <a:spcBef>
          <a:spcPts val="0"/>
        </a:spcBef>
        <a:spcAft>
          <a:spcPts val="0"/>
        </a:spcAft>
        <a:buNone/>
        <a:tabLst/>
        <a:defRPr lang="zh-cn" sz="4000" b="0" i="0" u="none" strike="noStrike" kern="1" cap="none" spc="0" baseline="0">
          <a:solidFill>
            <a:schemeClr val="tx1"/>
          </a:solidFill>
          <a:effectLst/>
          <a:latin typeface="Calibri Light" pitchFamily="2" charset="-52"/>
          <a:ea typeface="Calibri Light" pitchFamily="2" charset="-52"/>
          <a:cs typeface="Calibri Light" pitchFamily="2" charset="-52"/>
        </a:defRPr>
      </a:lvl1pPr>
      <a:lvl2pPr marL="4572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9pPr>
    </p:titleStyle>
    <p:bodyStyle>
      <a:lvl1pPr marL="0" marR="0" indent="0" algn="l" defTabSz="914400">
        <a:lnSpc>
          <a:spcPct val="90000"/>
        </a:lnSpc>
        <a:spcBef>
          <a:spcPts val="1000"/>
        </a:spcBef>
        <a:spcAft>
          <a:spcPts val="0"/>
        </a:spcAft>
        <a:buNone/>
        <a:tabLst/>
        <a:defRPr lang="zh-cn" sz="2800" b="0" i="0" u="none" strike="noStrike" kern="1" cap="none" spc="0" baseline="0">
          <a:solidFill>
            <a:schemeClr val="tx1"/>
          </a:solidFill>
          <a:effectLst/>
          <a:latin typeface="Calibri Light" pitchFamily="2" charset="-52"/>
          <a:ea typeface="Calibri Light" pitchFamily="2" charset="-52"/>
          <a:cs typeface="Calibri Light" pitchFamily="2" charset="-52"/>
        </a:defRPr>
      </a:lvl1pPr>
      <a:lvl2pPr marL="685800" marR="0" indent="-228600" algn="l" defTabSz="914400">
        <a:lnSpc>
          <a:spcPct val="90000"/>
        </a:lnSpc>
        <a:spcBef>
          <a:spcPts val="500"/>
        </a:spcBef>
        <a:spcAft>
          <a:spcPts val="0"/>
        </a:spcAft>
        <a:buClrTx/>
        <a:buSzTx/>
        <a:buFont typeface="Arial" pitchFamily="2" charset="-52"/>
        <a:buChar char="•"/>
        <a:tabLst/>
        <a:defRPr lang="zh-cn" sz="2400" b="0" i="0" u="none" strike="noStrike" kern="1" cap="none" spc="0" baseline="0">
          <a:solidFill>
            <a:schemeClr val="tx1"/>
          </a:solidFill>
          <a:effectLst/>
          <a:latin typeface="Calibri Light" pitchFamily="2" charset="-52"/>
          <a:ea typeface="Calibri Light" pitchFamily="2" charset="-52"/>
          <a:cs typeface="Calibri Light" pitchFamily="2" charset="-52"/>
        </a:defRPr>
      </a:lvl2pPr>
      <a:lvl3pPr marL="1143000" marR="0" indent="-228600" algn="l" defTabSz="914400">
        <a:lnSpc>
          <a:spcPct val="90000"/>
        </a:lnSpc>
        <a:spcBef>
          <a:spcPts val="500"/>
        </a:spcBef>
        <a:spcAft>
          <a:spcPts val="0"/>
        </a:spcAft>
        <a:buClrTx/>
        <a:buSzTx/>
        <a:buFont typeface="Arial" pitchFamily="2" charset="-52"/>
        <a:buChar char="•"/>
        <a:tabLst/>
        <a:defRPr lang="zh-cn" sz="2000" b="0" i="0" u="none" strike="noStrike" kern="1" cap="none" spc="0" baseline="0">
          <a:solidFill>
            <a:schemeClr val="tx1"/>
          </a:solidFill>
          <a:effectLst/>
          <a:latin typeface="Calibri Light" pitchFamily="2" charset="-52"/>
          <a:ea typeface="Calibri Light" pitchFamily="2" charset="-52"/>
          <a:cs typeface="Calibri Light" pitchFamily="2" charset="-52"/>
        </a:defRPr>
      </a:lvl3pPr>
      <a:lvl4pPr marL="1600200" marR="0" indent="-228600" algn="l" defTabSz="914400">
        <a:lnSpc>
          <a:spcPct val="90000"/>
        </a:lnSpc>
        <a:spcBef>
          <a:spcPts val="500"/>
        </a:spcBef>
        <a:spcAft>
          <a:spcPts val="0"/>
        </a:spcAft>
        <a:buClrTx/>
        <a:buSzTx/>
        <a:buFont typeface="Arial" pitchFamily="2" charset="-52"/>
        <a:buChar char="•"/>
        <a:tabLst/>
        <a:defRPr lang="zh-cn" sz="1800" b="0" i="0" u="none" strike="noStrike" kern="1" cap="none" spc="0" baseline="0">
          <a:solidFill>
            <a:schemeClr val="tx1"/>
          </a:solidFill>
          <a:effectLst/>
          <a:latin typeface="Calibri Light" pitchFamily="2" charset="-52"/>
          <a:ea typeface="Calibri Light" pitchFamily="2" charset="-52"/>
          <a:cs typeface="Calibri Light" pitchFamily="2" charset="-52"/>
        </a:defRPr>
      </a:lvl4pPr>
      <a:lvl5pPr marL="2057400" marR="0" indent="-228600" algn="l" defTabSz="914400">
        <a:lnSpc>
          <a:spcPct val="90000"/>
        </a:lnSpc>
        <a:spcBef>
          <a:spcPts val="500"/>
        </a:spcBef>
        <a:spcAft>
          <a:spcPts val="0"/>
        </a:spcAft>
        <a:buClrTx/>
        <a:buSzTx/>
        <a:buFont typeface="Arial" pitchFamily="2" charset="-52"/>
        <a:buChar char="•"/>
        <a:tabLst/>
        <a:defRPr lang="zh-cn" sz="1800" b="0" i="0" u="none" strike="noStrike" kern="1" cap="none" spc="0" baseline="0">
          <a:solidFill>
            <a:schemeClr val="tx1"/>
          </a:solidFill>
          <a:effectLst/>
          <a:latin typeface="Calibri Light" pitchFamily="2" charset="-52"/>
          <a:ea typeface="Calibri Light" pitchFamily="2" charset="-52"/>
          <a:cs typeface="Calibri Light" pitchFamily="2" charset="-52"/>
        </a:defRPr>
      </a:lvl5pPr>
      <a:lvl6pPr marL="2514600" marR="0" indent="-228600" algn="l" defTabSz="914400">
        <a:lnSpc>
          <a:spcPct val="90000"/>
        </a:lnSpc>
        <a:spcBef>
          <a:spcPts val="500"/>
        </a:spcBef>
        <a:spcAft>
          <a:spcPts val="0"/>
        </a:spcAft>
        <a:buClrTx/>
        <a:buSzTx/>
        <a:buFont typeface="Arial" pitchFamily="2" charset="-52"/>
        <a:buChar char="•"/>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6pPr>
      <a:lvl7pPr marL="2971800" marR="0" indent="-228600" algn="l" defTabSz="914400">
        <a:lnSpc>
          <a:spcPct val="90000"/>
        </a:lnSpc>
        <a:spcBef>
          <a:spcPts val="500"/>
        </a:spcBef>
        <a:spcAft>
          <a:spcPts val="0"/>
        </a:spcAft>
        <a:buClrTx/>
        <a:buSzTx/>
        <a:buFont typeface="Arial" pitchFamily="2" charset="-52"/>
        <a:buChar char="•"/>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7pPr>
      <a:lvl8pPr marL="3429000" marR="0" indent="-228600" algn="l" defTabSz="914400">
        <a:lnSpc>
          <a:spcPct val="90000"/>
        </a:lnSpc>
        <a:spcBef>
          <a:spcPts val="500"/>
        </a:spcBef>
        <a:spcAft>
          <a:spcPts val="0"/>
        </a:spcAft>
        <a:buClrTx/>
        <a:buSzTx/>
        <a:buFont typeface="Arial" pitchFamily="2" charset="-52"/>
        <a:buChar char="•"/>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8pPr>
      <a:lvl9pPr marL="3886200" marR="0" indent="-228600" algn="l" defTabSz="914400">
        <a:lnSpc>
          <a:spcPct val="90000"/>
        </a:lnSpc>
        <a:spcBef>
          <a:spcPts val="500"/>
        </a:spcBef>
        <a:spcAft>
          <a:spcPts val="0"/>
        </a:spcAft>
        <a:buClrTx/>
        <a:buSzTx/>
        <a:buFont typeface="Arial" pitchFamily="2" charset="-52"/>
        <a:buChar char="•"/>
        <a:tabLst/>
        <a:defRPr lang="zh-cn" sz="1800" b="0" i="0" u="none" strike="noStrike" kern="1" cap="none" spc="0" baseline="0">
          <a:solidFill>
            <a:schemeClr val="tx1"/>
          </a:solidFill>
          <a:effectLst/>
          <a:latin typeface="Calibri" pitchFamily="2" charset="-52"/>
          <a:ea typeface="Calibri" pitchFamily="2" charset="-52"/>
          <a:cs typeface="Calibri" pitchFamily="2" charset="-52"/>
        </a:defRPr>
      </a:lvl9pPr>
    </p:bodyStyle>
    <p:otherStyle>
      <a:lvl1pPr marL="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1pPr>
      <a:lvl2pPr marL="457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2pPr>
      <a:lvl3pPr marL="914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3pPr>
      <a:lvl4pPr marL="1371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4pPr>
      <a:lvl5pPr marL="18288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5pPr>
      <a:lvl6pPr marL="22860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6pPr>
      <a:lvl7pPr marL="27432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7pPr>
      <a:lvl8pPr marL="32004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8pPr>
      <a:lvl9pPr marL="3657600" marR="0" indent="0" algn="l" defTabSz="914400">
        <a:lnSpc>
          <a:spcPct val="100000"/>
        </a:lnSpc>
        <a:spcBef>
          <a:spcPts val="0"/>
        </a:spcBef>
        <a:spcAft>
          <a:spcPts val="0"/>
        </a:spcAft>
        <a:buNone/>
        <a:tabLst/>
        <a:defRPr lang="en-us" sz="1800" b="0" i="0" u="none" strike="noStrike" kern="1" cap="none" spc="0" baseline="0">
          <a:solidFill>
            <a:schemeClr val="tx1"/>
          </a:solidFill>
          <a:effectLst/>
          <a:latin typeface="Calibri" pitchFamily="2" charset="-52"/>
          <a:ea typeface="Calibri" pitchFamily="2" charset="-52"/>
          <a:cs typeface="Calibri" pitchFamily="2" charset="-52"/>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C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ZgIAANQMAACZSAAARBwAABAAAAAmAAAACAAAAAEgAAAAAAAA"/>
              </a:ext>
            </a:extLst>
          </p:cNvSpPr>
          <p:nvPr>
            <p:ph type="ctrTitle"/>
          </p:nvPr>
        </p:nvSpPr>
        <p:spPr>
          <a:xfrm>
            <a:off x="389890" y="2085340"/>
            <a:ext cx="11411585" cy="2509520"/>
          </a:xfrm>
        </p:spPr>
        <p:txBody>
          <a:bodyPr vert="horz" wrap="square" lIns="91440" tIns="45720" rIns="91440" bIns="45720" numCol="1" spcCol="215900" anchor="b">
            <a:prstTxWarp prst="textNoShape">
              <a:avLst/>
            </a:prstTxWarp>
          </a:bodyPr>
          <a:lstStyle/>
          <a:p>
            <a:pPr algn="ctr">
              <a:spcBef>
                <a:spcPts val="0"/>
              </a:spcBef>
              <a:defRPr lang="zh-cn" sz="5400" cap="none"/>
            </a:pPr>
            <a:r>
              <a:rPr lang="ru-ru" sz="3200" cap="none">
                <a:latin typeface="Times New Roman" pitchFamily="1" charset="-52"/>
                <a:ea typeface="Calibri Light" pitchFamily="2" charset="-52"/>
                <a:cs typeface="Times New Roman" pitchFamily="1" charset="-52"/>
              </a:rPr>
              <a:t>Пути формирования понимания процессов жизнедеятельности растений, гипотез возникновения жизни на Земле</a:t>
            </a:r>
            <a:br/>
            <a:r>
              <a:rPr lang="ru-ru" sz="3200" cap="none">
                <a:latin typeface="Times New Roman" pitchFamily="1" charset="-52"/>
                <a:ea typeface="Calibri Light" pitchFamily="2" charset="-52"/>
                <a:cs typeface="Times New Roman" pitchFamily="1" charset="-52"/>
              </a:rPr>
              <a:t>линии 23 ОГЭ по биологии</a:t>
            </a:r>
          </a:p>
        </p:txBody>
      </p:sp>
      <p:sp>
        <p:nvSpPr>
          <p:cNvPr id="3" name="Подзаголовок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wgAABUdAADTQAAARCcAABAAAAAmAAAACAAAAAEAAAAAAAAA"/>
              </a:ext>
            </a:extLst>
          </p:cNvSpPr>
          <p:nvPr>
            <p:ph type="subTitle" idx="1"/>
          </p:nvPr>
        </p:nvSpPr>
        <p:spPr>
          <a:xfrm>
            <a:off x="1393825" y="4727575"/>
            <a:ext cx="9144000" cy="1655445"/>
          </a:xfrm>
        </p:spPr>
        <p:txBody>
          <a:bodyPr/>
          <a:lstStyle/>
          <a:p>
            <a:pPr>
              <a:defRPr lang="zh-cn"/>
            </a:pPr>
            <a:r>
              <a:rPr lang="ru-ru" cap="none">
                <a:solidFill>
                  <a:schemeClr val="tx1"/>
                </a:solidFill>
              </a:rPr>
              <a:t>Охина Татьяна Александровна</a:t>
            </a:r>
          </a:p>
          <a:p>
            <a:pPr>
              <a:defRPr lang="zh-cn"/>
            </a:pPr>
            <a:r>
              <a:rPr lang="ru-ru" cap="none">
                <a:solidFill>
                  <a:schemeClr val="tx1"/>
                </a:solidFill>
              </a:rPr>
              <a:t> тьютор ОГЭ по биологии МАОУ СОШ №34, Динской район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cBAACsRAAAvwkAABAAAAAmAAAACAAAAAAgAAAAAAAA"/>
              </a:ext>
            </a:extLst>
          </p:cNvSpPr>
          <p:nvPr>
            <p:ph type="title"/>
          </p:nvPr>
        </p:nvSpPr>
        <p:spPr/>
        <p:txBody>
          <a:bodyPr vert="horz" wrap="square" lIns="91440" tIns="45720" rIns="91440" bIns="45720" numCol="1" spcCol="215900" anchor="ctr">
            <a:prstTxWarp prst="textNoShape">
              <a:avLst/>
            </a:prstTxWarp>
          </a:bodyPr>
          <a:lstStyle/>
          <a:p>
            <a:pPr>
              <a:defRPr lang="zh-cn"/>
            </a:pPr>
            <a:r>
              <a:rPr lang="ru-ru" cap="none"/>
              <a:t>7 класс.  Тема «Систематические группы животных»</a:t>
            </a:r>
          </a:p>
        </p:txBody>
      </p:sp>
      <p:pic>
        <p:nvPicPr>
          <p:cNvPr id="3" name="image26.jpeg" descr="https://lh6.googleusercontent.com/EKKMo85fQkpmHlH7d0QQxFeKenMKGDOFab8irPG2o3HCbJg0cFyk_GK-Bzm6rI8bBP72Q5rCKH0MzBgx5CDg0CIXH4usJSSMFz7EUsSDa5Lcuem10jCZSwiHnJg4-oYILZrJxUps-Is=s0"/>
          <p:cNvPicPr>
            <a:picLocks noGrp="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PwDAACqCgAAjS8AAG8lAAAQAAAAJgAAAAgAAAABgQAAAAAAAA=="/>
              </a:ext>
            </a:extLst>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647700" y="1733550"/>
            <a:ext cx="7082155" cy="4351655"/>
          </a:xfrm>
          <a:prstGeom prst="rect">
            <a:avLst/>
          </a:prstGeom>
        </p:spPr>
      </p:pic>
      <p:graphicFrame>
        <p:nvGraphicFramePr>
          <p:cNvPr id="4" name="Таблица 3"/>
          <p:cNvGraphicFramePr>
            <a:graphicFrameLocks noGrp="1"/>
          </p:cNvGraphicFramePr>
          <p:nvPr/>
        </p:nvGraphicFramePr>
        <p:xfrm>
          <a:off x="6409690" y="2103120"/>
          <a:ext cx="416560" cy="819150"/>
        </p:xfrm>
        <a:graphic>
          <a:graphicData uri="http://schemas.openxmlformats.org/drawingml/2006/table">
            <a:tbl>
              <a:tblPr>
                <a:noFill/>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marL="0" marR="0" indent="0" algn="l">
                        <a:buNone/>
                        <a:defRPr lang="en-us" cap="none">
                          <a:solidFill>
                            <a:srgbClr val="000000"/>
                          </a:solidFill>
                        </a:defRPr>
                      </a:pPr>
                      <a:endParaRPr lang="ru-ru" cap="none"/>
                    </a:p>
                  </a:txBody>
                  <a:tcPr marL="90170" marR="90170" marT="45085" marB="45085">
                    <a:lnL>
                      <a:noFill/>
                    </a:lnL>
                    <a:lnR>
                      <a:noFill/>
                    </a:lnR>
                    <a:lnT>
                      <a:noFill/>
                    </a:lnT>
                    <a:lnB>
                      <a:noFill/>
                    </a:lnB>
                    <a:lnTlToBr>
                      <a:noFill/>
                    </a:lnTlToBr>
                    <a:lnBlToTr>
                      <a:noFill/>
                    </a:lnBlToTr>
                    <a:noFill/>
                  </a:tcPr>
                </a:tc>
                <a:tc>
                  <a:txBody>
                    <a:bodyPr/>
                    <a:lstStyle/>
                    <a:p>
                      <a:pPr marL="0" marR="0" indent="0" algn="l">
                        <a:buNone/>
                        <a:defRPr lang="en-us" cap="none">
                          <a:solidFill>
                            <a:srgbClr val="000000"/>
                          </a:solidFill>
                        </a:defRPr>
                      </a:pPr>
                      <a:endParaRPr lang="ru-ru" cap="none"/>
                    </a:p>
                  </a:txBody>
                  <a:tcPr marL="90170" marR="90170" marT="45085" marB="45085">
                    <a:lnL>
                      <a:noFill/>
                    </a:lnL>
                    <a:lnR>
                      <a:noFill/>
                    </a:lnR>
                    <a:lnT>
                      <a:noFill/>
                    </a:lnT>
                    <a:lnB>
                      <a:noFill/>
                    </a:lnB>
                    <a:lnTlToBr>
                      <a:noFill/>
                    </a:lnTlToBr>
                    <a:lnBlToTr>
                      <a:noFill/>
                    </a:lnBlToTr>
                    <a:solidFill>
                      <a:srgbClr val="FFFFFF"/>
                    </a:solidFill>
                  </a:tcPr>
                </a:tc>
                <a:extLst>
                  <a:ext uri="{0D108BD9-81ED-4DB2-BD59-A6C34878D82A}">
                    <a16:rowId xmlns:a16="http://schemas.microsoft.com/office/drawing/2014/main" val="10000"/>
                  </a:ext>
                  <a:ext uri="smNativeData">
                    <pr:rowheight xmlns:pr="smNativeData" xmlns="" xmlns:p15="http://schemas.microsoft.com/office/powerpoint/2012/main" xmlns:p14="http://schemas.microsoft.com/office/powerpoint/2010/main" xmlns:mc="http://schemas.openxmlformats.org/markup-compatibility/2006" dt="1700139776" type="min" val="0"/>
                  </a:ext>
                </a:extLst>
              </a:tr>
              <a:tr h="0">
                <a:tc>
                  <a:txBody>
                    <a:bodyPr/>
                    <a:lstStyle/>
                    <a:p>
                      <a:pPr marL="0" marR="0" indent="0" algn="l">
                        <a:buNone/>
                        <a:defRPr lang="en-us" cap="none">
                          <a:solidFill>
                            <a:srgbClr val="000000"/>
                          </a:solidFill>
                        </a:defRPr>
                      </a:pPr>
                      <a:endParaRPr lang="ru-ru" cap="none"/>
                    </a:p>
                  </a:txBody>
                  <a:tcPr marL="90170" marR="90170" marT="45085" marB="45085">
                    <a:lnL>
                      <a:noFill/>
                    </a:lnL>
                    <a:lnR>
                      <a:noFill/>
                    </a:lnR>
                    <a:lnT>
                      <a:noFill/>
                    </a:lnT>
                    <a:lnB>
                      <a:noFill/>
                    </a:lnB>
                    <a:lnTlToBr>
                      <a:noFill/>
                    </a:lnTlToBr>
                    <a:lnBlToTr>
                      <a:noFill/>
                    </a:lnBlToTr>
                    <a:noFill/>
                  </a:tcPr>
                </a:tc>
                <a:tc>
                  <a:txBody>
                    <a:bodyPr/>
                    <a:lstStyle/>
                    <a:p>
                      <a:pPr marL="0" marR="0" indent="0" algn="l">
                        <a:buNone/>
                        <a:defRPr lang="en-us" cap="none">
                          <a:solidFill>
                            <a:srgbClr val="000000"/>
                          </a:solidFill>
                        </a:defRPr>
                      </a:pPr>
                      <a:endParaRPr lang="ru-ru" cap="none"/>
                    </a:p>
                  </a:txBody>
                  <a:tcPr marL="90170" marR="90170" marT="45085" marB="45085">
                    <a:lnL>
                      <a:noFill/>
                    </a:lnL>
                    <a:lnR>
                      <a:noFill/>
                    </a:lnR>
                    <a:lnT>
                      <a:noFill/>
                    </a:lnT>
                    <a:lnB>
                      <a:noFill/>
                    </a:lnB>
                    <a:lnTlToBr>
                      <a:noFill/>
                    </a:lnTlToBr>
                    <a:lnBlToTr>
                      <a:noFill/>
                    </a:lnBlToTr>
                    <a:noFill/>
                  </a:tcPr>
                </a:tc>
                <a:extLst>
                  <a:ext uri="{0D108BD9-81ED-4DB2-BD59-A6C34878D82A}">
                    <a16:rowId xmlns:a16="http://schemas.microsoft.com/office/drawing/2014/main" val="10001"/>
                  </a:ext>
                  <a:ext uri="smNativeData">
                    <pr:rowheight xmlns:pr="smNativeData" xmlns="" xmlns:p15="http://schemas.microsoft.com/office/powerpoint/2012/main" xmlns:p14="http://schemas.microsoft.com/office/powerpoint/2010/main" xmlns:mc="http://schemas.openxmlformats.org/markup-compatibility/2006" dt="1700139776" type="min" val="0"/>
                  </a:ext>
                </a:extLst>
              </a:tr>
            </a:tbl>
          </a:graphicData>
        </a:graphic>
      </p:graphicFrame>
      <p:sp>
        <p:nvSpPr>
          <p:cNvPr id="5" name="Текстовое поле 13"/>
          <p:cNvSpPr>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zAAACMKAACuRgAA9iUAABAgAAAmAAAACAAAAP//////////"/>
              </a:ext>
            </a:extLst>
          </p:cNvSpPr>
          <p:nvPr/>
        </p:nvSpPr>
        <p:spPr>
          <a:xfrm>
            <a:off x="7896225" y="1647825"/>
            <a:ext cx="3593465" cy="4523105"/>
          </a:xfrm>
          <a:prstGeom prst="rect">
            <a:avLst/>
          </a:prstGeom>
          <a:noFill/>
          <a:ln>
            <a:noFill/>
          </a:ln>
          <a:effectLst/>
        </p:spPr>
        <p:txBody>
          <a:bodyPr vert="horz" wrap="square" lIns="91440" tIns="45720" rIns="91440" bIns="45720" numCol="1" spcCol="215900" anchor="t"/>
          <a:lstStyle/>
          <a:p>
            <a:pPr indent="0">
              <a:defRPr lang="zh-cn"/>
            </a:pPr>
            <a:r>
              <a:rPr lang="en-us" u="sng" cap="none">
                <a:latin typeface="Times New Roman" pitchFamily="1" charset="-52"/>
                <a:ea typeface="Calibri" pitchFamily="2" charset="-52"/>
                <a:cs typeface="Calibri" pitchFamily="2" charset="-52"/>
              </a:rPr>
              <a:t>Задание 1.</a:t>
            </a:r>
            <a:r>
              <a:rPr lang="en-us" cap="none">
                <a:latin typeface="Times New Roman" pitchFamily="1" charset="-52"/>
                <a:ea typeface="Calibri" pitchFamily="2" charset="-52"/>
                <a:cs typeface="Calibri" pitchFamily="2" charset="-52"/>
              </a:rPr>
              <a:t> Правильный ответ – 3; критерий оценивания – 1 балл.</a:t>
            </a:r>
            <a:endParaRPr lang="en-us" u="sng" cap="none">
              <a:latin typeface="Times New Roman" pitchFamily="1" charset="-52"/>
              <a:ea typeface="Calibri" pitchFamily="2" charset="-52"/>
              <a:cs typeface="Calibri" pitchFamily="2" charset="-52"/>
            </a:endParaRPr>
          </a:p>
          <a:p>
            <a:pPr indent="0">
              <a:defRPr lang="zh-cn"/>
            </a:pPr>
            <a:r>
              <a:rPr lang="en-us" u="sng" cap="none">
                <a:latin typeface="Times New Roman" pitchFamily="1" charset="-52"/>
                <a:ea typeface="Calibri" pitchFamily="2" charset="-52"/>
                <a:cs typeface="Calibri" pitchFamily="2" charset="-52"/>
              </a:rPr>
              <a:t>Задание 2.</a:t>
            </a:r>
            <a:r>
              <a:rPr lang="en-us" cap="none">
                <a:latin typeface="Times New Roman" pitchFamily="1" charset="-52"/>
                <a:ea typeface="Calibri" pitchFamily="2" charset="-52"/>
                <a:cs typeface="Calibri" pitchFamily="2" charset="-52"/>
              </a:rPr>
              <a:t> Возможный ответ: «Когда рыба умирает, у нее расслабляются все мышцы, в том числе и мышцы, сжимающие плавательный пузырь; увеличивается объем рыбы, Архимедова сила превышает силу тяжести, поэтому рыба всплывает». Критерий оценивания: за правильное объяснение</a:t>
            </a:r>
          </a:p>
          <a:p>
            <a:pPr indent="0">
              <a:defRPr lang="zh-cn"/>
            </a:pPr>
            <a:r>
              <a:rPr lang="en-us" cap="none">
                <a:latin typeface="Times New Roman" pitchFamily="1" charset="-52"/>
                <a:ea typeface="Calibri" pitchFamily="2" charset="-52"/>
                <a:cs typeface="Calibri" pitchFamily="2" charset="-52"/>
              </a:rPr>
              <a:t>– 1 балл, если объяснение неверное или отсутствует – 0 баллов.</a:t>
            </a:r>
            <a:endParaRPr lang="ru-ru" cap="none"/>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cBAACsRAAAvwkAABAAAAAmAAAACAAAAAAAAAAAAAAA"/>
              </a:ext>
            </a:extLst>
          </p:cNvSpPr>
          <p:nvPr>
            <p:ph type="title"/>
          </p:nvPr>
        </p:nvSpPr>
        <p:spPr/>
        <p:txBody>
          <a:bodyPr/>
          <a:lstStyle/>
          <a:p>
            <a:pPr>
              <a:defRPr lang="zh-cn"/>
            </a:pPr>
            <a:endParaRPr/>
          </a:p>
        </p:txBody>
      </p:sp>
      <p:sp>
        <p:nvSpPr>
          <p:cNvPr id="3"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I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DsLAACsRAAAACYAABAAAAAmAAAACAAAAAAAAAAAAAAA"/>
              </a:ext>
            </a:extLst>
          </p:cNvSpPr>
          <p:nvPr>
            <p:ph type="body" idx="1"/>
          </p:nvPr>
        </p:nvSpPr>
        <p:spPr/>
        <p:txBody>
          <a:bodyPr/>
          <a:lstStyle/>
          <a:p>
            <a:pPr>
              <a:defRPr lang="zh-cn"/>
            </a:pPr>
            <a:r>
              <a:rPr lang="ru-ru" cap="none"/>
              <a:t>Плавательный пузырь – особый орган, характерный исключительно для костных     рыб.     Эта     структура     обсуждается     в     двух      аспектах: как приспособление к среде обитания и как систематический признак отличия хрящевых и костных рыб. Для уточнения функции плавательного пузыря учащимся можно предложить задание «Плавание рыб».</a:t>
            </a:r>
          </a:p>
          <a:p>
            <a:pPr>
              <a:defRPr lang="zh-cn"/>
            </a:pPr>
            <a:endParaRPr lang="ru-ru" cap="none"/>
          </a:p>
          <a:p>
            <a:pPr>
              <a:defRPr lang="zh-cn"/>
            </a:pPr>
            <a:r>
              <a:rPr lang="ru-ru" cap="none"/>
              <a:t>Для выполнения этого задания необходимы базовые знания по физике: сила Архимеда и условия плавания тела, погруженного в жидкость.</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IS2pgw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cBAACsRAAAvwkAABAAAAAmAAAACAAAAAAgAAAAAAAA"/>
              </a:ext>
            </a:extLst>
          </p:cNvSpPr>
          <p:nvPr>
            <p:ph type="title"/>
          </p:nvPr>
        </p:nvSpPr>
        <p:spPr/>
        <p:txBody>
          <a:bodyPr vert="horz" wrap="square" lIns="91440" tIns="45720" rIns="91440" bIns="45720" numCol="1" spcCol="215900" anchor="ctr">
            <a:prstTxWarp prst="textNoShape">
              <a:avLst/>
            </a:prstTxWarp>
          </a:bodyPr>
          <a:lstStyle/>
          <a:p>
            <a:pPr>
              <a:defRPr lang="zh-cn"/>
            </a:pPr>
            <a:r>
              <a:rPr lang="ru-ru" cap="none"/>
              <a:t>9 класс. Тема «Внутренняя среда организма»</a:t>
            </a:r>
          </a:p>
        </p:txBody>
      </p:sp>
      <p:pic>
        <p:nvPicPr>
          <p:cNvPr id="3" name="image30.jpeg"/>
          <p:cNvPicPr>
            <a:picLocks noGrp="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6f7/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B8BAACvCgAAjR0AADAqAAAQAAAAJgAAAAgAAAABgQAAAAAAAA=="/>
              </a:ext>
            </a:extLst>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182245" y="1736725"/>
            <a:ext cx="4621530" cy="5121275"/>
          </a:xfrm>
          <a:prstGeom prst="rect">
            <a:avLst/>
          </a:prstGeom>
        </p:spPr>
      </p:pic>
      <p:sp>
        <p:nvSpPr>
          <p:cNvPr id="4" name="Текстовое поле 99"/>
          <p:cNvSpPr>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E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Ex8AAOYLAAD6RwAANB8AABAgAAAmAAAACAAAAP//////////"/>
              </a:ext>
            </a:extLst>
          </p:cNvSpPr>
          <p:nvPr/>
        </p:nvSpPr>
        <p:spPr>
          <a:xfrm>
            <a:off x="5051425" y="1934210"/>
            <a:ext cx="6649085" cy="3138170"/>
          </a:xfrm>
          <a:prstGeom prst="rect">
            <a:avLst/>
          </a:prstGeom>
          <a:noFill/>
          <a:ln>
            <a:noFill/>
          </a:ln>
          <a:effectLst/>
        </p:spPr>
        <p:txBody>
          <a:bodyPr vert="horz" wrap="square" lIns="91440" tIns="45720" rIns="91440" bIns="45720" numCol="1" spcCol="215900" anchor="t"/>
          <a:lstStyle/>
          <a:p>
            <a:pPr indent="179705">
              <a:defRPr lang="zh-cn"/>
            </a:pPr>
            <a:r>
              <a:rPr lang="en-us" cap="none">
                <a:latin typeface="Times New Roman" pitchFamily="1" charset="-52"/>
                <a:ea typeface="Calibri" pitchFamily="2" charset="-52"/>
                <a:cs typeface="Calibri" pitchFamily="2" charset="-52"/>
              </a:rPr>
              <a:t>Верный ответ: «Повышение содержания эритроцитов в крови» (1 балл). Задание низкого уровня сложности, развиваемая компетенция – понимание особенностей естественно-научного исследования.</a:t>
            </a:r>
          </a:p>
          <a:p>
            <a:pPr indent="179705">
              <a:defRPr lang="zh-cn"/>
            </a:pPr>
            <a:r>
              <a:rPr lang="ru-ru" cap="none">
                <a:latin typeface="Times New Roman" pitchFamily="1" charset="-52"/>
                <a:ea typeface="Calibri" pitchFamily="2" charset="-52"/>
                <a:cs typeface="Times New Roman" pitchFamily="1" charset="-52"/>
              </a:rPr>
              <a:t>В сопроводительном тексте и тексте вопроса есть указание на различное содержание кислорода в разные периоды исследования: «перед рекордным погружением      ныряльщик     активно     дышал      чистым      кислородом» и «некоторые тренировки велись в барокамере с пониженным содержанием кислорода». Фиксация и транспорт кислорода связаны с эритроцитами.</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UDAADYRQAAlyUAABAAAAAmAAAACAAAAAAAAAAAAAAA"/>
              </a:ext>
            </a:extLst>
          </p:cNvSpPr>
          <p:nvPr>
            <p:ph type="body" idx="13"/>
          </p:nvPr>
        </p:nvSpPr>
        <p:spPr/>
        <p:txBody>
          <a:bodyPr/>
          <a:lstStyle/>
          <a:p>
            <a:pPr algn="ctr">
              <a:defRPr lang="zh-cn" sz="4800" b="1" cap="none"/>
            </a:pPr>
            <a:r>
              <a:t>Примеры заданий линии 23 по ботанике, гипотезам происхождения жизни , происхождению терминов из греческого и латинского языков</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BgoAAJcBAACsRAAAjgUAABAAAAAmAAAACAAAAAEgAAAAAAAA"/>
              </a:ext>
            </a:extLst>
          </p:cNvSpPr>
          <p:nvPr>
            <p:ph type="title"/>
          </p:nvPr>
        </p:nvSpPr>
        <p:spPr>
          <a:xfrm>
            <a:off x="1629410" y="258445"/>
            <a:ext cx="9533890" cy="644525"/>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Cc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CEGAACsRAAAACYAABAAAAAmAAAACAAAAAEgAAAAAAAA"/>
              </a:ext>
            </a:extLst>
          </p:cNvSpPr>
          <p:nvPr>
            <p:ph type="body" idx="1"/>
          </p:nvPr>
        </p:nvSpPr>
        <p:spPr>
          <a:xfrm>
            <a:off x="647700" y="996315"/>
            <a:ext cx="10515600" cy="5180965"/>
          </a:xfrm>
        </p:spPr>
        <p:txBody>
          <a:bodyPr vert="horz" wrap="square" lIns="91440" tIns="45720" rIns="91440" bIns="45720" numCol="1" spcCol="215900" anchor="t">
            <a:prstTxWarp prst="textNoShape">
              <a:avLst/>
            </a:prstTxWarp>
          </a:bodyPr>
          <a:lstStyle/>
          <a:p>
            <a:pPr algn="ctr">
              <a:lnSpc>
                <a:spcPct val="95000"/>
              </a:lnSpc>
              <a:spcBef>
                <a:spcPts val="620"/>
              </a:spcBef>
              <a:spcAft>
                <a:spcPts val="420"/>
              </a:spcAft>
              <a:defRPr lang="zh-cn" sz="1735" cap="none"/>
            </a:pPr>
            <a:r>
              <a:rPr lang="ru-ru" b="1" cap="none">
                <a:solidFill>
                  <a:srgbClr val="333333"/>
                </a:solidFill>
                <a:latin typeface="Arial" pitchFamily="2" charset="-52"/>
                <a:ea typeface="Times New Roman" pitchFamily="1" charset="-52"/>
                <a:cs typeface="Times New Roman" pitchFamily="1" charset="-52"/>
              </a:rPr>
              <a:t>Дайте развернутый ответ.</a:t>
            </a:r>
            <a:br/>
            <a:r>
              <a:rPr lang="ru-ru" cap="none">
                <a:solidFill>
                  <a:srgbClr val="333333"/>
                </a:solidFill>
                <a:latin typeface="Arial" pitchFamily="2" charset="-52"/>
                <a:ea typeface="Times New Roman" pitchFamily="1" charset="-52"/>
                <a:cs typeface="Times New Roman" pitchFamily="1" charset="-52"/>
              </a:rPr>
              <a:t>Французский учёный Ж.Б. Буссенго провёл следующий эксперимент. Он взял растение и посадил его в горшок под стеклянный герметичный колпак, в котором экспериментатор заменил воздух газовой смесью, состоящей из кислорода, углекислого газа и других газов, но без азота, и стал наблюдать. В течение всего опыта учёный поливал растение водным раствором нитратов. По его окончании оказалось, что сколько азота «исчезает» из раствора нитратов, столько же обнаруживается в самом растении.</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cap="none">
                <a:solidFill>
                  <a:srgbClr val="333333"/>
                </a:solidFill>
                <a:latin typeface="Arial" pitchFamily="2" charset="-52"/>
                <a:ea typeface="Times New Roman" pitchFamily="1" charset="-52"/>
                <a:cs typeface="Times New Roman" pitchFamily="1" charset="-52"/>
              </a:rPr>
              <a:t>Какую гипотезу проверял Ж.Б. Буссенго в эксперименте? Для синтеза каких веществ растениям необходим азот?</a:t>
            </a:r>
            <a:endParaRPr lang="ru-ru" sz="1490" cap="none">
              <a:latin typeface="Calibri" pitchFamily="2" charset="-52"/>
              <a:ea typeface="Calibri" pitchFamily="2" charset="-52"/>
              <a:cs typeface="Times New Roman" pitchFamily="1" charset="-52"/>
            </a:endParaRPr>
          </a:p>
          <a:p>
            <a:pPr>
              <a:lnSpc>
                <a:spcPct val="95000"/>
              </a:lnSpc>
              <a:spcBef>
                <a:spcPts val="620"/>
              </a:spcBef>
              <a:defRPr lang="zh-cn" sz="1735" cap="none"/>
            </a:pPr>
            <a:r>
              <a:rPr lang="ru-ru" cap="none">
                <a:solidFill>
                  <a:srgbClr val="333333"/>
                </a:solidFill>
                <a:latin typeface="Arial" pitchFamily="2" charset="-52"/>
                <a:ea typeface="Times New Roman" pitchFamily="1" charset="-52"/>
                <a:cs typeface="Times New Roman" pitchFamily="1" charset="-52"/>
              </a:rPr>
              <a:t>Ответ:</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sz="1985" cap="none">
                <a:solidFill>
                  <a:srgbClr val="333333"/>
                </a:solidFill>
                <a:latin typeface="Arial" pitchFamily="2" charset="-52"/>
                <a:ea typeface="Times New Roman" pitchFamily="1" charset="-52"/>
                <a:cs typeface="Times New Roman" pitchFamily="1" charset="-52"/>
              </a:rPr>
              <a:t>1. Растения усваивают азот из почвы, а не из воздуха</a:t>
            </a:r>
            <a:br/>
            <a:r>
              <a:rPr lang="ru-ru" sz="1985" cap="none">
                <a:solidFill>
                  <a:srgbClr val="333333"/>
                </a:solidFill>
                <a:latin typeface="Arial" pitchFamily="2" charset="-52"/>
                <a:ea typeface="Times New Roman" pitchFamily="1" charset="-52"/>
                <a:cs typeface="Times New Roman" pitchFamily="1" charset="-52"/>
              </a:rPr>
              <a:t>ИЛИ</a:t>
            </a:r>
            <a:br/>
            <a:r>
              <a:rPr lang="ru-ru" sz="1985" cap="none">
                <a:solidFill>
                  <a:srgbClr val="333333"/>
                </a:solidFill>
                <a:latin typeface="Arial" pitchFamily="2" charset="-52"/>
                <a:ea typeface="Times New Roman" pitchFamily="1" charset="-52"/>
                <a:cs typeface="Times New Roman" pitchFamily="1" charset="-52"/>
              </a:rPr>
              <a:t>растение использует азот в виде нитратов.</a:t>
            </a:r>
            <a:br/>
            <a:r>
              <a:rPr lang="ru-ru" sz="1985" cap="none">
                <a:solidFill>
                  <a:srgbClr val="333333"/>
                </a:solidFill>
                <a:latin typeface="Arial" pitchFamily="2" charset="-52"/>
                <a:ea typeface="Times New Roman" pitchFamily="1" charset="-52"/>
                <a:cs typeface="Times New Roman" pitchFamily="1" charset="-52"/>
              </a:rPr>
              <a:t>2. Аминокислоты ИЛИ белки ИЛИ азотистые основания ИЛИ нуклеиновые кислоты ИЛИ ДНК ИЛИ РНК</a:t>
            </a:r>
            <a:endParaRPr lang="ru-ru" sz="1490" cap="none">
              <a:latin typeface="Calibri" pitchFamily="2" charset="-52"/>
              <a:ea typeface="Calibri" pitchFamily="2" charset="-52"/>
              <a:cs typeface="Times New Roman" pitchFamily="1" charset="-52"/>
            </a:endParaRPr>
          </a:p>
          <a:p>
            <a:pPr>
              <a:lnSpc>
                <a:spcPct val="70000"/>
              </a:lnSpc>
              <a:spcBef>
                <a:spcPts val="620"/>
              </a:spcBef>
              <a:defRPr lang="zh-cn" sz="1735" cap="none"/>
            </a:pPr>
            <a:endParaRPr lang="ru-ru" cap="non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zAgAAJcBAACsRAAAwgQAABAAAAAmAAAACAAAAAEgAAAAAAAA"/>
              </a:ext>
            </a:extLst>
          </p:cNvSpPr>
          <p:nvPr>
            <p:ph type="title"/>
          </p:nvPr>
        </p:nvSpPr>
        <p:spPr>
          <a:xfrm>
            <a:off x="1430020" y="258445"/>
            <a:ext cx="9733280" cy="514985"/>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4EAACsRAAAACYAABAAAAAmAAAACAAAAAEgAAAAAAAA"/>
              </a:ext>
            </a:extLst>
          </p:cNvSpPr>
          <p:nvPr>
            <p:ph type="body" idx="1"/>
          </p:nvPr>
        </p:nvSpPr>
        <p:spPr>
          <a:xfrm>
            <a:off x="647700" y="750570"/>
            <a:ext cx="10515600" cy="5426710"/>
          </a:xfrm>
        </p:spPr>
        <p:txBody>
          <a:bodyPr vert="horz" wrap="square" lIns="91440" tIns="45720" rIns="91440" bIns="45720" numCol="1" spcCol="215900" anchor="t">
            <a:prstTxWarp prst="textNoShape">
              <a:avLst/>
            </a:prstTxWarp>
          </a:bodyPr>
          <a:lstStyle/>
          <a:p>
            <a:pPr algn="ctr">
              <a:lnSpc>
                <a:spcPct val="95000"/>
              </a:lnSpc>
              <a:spcBef>
                <a:spcPts val="700"/>
              </a:spcBef>
              <a:spcAft>
                <a:spcPts val="475"/>
              </a:spcAft>
              <a:defRPr lang="zh-cn" sz="1960" cap="none"/>
            </a:pPr>
            <a:r>
              <a:rPr lang="ru-ru" b="1" cap="none">
                <a:solidFill>
                  <a:srgbClr val="333333"/>
                </a:solidFill>
                <a:latin typeface="Arial" pitchFamily="2" charset="-52"/>
                <a:ea typeface="Times New Roman" pitchFamily="1" charset="-52"/>
                <a:cs typeface="Times New Roman" pitchFamily="1" charset="-52"/>
              </a:rPr>
              <a:t>Дайте развернутый ответ.</a:t>
            </a:r>
            <a:br/>
            <a:r>
              <a:rPr lang="ru-ru" cap="none">
                <a:solidFill>
                  <a:srgbClr val="333333"/>
                </a:solidFill>
                <a:latin typeface="Arial" pitchFamily="2" charset="-52"/>
                <a:ea typeface="Times New Roman" pitchFamily="1" charset="-52"/>
                <a:cs typeface="Times New Roman" pitchFamily="1" charset="-52"/>
              </a:rPr>
              <a:t>Татьяна решила измерить содержание сахарозы в клубне картофеля. Для этого она поместила кусочки клубня картофеля одинакового размера в растворы сахарозы разной концентрации. Измерялась масса кусочков картофеля до погружения в раствор и после выдерживания в растворе в течение 2 часов. Оказалось, что при концентрации сахарозы 0,1 и 0,2 моль/л масса кусочка картофеля увеличилась, при концентрации 0,3 моль/л не изменилась, а при концентрации 0,4 и 0,5 моль/л – уменьшилась.</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cap="none">
                <a:solidFill>
                  <a:srgbClr val="333333"/>
                </a:solidFill>
                <a:latin typeface="Arial" pitchFamily="2" charset="-52"/>
                <a:ea typeface="Times New Roman" pitchFamily="1" charset="-52"/>
                <a:cs typeface="Times New Roman" pitchFamily="1" charset="-52"/>
              </a:rPr>
              <a:t>Какова концентрация сахарозы в клубне картофеля? Объясните, почему в растворах с концентрацией 0,1 и 0,2 моль/л масса кусочков увеличилась.</a:t>
            </a:r>
            <a:endParaRPr lang="ru-ru" sz="1680" cap="none">
              <a:latin typeface="Calibri" pitchFamily="2" charset="-52"/>
              <a:ea typeface="Calibri" pitchFamily="2" charset="-52"/>
              <a:cs typeface="Times New Roman" pitchFamily="1" charset="-52"/>
            </a:endParaRPr>
          </a:p>
          <a:p>
            <a:pPr>
              <a:lnSpc>
                <a:spcPct val="95000"/>
              </a:lnSpc>
              <a:spcBef>
                <a:spcPts val="700"/>
              </a:spcBef>
              <a:defRPr lang="zh-cn" sz="1960" cap="none"/>
            </a:pPr>
            <a:r>
              <a:rPr lang="ru-ru" cap="none">
                <a:solidFill>
                  <a:srgbClr val="333333"/>
                </a:solidFill>
                <a:latin typeface="Arial" pitchFamily="2" charset="-52"/>
                <a:ea typeface="Times New Roman" pitchFamily="1" charset="-52"/>
                <a:cs typeface="Times New Roman" pitchFamily="1" charset="-52"/>
              </a:rPr>
              <a:t>Ответ:</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sz="2240" cap="none">
                <a:solidFill>
                  <a:srgbClr val="333333"/>
                </a:solidFill>
                <a:latin typeface="Arial" pitchFamily="2" charset="-52"/>
                <a:ea typeface="Times New Roman" pitchFamily="1" charset="-52"/>
                <a:cs typeface="Times New Roman" pitchFamily="1" charset="-52"/>
              </a:rPr>
              <a:t>1. 0,3 моль/л</a:t>
            </a:r>
            <a:br/>
            <a:r>
              <a:rPr lang="ru-ru" sz="2240" cap="none">
                <a:solidFill>
                  <a:srgbClr val="333333"/>
                </a:solidFill>
                <a:latin typeface="Arial" pitchFamily="2" charset="-52"/>
                <a:ea typeface="Times New Roman" pitchFamily="1" charset="-52"/>
                <a:cs typeface="Times New Roman" pitchFamily="1" charset="-52"/>
              </a:rPr>
              <a:t>2. Концентрация сахарозы в растворе ниже, чем в клубне, и вода входит из раствора в клубень (при помощи осмоса), повышая массу клубня</a:t>
            </a:r>
            <a:endParaRPr lang="ru-ru" sz="1680" cap="none">
              <a:latin typeface="Calibri" pitchFamily="2" charset="-52"/>
              <a:ea typeface="Calibri" pitchFamily="2" charset="-52"/>
              <a:cs typeface="Times New Roman" pitchFamily="1" charset="-52"/>
            </a:endParaRPr>
          </a:p>
          <a:p>
            <a:pPr>
              <a:lnSpc>
                <a:spcPct val="70000"/>
              </a:lnSpc>
              <a:spcBef>
                <a:spcPts val="700"/>
              </a:spcBef>
              <a:defRPr lang="zh-cn" sz="1960" cap="none"/>
            </a:pPr>
            <a:endParaRPr lang="ru-ru" cap="non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rAoAAJcBAACsRAAAsAQAABAAAAAmAAAACAAAAAEgAAAAAAAA"/>
              </a:ext>
            </a:extLst>
          </p:cNvSpPr>
          <p:nvPr>
            <p:ph type="title"/>
          </p:nvPr>
        </p:nvSpPr>
        <p:spPr>
          <a:xfrm>
            <a:off x="1734820" y="258445"/>
            <a:ext cx="9428480" cy="503555"/>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NIDAACsRAAAACYAABAAAAAmAAAACAAAAAEgAAAAAAAA"/>
              </a:ext>
            </a:extLst>
          </p:cNvSpPr>
          <p:nvPr>
            <p:ph type="body" idx="1"/>
          </p:nvPr>
        </p:nvSpPr>
        <p:spPr>
          <a:xfrm>
            <a:off x="647700" y="621030"/>
            <a:ext cx="10515600" cy="5556250"/>
          </a:xfrm>
        </p:spPr>
        <p:txBody>
          <a:bodyPr vert="horz" wrap="square" lIns="91440" tIns="45720" rIns="91440" bIns="45720" numCol="1" spcCol="215900" anchor="t">
            <a:prstTxWarp prst="textNoShape">
              <a:avLst/>
            </a:prstTxWarp>
          </a:bodyPr>
          <a:lstStyle/>
          <a:p>
            <a:pPr algn="ctr">
              <a:lnSpc>
                <a:spcPct val="95000"/>
              </a:lnSpc>
              <a:spcBef>
                <a:spcPts val="700"/>
              </a:spcBef>
              <a:spcAft>
                <a:spcPts val="475"/>
              </a:spcAft>
              <a:defRPr lang="zh-cn" sz="1960" cap="none"/>
            </a:pPr>
            <a:r>
              <a:rPr lang="ru-ru" b="1" cap="none">
                <a:solidFill>
                  <a:srgbClr val="333333"/>
                </a:solidFill>
                <a:latin typeface="Arial" pitchFamily="2" charset="-52"/>
                <a:ea typeface="Times New Roman" pitchFamily="1" charset="-52"/>
                <a:cs typeface="Times New Roman" pitchFamily="1" charset="-52"/>
              </a:rPr>
              <a:t>Дайте развернутый ответ.</a:t>
            </a:r>
          </a:p>
          <a:p>
            <a:pPr algn="l">
              <a:lnSpc>
                <a:spcPct val="95000"/>
              </a:lnSpc>
              <a:spcBef>
                <a:spcPts val="700"/>
              </a:spcBef>
              <a:spcAft>
                <a:spcPts val="475"/>
              </a:spcAft>
              <a:defRPr lang="zh-cn" sz="1960" cap="none"/>
            </a:pPr>
            <a:br/>
            <a:r>
              <a:rPr lang="ru-ru" cap="none">
                <a:solidFill>
                  <a:srgbClr val="333333"/>
                </a:solidFill>
                <a:latin typeface="Arial" pitchFamily="2" charset="-52"/>
                <a:ea typeface="Times New Roman" pitchFamily="1" charset="-52"/>
                <a:cs typeface="Times New Roman" pitchFamily="1" charset="-52"/>
              </a:rPr>
              <a:t>Анастасия изучала скорость уменьшения концентрации витамина С в апельсинах в зависимости от условий хранения. Она поместила 10 свежесорванных апельсинов в морозильную камеру холодильника, ещё 10 в обычный отсек холодильника, а ещё 10 апельсинов оставила просто в шкафу на кухне. Через месяц Анастасия выжала сок из каждого апельсина и измерила концентрацию витамина С. Оказалось, что больше всего витамина С сохранилось в апельсинах, находившихся в обычном отсеке холодильника.</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cap="none">
                <a:solidFill>
                  <a:srgbClr val="333333"/>
                </a:solidFill>
                <a:latin typeface="Arial" pitchFamily="2" charset="-52"/>
                <a:ea typeface="Times New Roman" pitchFamily="1" charset="-52"/>
                <a:cs typeface="Times New Roman" pitchFamily="1" charset="-52"/>
              </a:rPr>
              <a:t>Какой вывод относительно оптимальной температуры хранения апельсинов можно сделать из данного исследования? Предположите, почему именно при такой температуре витамина С сохранилось больше всего.</a:t>
            </a:r>
            <a:endParaRPr lang="ru-ru" sz="1680" cap="none">
              <a:latin typeface="Calibri" pitchFamily="2" charset="-52"/>
              <a:ea typeface="Calibri" pitchFamily="2" charset="-52"/>
              <a:cs typeface="Times New Roman" pitchFamily="1" charset="-52"/>
            </a:endParaRPr>
          </a:p>
          <a:p>
            <a:pPr>
              <a:lnSpc>
                <a:spcPct val="95000"/>
              </a:lnSpc>
              <a:spcBef>
                <a:spcPts val="700"/>
              </a:spcBef>
              <a:defRPr lang="zh-cn" sz="1960" cap="none"/>
            </a:pPr>
            <a:r>
              <a:rPr lang="ru-ru" cap="none">
                <a:solidFill>
                  <a:srgbClr val="333333"/>
                </a:solidFill>
                <a:latin typeface="Arial" pitchFamily="2" charset="-52"/>
                <a:ea typeface="Times New Roman" pitchFamily="1" charset="-52"/>
                <a:cs typeface="Times New Roman" pitchFamily="1" charset="-52"/>
              </a:rPr>
              <a:t>Ответ:</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sz="2240" cap="none">
                <a:solidFill>
                  <a:srgbClr val="333333"/>
                </a:solidFill>
                <a:latin typeface="Arial" pitchFamily="2" charset="-52"/>
                <a:ea typeface="Times New Roman" pitchFamily="1" charset="-52"/>
                <a:cs typeface="Times New Roman" pitchFamily="1" charset="-52"/>
              </a:rPr>
              <a:t>1. Оптимальный режим хранения - в обычном отсеке холодильника.</a:t>
            </a:r>
            <a:br/>
            <a:r>
              <a:rPr lang="ru-ru" sz="2240" cap="none">
                <a:solidFill>
                  <a:srgbClr val="333333"/>
                </a:solidFill>
                <a:latin typeface="Arial" pitchFamily="2" charset="-52"/>
                <a:ea typeface="Times New Roman" pitchFamily="1" charset="-52"/>
                <a:cs typeface="Times New Roman" pitchFamily="1" charset="-52"/>
              </a:rPr>
              <a:t>2. При такой температуре процесс разрушения витамина С замедляется по сравнению с хранением при комнатной температуре, и клетки апельсина не разрушаются (как при заморозке).</a:t>
            </a:r>
            <a:endParaRPr lang="ru-ru" sz="1680" cap="none">
              <a:latin typeface="Calibri" pitchFamily="2" charset="-52"/>
              <a:ea typeface="Calibri" pitchFamily="2" charset="-52"/>
              <a:cs typeface="Times New Roman" pitchFamily="1" charset="-52"/>
            </a:endParaRPr>
          </a:p>
          <a:p>
            <a:pPr>
              <a:lnSpc>
                <a:spcPct val="70000"/>
              </a:lnSpc>
              <a:spcBef>
                <a:spcPts val="700"/>
              </a:spcBef>
              <a:defRPr lang="zh-cn" sz="1960" cap="none"/>
            </a:pPr>
            <a:endParaRPr lang="ru-ru" cap="none"/>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BwrHgI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OwkAAJcBAACsRAAAHAQAABAAAAAmAAAACAAAAAEgAAAAAAAA"/>
              </a:ext>
            </a:extLst>
          </p:cNvSpPr>
          <p:nvPr>
            <p:ph type="title"/>
          </p:nvPr>
        </p:nvSpPr>
        <p:spPr>
          <a:xfrm>
            <a:off x="1500505" y="258445"/>
            <a:ext cx="9662795" cy="409575"/>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L4CAACsRAAAACYAABAAAAAmAAAACAAAAAEgAAAAAAAA"/>
              </a:ext>
            </a:extLst>
          </p:cNvSpPr>
          <p:nvPr>
            <p:ph type="body" idx="1"/>
          </p:nvPr>
        </p:nvSpPr>
        <p:spPr>
          <a:xfrm>
            <a:off x="647700" y="445770"/>
            <a:ext cx="10515600" cy="5731510"/>
          </a:xfrm>
        </p:spPr>
        <p:txBody>
          <a:bodyPr vert="horz" wrap="square" lIns="91440" tIns="45720" rIns="91440" bIns="45720" numCol="1" spcCol="215900" anchor="t">
            <a:prstTxWarp prst="textNoShape">
              <a:avLst/>
            </a:prstTxWarp>
          </a:bodyPr>
          <a:lstStyle/>
          <a:p>
            <a:pPr algn="ctr">
              <a:lnSpc>
                <a:spcPct val="95000"/>
              </a:lnSpc>
              <a:spcBef>
                <a:spcPts val="700"/>
              </a:spcBef>
              <a:spcAft>
                <a:spcPts val="475"/>
              </a:spcAft>
              <a:defRPr lang="zh-cn" sz="1960" cap="none"/>
            </a:pPr>
            <a:r>
              <a:rPr lang="ru-ru" b="1" cap="none">
                <a:solidFill>
                  <a:srgbClr val="333333"/>
                </a:solidFill>
                <a:latin typeface="Arial" pitchFamily="2" charset="-52"/>
                <a:ea typeface="Times New Roman" pitchFamily="1" charset="-52"/>
                <a:cs typeface="Times New Roman" pitchFamily="1" charset="-52"/>
              </a:rPr>
              <a:t>Дайте развернутый ответ.</a:t>
            </a:r>
            <a:br/>
            <a:r>
              <a:rPr lang="ru-ru" cap="none">
                <a:solidFill>
                  <a:srgbClr val="333333"/>
                </a:solidFill>
                <a:latin typeface="Arial" pitchFamily="2" charset="-52"/>
                <a:ea typeface="Times New Roman" pitchFamily="1" charset="-52"/>
                <a:cs typeface="Times New Roman" pitchFamily="1" charset="-52"/>
              </a:rPr>
              <a:t>Итальянский натуралист Л. Спалланцани провёл следующий эксперимент. Он взял множество склянок с сенным отваром, часть из которых закрывал пробкой, тогда как другие запаивал на огне горелки. Одни склянки он кипятил по целому часу, другие же нагревал только несколько минут. По прошествии нескольких дней Л. Спалланцани обнаружил, что в тех склянках, которые были плотно запаяны и хорошо нагреты, никаких микроорганизмов нет – они появились только в тех склянках, которые были неплотно закрыты и недостаточно долго прокипячены.</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cap="none">
                <a:solidFill>
                  <a:srgbClr val="333333"/>
                </a:solidFill>
                <a:latin typeface="Arial" pitchFamily="2" charset="-52"/>
                <a:ea typeface="Times New Roman" pitchFamily="1" charset="-52"/>
                <a:cs typeface="Times New Roman" pitchFamily="1" charset="-52"/>
              </a:rPr>
              <a:t>Какую гипотезу проверял Л. Спалланцани в эксперименте? Какую версию происхождения жизни на Земле хотел проверить учёный в своём эксперименте?</a:t>
            </a:r>
            <a:endParaRPr lang="ru-ru" sz="1680" cap="none">
              <a:latin typeface="Calibri" pitchFamily="2" charset="-52"/>
              <a:ea typeface="Calibri" pitchFamily="2" charset="-52"/>
              <a:cs typeface="Times New Roman" pitchFamily="1" charset="-52"/>
            </a:endParaRPr>
          </a:p>
          <a:p>
            <a:pPr>
              <a:lnSpc>
                <a:spcPct val="95000"/>
              </a:lnSpc>
              <a:spcBef>
                <a:spcPts val="700"/>
              </a:spcBef>
              <a:defRPr lang="zh-cn" sz="1960" cap="none"/>
            </a:pPr>
            <a:r>
              <a:rPr lang="ru-ru" cap="none">
                <a:solidFill>
                  <a:srgbClr val="333333"/>
                </a:solidFill>
                <a:latin typeface="Arial" pitchFamily="2" charset="-52"/>
                <a:ea typeface="Times New Roman" pitchFamily="1" charset="-52"/>
                <a:cs typeface="Times New Roman" pitchFamily="1" charset="-52"/>
              </a:rPr>
              <a:t>Ответ:</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sz="2240" cap="none">
                <a:solidFill>
                  <a:srgbClr val="333333"/>
                </a:solidFill>
                <a:latin typeface="Arial" pitchFamily="2" charset="-52"/>
                <a:ea typeface="Times New Roman" pitchFamily="1" charset="-52"/>
                <a:cs typeface="Times New Roman" pitchFamily="1" charset="-52"/>
              </a:rPr>
              <a:t>1. Микроорганизмы развиваются, только если остались живые клетки (споры) или есть их доступ в среду</a:t>
            </a:r>
            <a:br/>
            <a:r>
              <a:rPr lang="ru-ru" sz="2240" cap="none">
                <a:solidFill>
                  <a:srgbClr val="333333"/>
                </a:solidFill>
                <a:latin typeface="Arial" pitchFamily="2" charset="-52"/>
                <a:ea typeface="Times New Roman" pitchFamily="1" charset="-52"/>
                <a:cs typeface="Times New Roman" pitchFamily="1" charset="-52"/>
              </a:rPr>
              <a:t>ИЛИ</a:t>
            </a:r>
            <a:br/>
            <a:r>
              <a:rPr lang="ru-ru" sz="2240" cap="none">
                <a:solidFill>
                  <a:srgbClr val="333333"/>
                </a:solidFill>
                <a:latin typeface="Arial" pitchFamily="2" charset="-52"/>
                <a:ea typeface="Times New Roman" pitchFamily="1" charset="-52"/>
                <a:cs typeface="Times New Roman" pitchFamily="1" charset="-52"/>
              </a:rPr>
              <a:t>микроорганизмы погибают только в случае длительного кипячения.</a:t>
            </a:r>
            <a:br/>
            <a:r>
              <a:rPr lang="ru-ru" sz="2240" cap="none">
                <a:solidFill>
                  <a:srgbClr val="333333"/>
                </a:solidFill>
                <a:latin typeface="Arial" pitchFamily="2" charset="-52"/>
                <a:ea typeface="Times New Roman" pitchFamily="1" charset="-52"/>
                <a:cs typeface="Times New Roman" pitchFamily="1" charset="-52"/>
              </a:rPr>
              <a:t>2. Гипотезу самозарождения жизни.</a:t>
            </a:r>
            <a:endParaRPr lang="ru-ru" sz="1680" cap="none">
              <a:latin typeface="Calibri" pitchFamily="2" charset="-52"/>
              <a:ea typeface="Calibri" pitchFamily="2" charset="-52"/>
              <a:cs typeface="Times New Roman" pitchFamily="1" charset="-52"/>
            </a:endParaRPr>
          </a:p>
          <a:p>
            <a:pPr>
              <a:lnSpc>
                <a:spcPct val="70000"/>
              </a:lnSpc>
              <a:spcBef>
                <a:spcPts val="700"/>
              </a:spcBef>
              <a:defRPr lang="zh-cn" sz="1960" cap="none"/>
            </a:pPr>
            <a:endParaRPr lang="ru-ru" cap="non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bgcAAJcBAACsRAAAiwQAABAAAAAmAAAACAAAAAEgAAAAAAAA"/>
              </a:ext>
            </a:extLst>
          </p:cNvSpPr>
          <p:nvPr>
            <p:ph type="title"/>
          </p:nvPr>
        </p:nvSpPr>
        <p:spPr>
          <a:xfrm>
            <a:off x="1207770" y="258445"/>
            <a:ext cx="9955530" cy="480060"/>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PcDAACsRAAAACYAABAAAAAmAAAACAAAAAEgAAAAAAAA"/>
              </a:ext>
            </a:extLst>
          </p:cNvSpPr>
          <p:nvPr>
            <p:ph type="body" idx="1"/>
          </p:nvPr>
        </p:nvSpPr>
        <p:spPr>
          <a:xfrm>
            <a:off x="647700" y="644525"/>
            <a:ext cx="10515600" cy="5532755"/>
          </a:xfrm>
        </p:spPr>
        <p:txBody>
          <a:bodyPr vert="horz" wrap="square" lIns="91440" tIns="45720" rIns="91440" bIns="45720" numCol="1" spcCol="215900" anchor="t">
            <a:prstTxWarp prst="textNoShape">
              <a:avLst/>
            </a:prstTxWarp>
          </a:bodyPr>
          <a:lstStyle/>
          <a:p>
            <a:pPr algn="l">
              <a:lnSpc>
                <a:spcPct val="95000"/>
              </a:lnSpc>
              <a:spcBef>
                <a:spcPts val="620"/>
              </a:spcBef>
              <a:spcAft>
                <a:spcPts val="420"/>
              </a:spcAft>
              <a:defRPr lang="zh-cn" sz="1735" cap="none"/>
            </a:pPr>
            <a:r>
              <a:rPr lang="ru-ru" b="1" cap="none">
                <a:solidFill>
                  <a:srgbClr val="333333"/>
                </a:solidFill>
                <a:latin typeface="Arial" pitchFamily="2" charset="-52"/>
                <a:ea typeface="Times New Roman" pitchFamily="1" charset="-52"/>
                <a:cs typeface="Times New Roman" pitchFamily="1" charset="-52"/>
              </a:rPr>
              <a:t>                                                Дайте развернутый ответ.</a:t>
            </a:r>
            <a:br/>
            <a:r>
              <a:rPr lang="ru-ru" cap="none">
                <a:solidFill>
                  <a:srgbClr val="333333"/>
                </a:solidFill>
                <a:latin typeface="Arial" pitchFamily="2" charset="-52"/>
                <a:ea typeface="Times New Roman" pitchFamily="1" charset="-52"/>
                <a:cs typeface="Times New Roman" pitchFamily="1" charset="-52"/>
              </a:rPr>
              <a:t>В 1679 г. итальянский учёный М. Мальпиги поставил следующий эксперимент. Он удалил с дерева кольцо коры и, таким образом, нарушил непрерывность флоэмы (она расположена непосредственно под корой, и если снять с дерева кору, то примыкающая к ней флоэма также отделяется от древесины, оставив нетронутой саму древесину дерева). После этой процедуры над оголённым участком наблюдалось разрастание коры, из которой выделялась жидкость, сладкая на вкус. В течение многих дней листья, казалось бы, не испытывали никакого неблагоприятного воздействия. Однако постепенно они начинали увядать и отмирать, а вскоре погибло и всё дерево.</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cap="none">
                <a:solidFill>
                  <a:srgbClr val="333333"/>
                </a:solidFill>
                <a:latin typeface="Arial" pitchFamily="2" charset="-52"/>
                <a:ea typeface="Times New Roman" pitchFamily="1" charset="-52"/>
                <a:cs typeface="Times New Roman" pitchFamily="1" charset="-52"/>
              </a:rPr>
              <a:t>Объясните с точки зрения физиологии растения, транспорт каких веществ нарушил своими действиями учёный и почему растение не сразу, но погибало.</a:t>
            </a:r>
            <a:endParaRPr lang="ru-ru" sz="1490" cap="none">
              <a:latin typeface="Calibri" pitchFamily="2" charset="-52"/>
              <a:ea typeface="Calibri" pitchFamily="2" charset="-52"/>
              <a:cs typeface="Times New Roman" pitchFamily="1" charset="-52"/>
            </a:endParaRPr>
          </a:p>
          <a:p>
            <a:pPr>
              <a:lnSpc>
                <a:spcPct val="95000"/>
              </a:lnSpc>
              <a:spcBef>
                <a:spcPts val="620"/>
              </a:spcBef>
              <a:defRPr lang="zh-cn" sz="1735" cap="none"/>
            </a:pPr>
            <a:r>
              <a:rPr lang="ru-ru" cap="none">
                <a:solidFill>
                  <a:srgbClr val="333333"/>
                </a:solidFill>
                <a:latin typeface="Arial" pitchFamily="2" charset="-52"/>
                <a:ea typeface="Times New Roman" pitchFamily="1" charset="-52"/>
                <a:cs typeface="Times New Roman" pitchFamily="1" charset="-52"/>
              </a:rPr>
              <a:t>Ответ:</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sz="1985" cap="none">
                <a:solidFill>
                  <a:srgbClr val="333333"/>
                </a:solidFill>
                <a:latin typeface="Arial" pitchFamily="2" charset="-52"/>
                <a:ea typeface="Times New Roman" pitchFamily="1" charset="-52"/>
                <a:cs typeface="Times New Roman" pitchFamily="1" charset="-52"/>
              </a:rPr>
              <a:t>Ученый нарушил транспорт углеводов и других органических веществ, необходимых для жизнедеятельности растения. Если кору на дереве по кругу перерезать до слоя древесины, то органические вещества больше не будут транспортироваться к корням, и дерево через время погибнет.</a:t>
            </a:r>
            <a:endParaRPr lang="ru-ru" sz="1490" cap="none">
              <a:latin typeface="Calibri" pitchFamily="2" charset="-52"/>
              <a:ea typeface="Calibri" pitchFamily="2" charset="-52"/>
              <a:cs typeface="Times New Roman" pitchFamily="1" charset="-52"/>
            </a:endParaRPr>
          </a:p>
          <a:p>
            <a:pPr>
              <a:lnSpc>
                <a:spcPct val="70000"/>
              </a:lnSpc>
              <a:spcBef>
                <a:spcPts val="620"/>
              </a:spcBef>
              <a:defRPr lang="zh-cn" sz="1735" cap="none"/>
            </a:pPr>
            <a:endParaRPr lang="ru-ru" cap="non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TgkAAJcBAACsRAAArgMAABAAAAAmAAAACAAAAAEgAAAAAAAA"/>
              </a:ext>
            </a:extLst>
          </p:cNvSpPr>
          <p:nvPr>
            <p:ph type="title"/>
          </p:nvPr>
        </p:nvSpPr>
        <p:spPr>
          <a:xfrm>
            <a:off x="1512570" y="258445"/>
            <a:ext cx="9650730" cy="339725"/>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C8EAACsRAAAACYAABAAAAAmAAAACAAAAAEgAAAAAAAA"/>
              </a:ext>
            </a:extLst>
          </p:cNvSpPr>
          <p:nvPr>
            <p:ph type="body" idx="1"/>
          </p:nvPr>
        </p:nvSpPr>
        <p:spPr>
          <a:xfrm>
            <a:off x="647700" y="680085"/>
            <a:ext cx="10515600" cy="5497195"/>
          </a:xfrm>
        </p:spPr>
        <p:txBody>
          <a:bodyPr vert="horz" wrap="square" lIns="91440" tIns="45720" rIns="91440" bIns="45720" numCol="1" spcCol="215900" anchor="t">
            <a:prstTxWarp prst="textNoShape">
              <a:avLst/>
            </a:prstTxWarp>
          </a:bodyPr>
          <a:lstStyle/>
          <a:p>
            <a:pPr algn="ctr">
              <a:lnSpc>
                <a:spcPct val="95000"/>
              </a:lnSpc>
              <a:spcBef>
                <a:spcPts val="620"/>
              </a:spcBef>
              <a:spcAft>
                <a:spcPts val="420"/>
              </a:spcAft>
              <a:defRPr lang="zh-cn" sz="1735" cap="none"/>
            </a:pPr>
            <a:r>
              <a:rPr lang="ru-ru" b="1" cap="none">
                <a:solidFill>
                  <a:srgbClr val="333333"/>
                </a:solidFill>
                <a:latin typeface="Arial" pitchFamily="2" charset="-52"/>
                <a:ea typeface="Times New Roman" pitchFamily="1" charset="-52"/>
                <a:cs typeface="Times New Roman" pitchFamily="1" charset="-52"/>
              </a:rPr>
              <a:t>Дайте развернутый ответ.</a:t>
            </a:r>
            <a:br/>
            <a:r>
              <a:rPr lang="ru-ru" cap="none">
                <a:solidFill>
                  <a:srgbClr val="333333"/>
                </a:solidFill>
                <a:latin typeface="Arial" pitchFamily="2" charset="-52"/>
                <a:ea typeface="Times New Roman" pitchFamily="1" charset="-52"/>
                <a:cs typeface="Times New Roman" pitchFamily="1" charset="-52"/>
              </a:rPr>
              <a:t>Учёные провели следующий эксперимент. Они выращивали томат с помощью метода гидропоники (на водном растворе минеральных веществ). Установку с растением поместили под стеклянный герметичный колпак, в котором содержалась газовая смесь с определённым количеством кислорода, углекислого газа и азота. Через месяц по окончании эксперимента оказалось, что количество азота в газовой смеси не изменилось, а количество азота в растворе в составе нитратов уменьшилось.</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cap="none">
                <a:solidFill>
                  <a:srgbClr val="333333"/>
                </a:solidFill>
                <a:latin typeface="Arial" pitchFamily="2" charset="-52"/>
                <a:ea typeface="Times New Roman" pitchFamily="1" charset="-52"/>
                <a:cs typeface="Times New Roman" pitchFamily="1" charset="-52"/>
              </a:rPr>
              <a:t>Какой вывод можно сделать из эксперимента? Для синтеза каких веществ растениям необходим азот?</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cap="none">
                <a:solidFill>
                  <a:srgbClr val="333333"/>
                </a:solidFill>
                <a:latin typeface="Arial" pitchFamily="2" charset="-52"/>
                <a:ea typeface="Times New Roman" pitchFamily="1" charset="-52"/>
                <a:cs typeface="Times New Roman" pitchFamily="1" charset="-52"/>
              </a:rPr>
              <a:t> </a:t>
            </a:r>
            <a:endParaRPr lang="ru-ru" sz="1490" cap="none">
              <a:latin typeface="Calibri" pitchFamily="2" charset="-52"/>
              <a:ea typeface="Calibri" pitchFamily="2" charset="-52"/>
              <a:cs typeface="Times New Roman" pitchFamily="1" charset="-52"/>
            </a:endParaRPr>
          </a:p>
          <a:p>
            <a:pPr>
              <a:lnSpc>
                <a:spcPct val="95000"/>
              </a:lnSpc>
              <a:spcBef>
                <a:spcPts val="620"/>
              </a:spcBef>
              <a:defRPr lang="zh-cn" sz="1735" cap="none"/>
            </a:pPr>
            <a:r>
              <a:rPr lang="ru-ru" cap="none">
                <a:solidFill>
                  <a:srgbClr val="333333"/>
                </a:solidFill>
                <a:latin typeface="Arial" pitchFamily="2" charset="-52"/>
                <a:ea typeface="Times New Roman" pitchFamily="1" charset="-52"/>
                <a:cs typeface="Times New Roman" pitchFamily="1" charset="-52"/>
              </a:rPr>
              <a:t>Ответ:</a:t>
            </a:r>
            <a:endParaRPr lang="ru-ru" sz="1490" cap="none">
              <a:latin typeface="Calibri" pitchFamily="2" charset="-52"/>
              <a:ea typeface="Calibri" pitchFamily="2" charset="-52"/>
              <a:cs typeface="Times New Roman" pitchFamily="1" charset="-52"/>
            </a:endParaRPr>
          </a:p>
          <a:p>
            <a:pPr>
              <a:lnSpc>
                <a:spcPct val="95000"/>
              </a:lnSpc>
              <a:spcBef>
                <a:spcPts val="620"/>
              </a:spcBef>
              <a:spcAft>
                <a:spcPts val="420"/>
              </a:spcAft>
              <a:defRPr lang="zh-cn" sz="1735" cap="none"/>
            </a:pPr>
            <a:r>
              <a:rPr lang="ru-ru" sz="1985" cap="none">
                <a:solidFill>
                  <a:srgbClr val="333333"/>
                </a:solidFill>
                <a:latin typeface="Arial" pitchFamily="2" charset="-52"/>
                <a:ea typeface="Times New Roman" pitchFamily="1" charset="-52"/>
                <a:cs typeface="Times New Roman" pitchFamily="1" charset="-52"/>
              </a:rPr>
              <a:t>1. Растения усваивают азот из почвы, а не из воздуха</a:t>
            </a:r>
            <a:br/>
            <a:r>
              <a:rPr lang="ru-ru" sz="1985" cap="none">
                <a:solidFill>
                  <a:srgbClr val="333333"/>
                </a:solidFill>
                <a:latin typeface="Arial" pitchFamily="2" charset="-52"/>
                <a:ea typeface="Times New Roman" pitchFamily="1" charset="-52"/>
                <a:cs typeface="Times New Roman" pitchFamily="1" charset="-52"/>
              </a:rPr>
              <a:t>ИЛИ</a:t>
            </a:r>
            <a:br/>
            <a:r>
              <a:rPr lang="ru-ru" sz="1985" cap="none">
                <a:solidFill>
                  <a:srgbClr val="333333"/>
                </a:solidFill>
                <a:latin typeface="Arial" pitchFamily="2" charset="-52"/>
                <a:ea typeface="Times New Roman" pitchFamily="1" charset="-52"/>
                <a:cs typeface="Times New Roman" pitchFamily="1" charset="-52"/>
              </a:rPr>
              <a:t>растения используют азот в виде нитратов, а не других соединений.</a:t>
            </a:r>
            <a:br/>
            <a:r>
              <a:rPr lang="ru-ru" sz="1985" cap="none">
                <a:solidFill>
                  <a:srgbClr val="333333"/>
                </a:solidFill>
                <a:latin typeface="Arial" pitchFamily="2" charset="-52"/>
                <a:ea typeface="Times New Roman" pitchFamily="1" charset="-52"/>
                <a:cs typeface="Times New Roman" pitchFamily="1" charset="-52"/>
              </a:rPr>
              <a:t>2.  Аминокислоты ИЛИ белки ИЛИ азотистые основания ИЛИ нуклеиновые кислоты ИЛИ ДНК ИЛИ РНК</a:t>
            </a:r>
            <a:endParaRPr lang="ru-ru" sz="1490" cap="none">
              <a:latin typeface="Calibri" pitchFamily="2" charset="-52"/>
              <a:ea typeface="Calibri" pitchFamily="2" charset="-52"/>
              <a:cs typeface="Times New Roman" pitchFamily="1" charset="-52"/>
            </a:endParaRPr>
          </a:p>
          <a:p>
            <a:pPr>
              <a:lnSpc>
                <a:spcPct val="70000"/>
              </a:lnSpc>
              <a:spcBef>
                <a:spcPts val="620"/>
              </a:spcBef>
              <a:defRPr lang="zh-cn" sz="1735" cap="none"/>
            </a:pPr>
            <a:endParaRPr lang="ru-ru" cap="non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cBAACsRAAAvwkAABAAAAAmAAAACAAAAAAAAAAAAAAA"/>
              </a:ext>
            </a:extLst>
          </p:cNvSpPr>
          <p:nvPr>
            <p:ph type="title"/>
          </p:nvPr>
        </p:nvSpPr>
        <p:spPr/>
        <p:txBody>
          <a:bodyPr/>
          <a:lstStyle/>
          <a:p>
            <a:pPr algn="ctr">
              <a:defRPr lang="zh-cn"/>
            </a:pPr>
            <a:r>
              <a:rPr lang="ru-ru" cap="none"/>
              <a:t>ЛИНИЯ 23</a:t>
            </a:r>
          </a:p>
        </p:txBody>
      </p:sp>
      <p:sp>
        <p:nvSpPr>
          <p:cNvPr id="3"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DsLAACsRAAAACYAABAAAAAmAAAACAAAAAAgAAAAAAAA"/>
              </a:ext>
            </a:extLst>
          </p:cNvSpPr>
          <p:nvPr>
            <p:ph type="body" idx="1"/>
          </p:nvPr>
        </p:nvSpPr>
        <p:spPr/>
        <p:txBody>
          <a:bodyPr vert="horz" wrap="square" lIns="91440" tIns="45720" rIns="91440" bIns="45720" numCol="1" spcCol="215900" anchor="t">
            <a:prstTxWarp prst="textNoShape">
              <a:avLst/>
            </a:prstTxWarp>
          </a:bodyPr>
          <a:lstStyle/>
          <a:p>
            <a:pPr>
              <a:lnSpc>
                <a:spcPct val="80000"/>
              </a:lnSpc>
              <a:spcBef>
                <a:spcPts val="920"/>
              </a:spcBef>
              <a:defRPr lang="zh-cn" sz="2575" cap="none"/>
            </a:pPr>
            <a:r>
              <a:rPr lang="ru-ru" b="1" cap="none"/>
              <a:t>Уровень сложности задания: </a:t>
            </a:r>
            <a:r>
              <a:rPr lang="ru-ru" cap="none"/>
              <a:t>высокий </a:t>
            </a:r>
          </a:p>
          <a:p>
            <a:pPr>
              <a:lnSpc>
                <a:spcPct val="80000"/>
              </a:lnSpc>
              <a:spcBef>
                <a:spcPts val="920"/>
              </a:spcBef>
              <a:defRPr lang="zh-cn" sz="2575" cap="none"/>
            </a:pPr>
            <a:r>
              <a:rPr lang="ru-ru" b="1" cap="none"/>
              <a:t>Максимальный балл:</a:t>
            </a:r>
            <a:r>
              <a:rPr lang="ru-ru" cap="none"/>
              <a:t> 2</a:t>
            </a:r>
            <a:r>
              <a:rPr lang="ru-ru" b="1" cap="none"/>
              <a:t> </a:t>
            </a:r>
            <a:r>
              <a:rPr lang="ru-ru" cap="none"/>
              <a:t>балла </a:t>
            </a:r>
          </a:p>
          <a:p>
            <a:pPr>
              <a:lnSpc>
                <a:spcPct val="80000"/>
              </a:lnSpc>
              <a:spcBef>
                <a:spcPts val="920"/>
              </a:spcBef>
              <a:defRPr lang="zh-cn" sz="2575" cap="none"/>
            </a:pPr>
            <a:r>
              <a:rPr lang="ru-ru" b="1" cap="none"/>
              <a:t>Примерное время выполнения: </a:t>
            </a:r>
            <a:r>
              <a:rPr lang="ru-ru" cap="none"/>
              <a:t>15 минут.</a:t>
            </a:r>
            <a:endParaRPr lang="ru-ru" b="1" cap="none"/>
          </a:p>
          <a:p>
            <a:pPr>
              <a:lnSpc>
                <a:spcPct val="80000"/>
              </a:lnSpc>
              <a:spcBef>
                <a:spcPts val="920"/>
              </a:spcBef>
              <a:defRPr lang="zh-cn" sz="2575" cap="none"/>
            </a:pPr>
            <a:r>
              <a:rPr lang="ru-ru" b="1" cap="none"/>
              <a:t>Проверяемые элементы:</a:t>
            </a:r>
            <a:r>
              <a:rPr lang="ru-ru" cap="none"/>
              <a:t> Объяснять опыт использования методов биологической науки в целях изучения биологических объектов, явлений и процессов: наблюдение, описание, проведение несложных биологических экспериментов.</a:t>
            </a:r>
          </a:p>
          <a:p>
            <a:pPr>
              <a:lnSpc>
                <a:spcPct val="80000"/>
              </a:lnSpc>
              <a:spcBef>
                <a:spcPts val="920"/>
              </a:spcBef>
              <a:defRPr lang="zh-cn" sz="2575" cap="none"/>
            </a:pPr>
            <a:r>
              <a:rPr lang="ru-ru" b="1" cap="none"/>
              <a:t>Коды элементов содержания :</a:t>
            </a:r>
            <a:r>
              <a:rPr lang="ru-ru" cap="none"/>
              <a:t> 1 - Биология как наука. Методы биологии; 2 - Признаки живых организмов, 3 - Система, многообразие и эволюция живой природы, 4 -Человек и его здоровье , 5 -Взаимосвязи организмов и окружающей среды</a:t>
            </a:r>
          </a:p>
          <a:p>
            <a:pPr>
              <a:lnSpc>
                <a:spcPct val="80000"/>
              </a:lnSpc>
              <a:spcBef>
                <a:spcPts val="920"/>
              </a:spcBef>
              <a:defRPr lang="zh-cn" sz="2575" cap="none"/>
            </a:pPr>
            <a:endParaRPr lang="ru-ru" cap="none"/>
          </a:p>
          <a:p>
            <a:pPr>
              <a:lnSpc>
                <a:spcPct val="80000"/>
              </a:lnSpc>
              <a:spcBef>
                <a:spcPts val="920"/>
              </a:spcBef>
              <a:defRPr lang="zh-cn" sz="2575" cap="none"/>
            </a:pPr>
            <a:endParaRPr lang="ru-ru" cap="none"/>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fgYAAJcBAACsRAAAQQQAABAAAAAmAAAACAAAAAEgAAAAAAAA"/>
              </a:ext>
            </a:extLst>
          </p:cNvSpPr>
          <p:nvPr>
            <p:ph type="title"/>
          </p:nvPr>
        </p:nvSpPr>
        <p:spPr>
          <a:xfrm>
            <a:off x="1055370" y="258445"/>
            <a:ext cx="10107930" cy="433070"/>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sp>
        <p:nvSpPr>
          <p:cNvPr id="3" name="Объект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OUDAACsRAAAACYAABAAAAAmAAAACAAAAAEgAAAAAAAA"/>
              </a:ext>
            </a:extLst>
          </p:cNvSpPr>
          <p:nvPr>
            <p:ph type="body" idx="1"/>
          </p:nvPr>
        </p:nvSpPr>
        <p:spPr>
          <a:xfrm>
            <a:off x="647700" y="633095"/>
            <a:ext cx="10515600" cy="5544185"/>
          </a:xfrm>
        </p:spPr>
        <p:txBody>
          <a:bodyPr vert="horz" wrap="square" lIns="91440" tIns="45720" rIns="91440" bIns="45720" numCol="1" spcCol="215900" anchor="t">
            <a:prstTxWarp prst="textNoShape">
              <a:avLst/>
            </a:prstTxWarp>
          </a:bodyPr>
          <a:lstStyle/>
          <a:p>
            <a:pPr algn="ctr">
              <a:lnSpc>
                <a:spcPct val="95000"/>
              </a:lnSpc>
              <a:spcBef>
                <a:spcPts val="700"/>
              </a:spcBef>
              <a:spcAft>
                <a:spcPts val="475"/>
              </a:spcAft>
              <a:defRPr lang="zh-cn" sz="1960" cap="none"/>
            </a:pPr>
            <a:r>
              <a:rPr lang="ru-ru" cap="none">
                <a:solidFill>
                  <a:srgbClr val="333333"/>
                </a:solidFill>
                <a:latin typeface="Arial" pitchFamily="2" charset="-52"/>
                <a:ea typeface="Times New Roman" pitchFamily="1" charset="-52"/>
                <a:cs typeface="Times New Roman" pitchFamily="1" charset="-52"/>
              </a:rPr>
              <a:t>Д</a:t>
            </a:r>
            <a:r>
              <a:rPr lang="ru-ru" b="1" cap="none">
                <a:solidFill>
                  <a:srgbClr val="333333"/>
                </a:solidFill>
                <a:latin typeface="Arial" pitchFamily="2" charset="-52"/>
                <a:ea typeface="Times New Roman" pitchFamily="1" charset="-52"/>
                <a:cs typeface="Times New Roman" pitchFamily="1" charset="-52"/>
              </a:rPr>
              <a:t>айте развернутый ответ.</a:t>
            </a:r>
            <a:br/>
            <a:r>
              <a:rPr lang="ru-ru" cap="none">
                <a:solidFill>
                  <a:srgbClr val="333333"/>
                </a:solidFill>
                <a:latin typeface="Arial" pitchFamily="2" charset="-52"/>
                <a:ea typeface="Times New Roman" pitchFamily="1" charset="-52"/>
                <a:cs typeface="Times New Roman" pitchFamily="1" charset="-52"/>
              </a:rPr>
              <a:t>В XVII в. итальянский учёный Ф. Реди поставил следующий опыт. Он взял кусок мяса, разрезал его на восемь частей. Четыре кусочка он поместил в сосуды и сверху обвязал их марлей. Оставшиеся кусочки были равномерно распределены по четырём сосудам, но их естествоиспытатель накрывать марлей не стал. Через несколько дней Реди обнаружил, что во второй группе сосудов появились белые «червячки» (личинки мух), а потом оттуда стали вылетать молодые мухи. А в первой группе сосудов личинки и мухи отсутствовали.</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cap="none">
                <a:solidFill>
                  <a:srgbClr val="333333"/>
                </a:solidFill>
                <a:latin typeface="Arial" pitchFamily="2" charset="-52"/>
                <a:ea typeface="Times New Roman" pitchFamily="1" charset="-52"/>
                <a:cs typeface="Times New Roman" pitchFamily="1" charset="-52"/>
              </a:rPr>
              <a:t>Какую гипотезу проверял Ф. Реди в своём опыте? Какой вывод он должен был сделать?</a:t>
            </a:r>
            <a:endParaRPr lang="ru-ru" sz="1680" cap="none">
              <a:latin typeface="Calibri" pitchFamily="2" charset="-52"/>
              <a:ea typeface="Calibri" pitchFamily="2" charset="-52"/>
              <a:cs typeface="Times New Roman" pitchFamily="1" charset="-52"/>
            </a:endParaRPr>
          </a:p>
          <a:p>
            <a:pPr>
              <a:lnSpc>
                <a:spcPct val="95000"/>
              </a:lnSpc>
              <a:spcBef>
                <a:spcPts val="700"/>
              </a:spcBef>
              <a:defRPr lang="zh-cn" sz="1960" cap="none"/>
            </a:pPr>
            <a:r>
              <a:rPr lang="ru-ru" cap="none">
                <a:solidFill>
                  <a:srgbClr val="333333"/>
                </a:solidFill>
                <a:latin typeface="Arial" pitchFamily="2" charset="-52"/>
                <a:ea typeface="Times New Roman" pitchFamily="1" charset="-52"/>
                <a:cs typeface="Times New Roman" pitchFamily="1" charset="-52"/>
              </a:rPr>
              <a:t>Ответ:</a:t>
            </a:r>
            <a:endParaRPr lang="ru-ru" sz="1680" cap="none">
              <a:latin typeface="Calibri" pitchFamily="2" charset="-52"/>
              <a:ea typeface="Calibri" pitchFamily="2" charset="-52"/>
              <a:cs typeface="Times New Roman" pitchFamily="1" charset="-52"/>
            </a:endParaRPr>
          </a:p>
          <a:p>
            <a:pPr>
              <a:lnSpc>
                <a:spcPct val="95000"/>
              </a:lnSpc>
              <a:spcBef>
                <a:spcPts val="700"/>
              </a:spcBef>
              <a:spcAft>
                <a:spcPts val="475"/>
              </a:spcAft>
              <a:defRPr lang="zh-cn" sz="1960" cap="none"/>
            </a:pPr>
            <a:r>
              <a:rPr lang="ru-ru" sz="2240" cap="none">
                <a:solidFill>
                  <a:srgbClr val="333333"/>
                </a:solidFill>
                <a:latin typeface="Arial" pitchFamily="2" charset="-52"/>
                <a:ea typeface="Times New Roman" pitchFamily="1" charset="-52"/>
                <a:cs typeface="Times New Roman" pitchFamily="1" charset="-52"/>
              </a:rPr>
              <a:t>1. Гипотеза, что мухи не могут зарождаться сами по себе в гниющем мясе.</a:t>
            </a:r>
            <a:br/>
            <a:r>
              <a:rPr lang="ru-ru" sz="2240" cap="none">
                <a:solidFill>
                  <a:srgbClr val="333333"/>
                </a:solidFill>
                <a:latin typeface="Arial" pitchFamily="2" charset="-52"/>
                <a:ea typeface="Times New Roman" pitchFamily="1" charset="-52"/>
                <a:cs typeface="Times New Roman" pitchFamily="1" charset="-52"/>
              </a:rPr>
              <a:t>2. Мухи не могут зарождаться сами по себе в гниющем мясе.</a:t>
            </a:r>
            <a:endParaRPr lang="ru-ru" sz="1680" cap="none">
              <a:latin typeface="Calibri" pitchFamily="2" charset="-52"/>
              <a:ea typeface="Calibri" pitchFamily="2" charset="-52"/>
              <a:cs typeface="Times New Roman" pitchFamily="1" charset="-52"/>
            </a:endParaRPr>
          </a:p>
          <a:p>
            <a:pPr>
              <a:lnSpc>
                <a:spcPct val="70000"/>
              </a:lnSpc>
              <a:spcBef>
                <a:spcPts val="700"/>
              </a:spcBef>
              <a:defRPr lang="zh-cn" sz="1960" cap="none"/>
            </a:pPr>
            <a:endParaRPr lang="ru-ru" cap="non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UAoAAJcBAACsRAAAngQAABAAAAAmAAAACAAAAAEgAAAAAAAA"/>
              </a:ext>
            </a:extLst>
          </p:cNvSpPr>
          <p:nvPr>
            <p:ph type="title"/>
          </p:nvPr>
        </p:nvSpPr>
        <p:spPr>
          <a:xfrm>
            <a:off x="1676400" y="258445"/>
            <a:ext cx="9486900" cy="492125"/>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pic>
        <p:nvPicPr>
          <p:cNvPr id="3" name="Picture 2"/>
          <p:cNvPicPr>
            <a:picLocks noGrp="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BERiB4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PwFAAATAQAABEUAAEQfAAAQAAAAJgAAAAgAAAABgQAA/x8AAA=="/>
              </a:ext>
            </a:extLst>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972820" y="174625"/>
            <a:ext cx="10246360" cy="4907915"/>
          </a:xfrm>
          <a:prstGeom prst="rect">
            <a:avLst/>
          </a:prstGeom>
          <a:noFill/>
          <a:ln>
            <a:noFill/>
          </a:ln>
        </p:spPr>
      </p:pic>
      <p:pic>
        <p:nvPicPr>
          <p:cNvPr id="4" name="Picture 8"/>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E4JAAAUCAAAukQAAJcnAAAQAAAAJgAAAAgAAAD//////////w=="/>
              </a:ext>
            </a:extLst>
          </p:cNvPicPr>
          <p:nvPr/>
        </p:nvPicPr>
        <p:blipFill>
          <a:blip r:embed="rId3"/>
          <a:stretch>
            <a:fillRect/>
          </a:stretch>
        </p:blipFill>
        <p:spPr>
          <a:xfrm>
            <a:off x="1512570" y="1313180"/>
            <a:ext cx="9659620" cy="5122545"/>
          </a:xfrm>
          <a:prstGeom prst="rect">
            <a:avLst/>
          </a:prstGeom>
          <a:noFill/>
          <a:ln>
            <a:noFill/>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gAcAAJcBAACsRAAAxQUAABAAAAAmAAAACAAAAAEgAAAAAAAA"/>
              </a:ext>
            </a:extLst>
          </p:cNvSpPr>
          <p:nvPr>
            <p:ph type="title"/>
          </p:nvPr>
        </p:nvSpPr>
        <p:spPr>
          <a:xfrm>
            <a:off x="1219200" y="258445"/>
            <a:ext cx="9944100" cy="679450"/>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pic>
        <p:nvPicPr>
          <p:cNvPr id="3" name="Picture 2"/>
          <p:cNvPicPr>
            <a:picLocks noGrp="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49R/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JkCAACvAwAA8UQAAAAmAAAQAAAAJgAAAAgAAAABgQAA/x8AAA=="/>
              </a:ext>
            </a:extLst>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422275" y="598805"/>
            <a:ext cx="10784840" cy="5578475"/>
          </a:xfrm>
          <a:prstGeom prst="rect">
            <a:avLst/>
          </a:prstGeom>
          <a:noFill/>
          <a:ln>
            <a:noFill/>
          </a:ln>
        </p:spPr>
      </p:pic>
      <p:pic>
        <p:nvPicPr>
          <p:cNvPr id="4" name="Рисунок 5" descr="C:\Users\Tanya\Desktop\2023-11\IMG_20231112_205556.jpg"/>
          <p:cNvPicPr>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PUCAAD7DAAA8UQAAKwoAAAQAAAAJgAAAAgAAAD//////////w=="/>
              </a:ext>
            </a:extLst>
          </p:cNvPicPr>
          <p:nvPr/>
        </p:nvPicPr>
        <p:blipFill>
          <a:blip r:embed="rId3" cstate="email">
            <a:extLst>
              <a:ext uri="{28A0092B-C50C-407E-A947-70E740481C1C}">
                <a14:useLocalDpi xmlns:a14="http://schemas.microsoft.com/office/drawing/2010/main"/>
              </a:ext>
            </a:extLst>
          </a:blip>
          <a:stretch>
            <a:fillRect/>
          </a:stretch>
        </p:blipFill>
        <p:spPr>
          <a:xfrm>
            <a:off x="480695" y="2110105"/>
            <a:ext cx="10726420" cy="4501515"/>
          </a:xfrm>
          <a:prstGeom prst="rect">
            <a:avLst/>
          </a:prstGeom>
          <a:noFill/>
          <a:ln>
            <a:noFill/>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ygcAAJcBAACsRAAAiQMAABAAAAAmAAAACAAAAAEgAAAAAAAA"/>
              </a:ext>
            </a:extLst>
          </p:cNvSpPr>
          <p:nvPr>
            <p:ph type="title"/>
          </p:nvPr>
        </p:nvSpPr>
        <p:spPr>
          <a:xfrm>
            <a:off x="1266190" y="258445"/>
            <a:ext cx="9897110" cy="316230"/>
          </a:xfrm>
        </p:spPr>
        <p:txBody>
          <a:bodyPr vert="horz" wrap="square" lIns="91440" tIns="45720" rIns="91440" bIns="45720" numCol="1" spcCol="215900" anchor="ctr">
            <a:prstTxWarp prst="textNoShape">
              <a:avLst/>
            </a:prstTxWarp>
          </a:bodyPr>
          <a:lstStyle/>
          <a:p>
            <a:pPr>
              <a:spcBef>
                <a:spcPts val="0"/>
              </a:spcBef>
              <a:defRPr lang="zh-cn" sz="3960" cap="none"/>
            </a:pPr>
            <a:endParaRPr/>
          </a:p>
        </p:txBody>
      </p:sp>
      <p:pic>
        <p:nvPicPr>
          <p:cNvPr id="3" name="Picture 2"/>
          <p:cNvPicPr>
            <a:picLocks noGrp="1" noChangeAspect="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AAAAAA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L4CAADAAwAAjEgAAAAmAAAQAAAAJgAAAAgAAAABgQAA/x8AAA=="/>
              </a:ext>
            </a:extLst>
          </p:cNvPicPr>
          <p:nvPr>
            <p:ph type="pic" idx="1"/>
          </p:nvPr>
        </p:nvPicPr>
        <p:blipFill>
          <a:blip r:embed="rId2" cstate="email">
            <a:extLst>
              <a:ext uri="{28A0092B-C50C-407E-A947-70E740481C1C}">
                <a14:useLocalDpi xmlns:a14="http://schemas.microsoft.com/office/drawing/2010/main"/>
              </a:ext>
            </a:extLst>
          </a:blip>
          <a:stretch>
            <a:fillRect/>
          </a:stretch>
        </p:blipFill>
        <p:spPr>
          <a:xfrm>
            <a:off x="445770" y="609600"/>
            <a:ext cx="11347450" cy="5567680"/>
          </a:xfrm>
          <a:prstGeom prst="rect">
            <a:avLst/>
          </a:prstGeom>
          <a:noFill/>
          <a:ln>
            <a:noFill/>
          </a:ln>
        </p:spPr>
      </p:pic>
      <p:graphicFrame>
        <p:nvGraphicFramePr>
          <p:cNvPr id="4" name="Таблица 3"/>
          <p:cNvGraphicFramePr>
            <a:graphicFrameLocks noGrp="1"/>
          </p:cNvGraphicFramePr>
          <p:nvPr/>
        </p:nvGraphicFramePr>
        <p:xfrm>
          <a:off x="504190" y="1863725"/>
          <a:ext cx="10878820" cy="3383915"/>
        </p:xfrm>
        <a:graphic>
          <a:graphicData uri="http://schemas.openxmlformats.org/drawingml/2006/table">
            <a:tbl>
              <a:tblPr>
                <a:noFill/>
              </a:tblPr>
              <a:tblGrid>
                <a:gridCol w="8340725">
                  <a:extLst>
                    <a:ext uri="{9D8B030D-6E8A-4147-A177-3AD203B41FA5}">
                      <a16:colId xmlns:a16="http://schemas.microsoft.com/office/drawing/2014/main" val="20000"/>
                    </a:ext>
                  </a:extLst>
                </a:gridCol>
                <a:gridCol w="2538095">
                  <a:extLst>
                    <a:ext uri="{9D8B030D-6E8A-4147-A177-3AD203B41FA5}">
                      <a16:colId xmlns:a16="http://schemas.microsoft.com/office/drawing/2014/main" val="20001"/>
                    </a:ext>
                  </a:extLst>
                </a:gridCol>
              </a:tblGrid>
              <a:tr h="656590">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Содержание верного ответа и указания к оцениванию</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Баллы</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0"/>
                  </a:ext>
                  <a:ext uri="smNativeData">
                    <pr:rowheight xmlns:pr="smNativeData" xmlns="" xmlns:p15="http://schemas.microsoft.com/office/powerpoint/2012/main" xmlns:p14="http://schemas.microsoft.com/office/powerpoint/2010/main" xmlns:mc="http://schemas.openxmlformats.org/markup-compatibility/2006" dt="1700139776" type="min" val="656590"/>
                  </a:ext>
                </a:extLst>
              </a:tr>
              <a:tr h="1470025">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Правильный ответ должен содержать следующие элементы: </a:t>
                      </a:r>
                      <a:endParaRPr lang="ru-ru" sz="1100" cap="none"/>
                    </a:p>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1) указано, что митохондрии были открыты при помощи светового микроскопа, в поле зрения которого выглядели как длинные зернистые образования («оборванные нити») </a:t>
                      </a:r>
                      <a:endParaRPr lang="ru-ru" sz="1100" cap="none"/>
                    </a:p>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2) указано, что при митозе образуются нити веретена деления, что и послужило основой для наименования процесса (Допускается иная формулировка ответа, не искажающая его смысла.</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 </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1"/>
                  </a:ext>
                  <a:ext uri="smNativeData">
                    <pr:rowheight xmlns:pr="smNativeData" xmlns="" xmlns:p15="http://schemas.microsoft.com/office/powerpoint/2012/main" xmlns:p14="http://schemas.microsoft.com/office/powerpoint/2010/main" xmlns:mc="http://schemas.openxmlformats.org/markup-compatibility/2006" dt="1700139776" type="min" val="1470025"/>
                  </a:ext>
                </a:extLst>
              </a:tr>
              <a:tr h="294005">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В ответе правильно указаны два элемента ответа</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2</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2"/>
                  </a:ext>
                  <a:ext uri="smNativeData">
                    <pr:rowheight xmlns:pr="smNativeData" xmlns="" xmlns:p15="http://schemas.microsoft.com/office/powerpoint/2012/main" xmlns:p14="http://schemas.microsoft.com/office/powerpoint/2010/main" xmlns:mc="http://schemas.openxmlformats.org/markup-compatibility/2006" dt="1700139776" type="min" val="294005"/>
                  </a:ext>
                </a:extLst>
              </a:tr>
              <a:tr h="294005">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В ответе правильно указан один из элементов ответ</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1</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3"/>
                  </a:ext>
                  <a:ext uri="smNativeData">
                    <pr:rowheight xmlns:pr="smNativeData" xmlns="" xmlns:p15="http://schemas.microsoft.com/office/powerpoint/2012/main" xmlns:p14="http://schemas.microsoft.com/office/powerpoint/2010/main" xmlns:mc="http://schemas.openxmlformats.org/markup-compatibility/2006" dt="1700139776" type="min" val="294005"/>
                  </a:ext>
                </a:extLst>
              </a:tr>
              <a:tr h="294005">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В ответе указаны ошибочные элементы ответа ИЛИ ответ отсутствует</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0</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4"/>
                  </a:ext>
                  <a:ext uri="smNativeData">
                    <pr:rowheight xmlns:pr="smNativeData" xmlns="" xmlns:p15="http://schemas.microsoft.com/office/powerpoint/2012/main" xmlns:p14="http://schemas.microsoft.com/office/powerpoint/2010/main" xmlns:mc="http://schemas.openxmlformats.org/markup-compatibility/2006" dt="1700139776" type="min" val="294005"/>
                  </a:ext>
                </a:extLst>
              </a:tr>
              <a:tr h="294005">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Максимальный балл</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tc>
                  <a:txBody>
                    <a:bodyPr/>
                    <a:lstStyle/>
                    <a:p>
                      <a:pPr marL="0" marR="0" indent="0" algn="l">
                        <a:lnSpc>
                          <a:spcPct val="115000"/>
                        </a:lnSpc>
                        <a:spcAft>
                          <a:spcPts val="0"/>
                        </a:spcAft>
                        <a:buNone/>
                        <a:defRPr lang="en-us"/>
                      </a:pPr>
                      <a:r>
                        <a:rPr lang="ru-ru" sz="1400" b="1" cap="none">
                          <a:latin typeface="Times New Roman" pitchFamily="1" charset="-52"/>
                          <a:ea typeface="Calibri" pitchFamily="2" charset="-52"/>
                          <a:cs typeface="Times New Roman" pitchFamily="1" charset="-52"/>
                        </a:rPr>
                        <a:t>2</a:t>
                      </a:r>
                      <a:endParaRPr lang="ru-ru" sz="1100" cap="none"/>
                    </a:p>
                  </a:txBody>
                  <a:tcPr marL="68580" marR="68580" marT="0" marB="0">
                    <a:lnL w="12700" cap="flat" cmpd="sng" algn="ctr">
                      <a:solidFill>
                        <a:srgbClr val="000000"/>
                      </a:solidFill>
                      <a:prstDash val="solid"/>
                      <a:headEnd type="none"/>
                      <a:tailEnd type="none"/>
                    </a:lnL>
                    <a:lnR w="12700" cap="flat" cmpd="sng" algn="ctr">
                      <a:solidFill>
                        <a:srgbClr val="000000"/>
                      </a:solidFill>
                      <a:prstDash val="solid"/>
                      <a:headEnd type="none"/>
                      <a:tailEnd type="none"/>
                    </a:lnR>
                    <a:lnT w="12700" cap="flat" cmpd="sng" algn="ctr">
                      <a:solidFill>
                        <a:srgbClr val="000000"/>
                      </a:solidFill>
                      <a:prstDash val="solid"/>
                      <a:headEnd type="none"/>
                      <a:tailEnd type="none"/>
                    </a:lnT>
                    <a:lnB w="12700" cap="flat" cmpd="sng" algn="ctr">
                      <a:solidFill>
                        <a:srgbClr val="000000"/>
                      </a:solidFill>
                      <a:prstDash val="solid"/>
                      <a:headEnd type="none"/>
                      <a:tailEnd type="none"/>
                    </a:lnB>
                    <a:lnTlToBr>
                      <a:noFill/>
                    </a:lnTlToBr>
                    <a:lnBlToTr>
                      <a:noFill/>
                    </a:lnBlToTr>
                    <a:noFill/>
                  </a:tcPr>
                </a:tc>
                <a:extLst>
                  <a:ext uri="{0D108BD9-81ED-4DB2-BD59-A6C34878D82A}">
                    <a16:rowId xmlns:a16="http://schemas.microsoft.com/office/drawing/2014/main" val="10005"/>
                  </a:ext>
                  <a:ext uri="smNativeData">
                    <pr:rowheight xmlns:pr="smNativeData" xmlns="" xmlns:p15="http://schemas.microsoft.com/office/powerpoint/2012/main" xmlns:p14="http://schemas.microsoft.com/office/powerpoint/2010/main" xmlns:mc="http://schemas.openxmlformats.org/markup-compatibility/2006" dt="1700139776" type="min" val="294005"/>
                  </a:ext>
                </a:extLst>
              </a:tr>
            </a:tbl>
          </a:graphicData>
        </a:graphic>
      </p:graphicFrame>
      <p:sp>
        <p:nvSpPr>
          <p:cNvPr id="5" name="Rectangle 3"/>
          <p:cNvSpPr>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E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zxIAAIoMAADPXQAAWg8AABAgAAAmAAAACAAAAP//////////"/>
              </a:ext>
            </a:extLst>
          </p:cNvSpPr>
          <p:nvPr/>
        </p:nvSpPr>
        <p:spPr>
          <a:xfrm>
            <a:off x="3057525" y="2038350"/>
            <a:ext cx="12192000" cy="457200"/>
          </a:xfrm>
          <a:prstGeom prst="rect">
            <a:avLst/>
          </a:prstGeom>
          <a:noFill/>
          <a:ln>
            <a:noFill/>
          </a:ln>
          <a:effectLst/>
        </p:spPr>
        <p:txBody>
          <a:bodyPr vert="horz" wrap="none" lIns="91440" tIns="45720" rIns="91440" bIns="45720" numCol="1" spcCol="215900" anchor="ctr"/>
          <a:lstStyle/>
          <a:p>
            <a:pPr marL="0" marR="0" indent="0" algn="l" defTabSz="914400">
              <a:lnSpc>
                <a:spcPct val="100000"/>
              </a:lnSpc>
              <a:spcBef>
                <a:spcPts val="0"/>
              </a:spcBef>
              <a:spcAft>
                <a:spcPts val="0"/>
              </a:spcAft>
              <a:buNone/>
              <a:tabLst/>
              <a:defRPr lang="zh-cn"/>
            </a:pPr>
            <a:endParaRPr lang="ru-ru" cap="none">
              <a:latin typeface="Arial" pitchFamily="2" charset="-52"/>
              <a:ea typeface="Calibri" pitchFamily="2" charset="-52"/>
              <a:cs typeface="Arial" pitchFamily="2" charset="-5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UDAADYRQAAlyUAABAAAAAmAAAACAAAAAAAAAAAAAAA"/>
              </a:ext>
            </a:extLst>
          </p:cNvSpPr>
          <p:nvPr>
            <p:ph type="body" idx="13"/>
          </p:nvPr>
        </p:nvSpPr>
        <p:spPr/>
        <p:txBody>
          <a:bodyPr/>
          <a:lstStyle/>
          <a:p>
            <a:pPr marL="0" marR="0" indent="0" algn="l" defTabSz="914400">
              <a:lnSpc>
                <a:spcPct val="115000"/>
              </a:lnSpc>
              <a:spcBef>
                <a:spcPts val="0"/>
              </a:spcBef>
              <a:spcAft>
                <a:spcPts val="1000"/>
              </a:spcAft>
              <a:buNone/>
              <a:tabLst/>
              <a:defRPr lang="zh-cn" sz="2400" b="1" cap="none">
                <a:solidFill>
                  <a:srgbClr val="000000"/>
                </a:solidFill>
                <a:latin typeface="Calibri" pitchFamily="2" charset="-52"/>
                <a:ea typeface="SimSun" charset="0"/>
                <a:cs typeface="Times New Roman" pitchFamily="1" charset="-52"/>
              </a:defRPr>
            </a:pPr>
            <a:r>
              <a:t>В биологической терминологии существует ряд терминов, объединенных общими корнями греческого или латинского языка, но имеющих разное биологическое значение. Например, в словах «цитоплазма» и «лейкоцит» общим является греческий корень «цито…», означающий тонкую трубочку, мелкую деталь. Поясните, почему именно этот корень послужил основой для двух данных терминов. </a:t>
            </a:r>
          </a:p>
          <a:p>
            <a:pPr marL="0" marR="0" indent="0" algn="l" defTabSz="914400">
              <a:lnSpc>
                <a:spcPct val="115000"/>
              </a:lnSpc>
              <a:spcBef>
                <a:spcPts val="0"/>
              </a:spcBef>
              <a:spcAft>
                <a:spcPts val="1000"/>
              </a:spcAft>
              <a:buNone/>
              <a:tabLst/>
              <a:defRPr lang="zh-cn" sz="2000" b="1" cap="none">
                <a:solidFill>
                  <a:srgbClr val="000000"/>
                </a:solidFill>
                <a:latin typeface="Calibri" pitchFamily="2" charset="-52"/>
                <a:ea typeface="SimSun" charset="0"/>
                <a:cs typeface="Times New Roman" pitchFamily="1" charset="-52"/>
              </a:defRPr>
            </a:pPr>
            <a:endParaRPr/>
          </a:p>
          <a:p>
            <a:pPr marL="0" marR="0" indent="0" algn="l" defTabSz="914400">
              <a:lnSpc>
                <a:spcPct val="115000"/>
              </a:lnSpc>
              <a:spcBef>
                <a:spcPts val="0"/>
              </a:spcBef>
              <a:spcAft>
                <a:spcPts val="1000"/>
              </a:spcAft>
              <a:buNone/>
              <a:tabLst/>
              <a:defRPr lang="zh-cn" sz="2600" b="1" cap="none">
                <a:solidFill>
                  <a:srgbClr val="000000"/>
                </a:solidFill>
                <a:latin typeface="Calibri" pitchFamily="2" charset="-52"/>
                <a:ea typeface="SimSun" charset="0"/>
                <a:cs typeface="Times New Roman" pitchFamily="1" charset="-52"/>
              </a:defRPr>
            </a:pPr>
            <a:r>
              <a:t>1). Цитоплазма — жидкое содержимое клетки </a:t>
            </a:r>
          </a:p>
          <a:p>
            <a:pPr marL="0" marR="0" indent="0" algn="l" defTabSz="914400">
              <a:lnSpc>
                <a:spcPct val="115000"/>
              </a:lnSpc>
              <a:spcBef>
                <a:spcPts val="0"/>
              </a:spcBef>
              <a:spcAft>
                <a:spcPts val="1000"/>
              </a:spcAft>
              <a:buNone/>
              <a:tabLst/>
              <a:defRPr lang="zh-cn" sz="2600" b="1" cap="none">
                <a:solidFill>
                  <a:srgbClr val="000000"/>
                </a:solidFill>
                <a:latin typeface="Calibri" pitchFamily="2" charset="-52"/>
                <a:ea typeface="SimSun" charset="0"/>
                <a:cs typeface="Times New Roman" pitchFamily="1" charset="-52"/>
              </a:defRPr>
            </a:pPr>
            <a:r>
              <a:t>2) Лейкоцит — клетка крови, обеспечивающая иммунитет (Допускается иная формулировка ответа, не искажающая его смысла.)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UDAADYRQAAlyUAABAAAAAmAAAACAAAAAAAAAAAAAAA"/>
              </a:ext>
            </a:extLst>
          </p:cNvSpPr>
          <p:nvPr>
            <p:ph type="body" idx="13"/>
          </p:nvPr>
        </p:nvSpPr>
        <p:spPr/>
        <p:txBody>
          <a:bodyPr/>
          <a:lstStyle/>
          <a:p>
            <a:pPr>
              <a:defRPr lang="zh-cn" sz="7200" cap="none">
                <a:solidFill>
                  <a:srgbClr val="007F00"/>
                </a:solidFill>
              </a:defRPr>
            </a:pPr>
            <a:endParaRPr/>
          </a:p>
          <a:p>
            <a:pPr algn="ctr">
              <a:defRPr lang="zh-cn" sz="7200" cap="none">
                <a:solidFill>
                  <a:srgbClr val="007F00"/>
                </a:solidFill>
              </a:defRPr>
            </a:pPr>
            <a:r>
              <a:t>Благодарю за внимание, уважаемые коллеги!</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r///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CQDAACsRAAAACYAABAAAAAmAAAACAAAAAEgAAAAAAAA"/>
              </a:ext>
            </a:extLst>
          </p:cNvSpPr>
          <p:nvPr>
            <p:ph type="body" idx="1"/>
          </p:nvPr>
        </p:nvSpPr>
        <p:spPr>
          <a:xfrm>
            <a:off x="647700" y="510540"/>
            <a:ext cx="10515600" cy="5666740"/>
          </a:xfrm>
        </p:spPr>
        <p:txBody>
          <a:bodyPr vert="horz" wrap="square" lIns="91440" tIns="45720" rIns="91440" bIns="45720" numCol="1" spcCol="215900" anchor="t">
            <a:prstTxWarp prst="textNoShape">
              <a:avLst/>
            </a:prstTxWarp>
          </a:bodyPr>
          <a:lstStyle/>
          <a:p>
            <a:pPr>
              <a:defRPr lang="zh-cn"/>
            </a:pPr>
            <a:r>
              <a:rPr lang="ru-ru" cap="none"/>
              <a:t>Для успешной подготовки к выполнению заданий, проверяющих умения применять знания на практике, необходимо тщательно выполнять практическую часть школьной программы: </a:t>
            </a:r>
          </a:p>
          <a:p>
            <a:pPr>
              <a:defRPr lang="zh-cn"/>
            </a:pPr>
            <a:r>
              <a:rPr lang="ru-ru" cap="none"/>
              <a:t>1. Проводить экскурсии, </a:t>
            </a:r>
          </a:p>
          <a:p>
            <a:pPr>
              <a:defRPr lang="zh-cn"/>
            </a:pPr>
            <a:r>
              <a:rPr lang="ru-ru" cap="none"/>
              <a:t>2. Лабораторные и практические работы, позволяющие непосредственно знакомиться с многообразием биологических объектов, приемами выращивания и размножения организмов, методами изучения биологических объектов, приемами оказания первой помощи, правилами здорового образа жизни и поведения в природе.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Pz///8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RAEAADkBAABgSAAA3iYAABAAAAAmAAAACAAAAAEgAAAAAAAA"/>
              </a:ext>
            </a:extLst>
          </p:cNvSpPr>
          <p:nvPr>
            <p:ph type="body" idx="1"/>
          </p:nvPr>
        </p:nvSpPr>
        <p:spPr>
          <a:xfrm>
            <a:off x="205740" y="198755"/>
            <a:ext cx="11559540" cy="6119495"/>
          </a:xfrm>
        </p:spPr>
        <p:txBody>
          <a:bodyPr vert="horz" wrap="square" lIns="91440" tIns="45720" rIns="91440" bIns="45720" numCol="1" spcCol="215900" anchor="t">
            <a:prstTxWarp prst="textNoShape">
              <a:avLst/>
            </a:prstTxWarp>
          </a:bodyPr>
          <a:lstStyle/>
          <a:p>
            <a:pPr>
              <a:defRPr lang="zh-cn"/>
            </a:pPr>
            <a:r>
              <a:rPr lang="ru-ru" sz="2400" cap="none">
                <a:latin typeface="Times New Roman" pitchFamily="1" charset="-52"/>
                <a:ea typeface="Calibri Light" pitchFamily="2" charset="-52"/>
                <a:cs typeface="Times New Roman" pitchFamily="1" charset="-52"/>
              </a:rPr>
              <a:t>      Особое значение умению решать биологические задачи придавал Р.Д. Маш. По его мнению,например, при изучении раздела «Человек и его здоровье» «большую роль в повышении умения обучающихся доказывать свою позицию играет умение решать познавательные задачи разного рода»</a:t>
            </a:r>
          </a:p>
          <a:p>
            <a:pPr>
              <a:defRPr lang="zh-cn"/>
            </a:pPr>
            <a:r>
              <a:rPr lang="ru-ru" sz="2400" cap="none">
                <a:latin typeface="Times New Roman" pitchFamily="1" charset="-52"/>
                <a:ea typeface="Calibri Light" pitchFamily="2" charset="-52"/>
                <a:cs typeface="Times New Roman" pitchFamily="1" charset="-52"/>
              </a:rPr>
              <a:t>Им была разработана </a:t>
            </a:r>
            <a:r>
              <a:rPr lang="ru-ru" sz="2400" b="1" cap="none">
                <a:latin typeface="Times New Roman" pitchFamily="1" charset="-52"/>
                <a:ea typeface="Calibri Light" pitchFamily="2" charset="-52"/>
                <a:cs typeface="Times New Roman" pitchFamily="1" charset="-52"/>
              </a:rPr>
              <a:t>памятка-алгоритм,</a:t>
            </a:r>
            <a:r>
              <a:rPr lang="ru-ru" sz="2400" cap="none">
                <a:latin typeface="Times New Roman" pitchFamily="1" charset="-52"/>
                <a:ea typeface="Calibri Light" pitchFamily="2" charset="-52"/>
                <a:cs typeface="Times New Roman" pitchFamily="1" charset="-52"/>
              </a:rPr>
              <a:t> с помощью которой обучающиеся выстраивали следующий ход решения задачи.</a:t>
            </a:r>
          </a:p>
          <a:p>
            <a:pPr>
              <a:defRPr lang="zh-cn"/>
            </a:pPr>
            <a:r>
              <a:rPr lang="ru-ru" sz="2400" cap="none">
                <a:latin typeface="Times New Roman" pitchFamily="1" charset="-52"/>
                <a:ea typeface="Calibri Light" pitchFamily="2" charset="-52"/>
                <a:cs typeface="Times New Roman" pitchFamily="1" charset="-52"/>
              </a:rPr>
              <a:t>– Что нам известно из условия задачи?</a:t>
            </a:r>
          </a:p>
          <a:p>
            <a:pPr>
              <a:defRPr lang="zh-cn"/>
            </a:pPr>
            <a:r>
              <a:rPr lang="ru-ru" sz="2400" cap="none">
                <a:latin typeface="Times New Roman" pitchFamily="1" charset="-52"/>
                <a:ea typeface="Calibri Light" pitchFamily="2" charset="-52"/>
                <a:cs typeface="Times New Roman" pitchFamily="1" charset="-52"/>
              </a:rPr>
              <a:t>– О каких явлениях или объектах идет речь?</a:t>
            </a:r>
          </a:p>
          <a:p>
            <a:pPr>
              <a:defRPr lang="zh-cn"/>
            </a:pPr>
            <a:r>
              <a:rPr lang="ru-ru" sz="2400" cap="none">
                <a:latin typeface="Times New Roman" pitchFamily="1" charset="-52"/>
                <a:ea typeface="Calibri Light" pitchFamily="2" charset="-52"/>
                <a:cs typeface="Times New Roman" pitchFamily="1" charset="-52"/>
              </a:rPr>
              <a:t>– Каковы причины описываемых явлений?</a:t>
            </a:r>
          </a:p>
          <a:p>
            <a:pPr>
              <a:defRPr lang="zh-cn"/>
            </a:pPr>
            <a:r>
              <a:rPr lang="ru-ru" sz="2400" cap="none">
                <a:latin typeface="Times New Roman" pitchFamily="1" charset="-52"/>
                <a:ea typeface="Calibri Light" pitchFamily="2" charset="-52"/>
                <a:cs typeface="Times New Roman" pitchFamily="1" charset="-52"/>
              </a:rPr>
              <a:t>– Что нужно узнать?</a:t>
            </a:r>
          </a:p>
          <a:p>
            <a:pPr>
              <a:defRPr lang="zh-cn"/>
            </a:pPr>
            <a:r>
              <a:rPr lang="ru-ru" sz="2400" cap="none">
                <a:latin typeface="Times New Roman" pitchFamily="1" charset="-52"/>
                <a:ea typeface="Calibri Light" pitchFamily="2" charset="-52"/>
                <a:cs typeface="Times New Roman" pitchFamily="1" charset="-52"/>
              </a:rPr>
              <a:t>– Как следует ответить на вопрос, поставленный в задаче?</a:t>
            </a:r>
          </a:p>
          <a:p>
            <a:pPr>
              <a:defRPr lang="zh-cn"/>
            </a:pPr>
            <a:r>
              <a:rPr lang="ru-ru" sz="2400" cap="none">
                <a:latin typeface="Times New Roman" pitchFamily="1" charset="-52"/>
                <a:ea typeface="Calibri Light" pitchFamily="2" charset="-52"/>
                <a:cs typeface="Times New Roman" pitchFamily="1" charset="-52"/>
              </a:rPr>
              <a:t>Система подобных вопросов позволяет овладеть необходимой информацией,</a:t>
            </a:r>
          </a:p>
          <a:p>
            <a:pPr>
              <a:defRPr lang="zh-cn"/>
            </a:pPr>
            <a:r>
              <a:rPr lang="ru-ru" sz="2400" cap="none">
                <a:latin typeface="Times New Roman" pitchFamily="1" charset="-52"/>
                <a:ea typeface="Calibri Light" pitchFamily="2" charset="-52"/>
                <a:cs typeface="Times New Roman" pitchFamily="1" charset="-52"/>
              </a:rPr>
              <a:t>формирует логику выбора способов решения задачи, выстраивает ход решения задачи.</a:t>
            </a:r>
          </a:p>
          <a:p>
            <a:pPr>
              <a:defRPr lang="zh-cn"/>
            </a:pPr>
            <a:endParaRPr lang="ru-ru" sz="2400" cap="none">
              <a:latin typeface="Times New Roman" pitchFamily="1" charset="-52"/>
              <a:ea typeface="Calibri Light" pitchFamily="2" charset="-52"/>
              <a:cs typeface="Times New Roman" pitchFamily="1" charset="-5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cBAACsRAAAvwkAABAAAAAmAAAACAAAAAAgAAAAAAAA"/>
              </a:ext>
            </a:extLst>
          </p:cNvSpPr>
          <p:nvPr>
            <p:ph type="title"/>
          </p:nvPr>
        </p:nvSpPr>
        <p:spPr/>
        <p:txBody>
          <a:bodyPr vert="horz" wrap="square" lIns="91440" tIns="45720" rIns="91440" bIns="45720" numCol="1" spcCol="215900" anchor="ctr">
            <a:prstTxWarp prst="textNoShape">
              <a:avLst/>
            </a:prstTxWarp>
          </a:bodyPr>
          <a:lstStyle/>
          <a:p>
            <a:pPr>
              <a:defRPr lang="zh-cn"/>
            </a:pPr>
            <a:r>
              <a:rPr lang="ru-ru" b="0" cap="none">
                <a:latin typeface="Times New Roman" pitchFamily="1" charset="-52"/>
                <a:ea typeface="Calibri Light" pitchFamily="2" charset="-52"/>
                <a:cs typeface="Times New Roman" pitchFamily="1" charset="-52"/>
              </a:rPr>
              <a:t>Причины ошибок:</a:t>
            </a:r>
            <a:br/>
            <a:endParaRPr lang="ru-ru" cap="none">
              <a:latin typeface="Times New Roman" pitchFamily="1" charset="-52"/>
              <a:ea typeface="Calibri Light" pitchFamily="2" charset="-52"/>
              <a:cs typeface="Times New Roman" pitchFamily="1" charset="-52"/>
            </a:endParaRPr>
          </a:p>
        </p:txBody>
      </p:sp>
      <p:sp>
        <p:nvSpPr>
          <p:cNvPr id="3"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mgEAALUHAABKQgAAeiIAABAAAAAmAAAACAAAAAEgAAAAAAAA"/>
              </a:ext>
            </a:extLst>
          </p:cNvSpPr>
          <p:nvPr>
            <p:ph type="body" idx="1"/>
          </p:nvPr>
        </p:nvSpPr>
        <p:spPr>
          <a:xfrm>
            <a:off x="260350" y="1252855"/>
            <a:ext cx="10515600" cy="4351655"/>
          </a:xfrm>
        </p:spPr>
        <p:txBody>
          <a:bodyPr vert="horz" wrap="square" lIns="91440" tIns="45720" rIns="91440" bIns="45720" numCol="1" spcCol="215900" anchor="t">
            <a:prstTxWarp prst="textNoShape">
              <a:avLst/>
            </a:prstTxWarp>
          </a:bodyPr>
          <a:lstStyle/>
          <a:p>
            <a:pPr algn="l">
              <a:lnSpc>
                <a:spcPct val="150000"/>
              </a:lnSpc>
              <a:spcBef>
                <a:spcPts val="0"/>
              </a:spcBef>
              <a:defRPr lang="zh-cn"/>
            </a:pPr>
            <a:r>
              <a:rPr lang="ru-ru" cap="none">
                <a:solidFill>
                  <a:schemeClr val="tx1"/>
                </a:solidFill>
                <a:latin typeface="Times New Roman" pitchFamily="1" charset="-52"/>
                <a:ea typeface="Calibri Light" pitchFamily="2" charset="-52"/>
                <a:cs typeface="Times New Roman" pitchFamily="1" charset="-52"/>
              </a:rPr>
              <a:t>1. неумение выделить главное в формулировке задания,</a:t>
            </a:r>
          </a:p>
          <a:p>
            <a:pPr algn="l">
              <a:lnSpc>
                <a:spcPct val="150000"/>
              </a:lnSpc>
              <a:spcBef>
                <a:spcPts val="0"/>
              </a:spcBef>
              <a:defRPr lang="zh-cn"/>
            </a:pPr>
            <a:r>
              <a:rPr lang="ru-ru" cap="none">
                <a:solidFill>
                  <a:schemeClr val="tx1"/>
                </a:solidFill>
                <a:latin typeface="Times New Roman" pitchFamily="1" charset="-52"/>
                <a:ea typeface="Calibri Light" pitchFamily="2" charset="-52"/>
                <a:cs typeface="Times New Roman" pitchFamily="1" charset="-52"/>
              </a:rPr>
              <a:t>провести его анализ; </a:t>
            </a:r>
          </a:p>
          <a:p>
            <a:pPr algn="l">
              <a:lnSpc>
                <a:spcPct val="150000"/>
              </a:lnSpc>
              <a:spcBef>
                <a:spcPts val="0"/>
              </a:spcBef>
              <a:defRPr lang="zh-cn"/>
            </a:pPr>
            <a:r>
              <a:rPr lang="ru-ru" cap="none">
                <a:solidFill>
                  <a:schemeClr val="tx1"/>
                </a:solidFill>
                <a:latin typeface="Times New Roman" pitchFamily="1" charset="-52"/>
                <a:ea typeface="Calibri Light" pitchFamily="2" charset="-52"/>
                <a:cs typeface="Times New Roman" pitchFamily="1" charset="-52"/>
              </a:rPr>
              <a:t>2. неумение работать с текстом, выделить в нем главную мысль; </a:t>
            </a:r>
          </a:p>
          <a:p>
            <a:pPr algn="l">
              <a:lnSpc>
                <a:spcPct val="150000"/>
              </a:lnSpc>
              <a:spcBef>
                <a:spcPts val="0"/>
              </a:spcBef>
              <a:defRPr lang="zh-cn"/>
            </a:pPr>
            <a:r>
              <a:rPr lang="ru-ru" cap="none">
                <a:solidFill>
                  <a:schemeClr val="tx1"/>
                </a:solidFill>
                <a:latin typeface="Times New Roman" pitchFamily="1" charset="-52"/>
                <a:ea typeface="Calibri Light" pitchFamily="2" charset="-52"/>
                <a:cs typeface="Times New Roman" pitchFamily="1" charset="-52"/>
              </a:rPr>
              <a:t> 3. неумение делать аргументированные выводы, обобщать</a:t>
            </a:r>
          </a:p>
          <a:p>
            <a:pPr algn="l">
              <a:lnSpc>
                <a:spcPct val="150000"/>
              </a:lnSpc>
              <a:spcBef>
                <a:spcPts val="0"/>
              </a:spcBef>
              <a:defRPr lang="zh-cn"/>
            </a:pPr>
            <a:r>
              <a:rPr lang="ru-ru" cap="none">
                <a:solidFill>
                  <a:schemeClr val="tx1"/>
                </a:solidFill>
                <a:latin typeface="Times New Roman" pitchFamily="1" charset="-52"/>
                <a:ea typeface="Calibri Light" pitchFamily="2" charset="-52"/>
                <a:cs typeface="Times New Roman" pitchFamily="1" charset="-52"/>
              </a:rPr>
              <a:t>имеющуюся информацию, делать пояснения.</a:t>
            </a:r>
          </a:p>
          <a:p>
            <a:pPr algn="l">
              <a:lnSpc>
                <a:spcPct val="150000"/>
              </a:lnSpc>
              <a:spcBef>
                <a:spcPts val="0"/>
              </a:spcBef>
              <a:defRPr lang="zh-cn"/>
            </a:pPr>
            <a:endParaRPr lang="ru-ru" cap="none">
              <a:solidFill>
                <a:schemeClr val="tx1"/>
              </a:solidFill>
              <a:latin typeface="Times New Roman" pitchFamily="1" charset="-52"/>
              <a:ea typeface="Calibri Light" pitchFamily="2" charset="-52"/>
              <a:cs typeface="Times New Roman" pitchFamily="1" charset="-5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Слайда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KAUAAGUDAADYRQAAlyUAABAAAAAmAAAACAAAAAAAAAAAAAAA"/>
              </a:ext>
            </a:extLst>
          </p:cNvSpPr>
          <p:nvPr>
            <p:ph type="body" idx="13"/>
          </p:nvPr>
        </p:nvSpPr>
        <p:spPr/>
        <p:txBody>
          <a:bodyPr/>
          <a:lstStyle/>
          <a:p>
            <a:pPr>
              <a:defRPr lang="zh-cn" sz="4800" cap="none"/>
            </a:pPr>
            <a:r>
              <a:t>Для того, чтобы девятиклассники успешно решали задачи линии 23, их надо обучать этому поэтапно, начиная с 5 класса.Ниже представлены задания в с выбором 1 ответа, работы с текстом, которые являются базой для решения заданий линии23 ОГЭ</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F8AY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gwIAAJcBAABmRwAAQwUAABAAAAAmAAAACAAAAAEgAAAAAAAA"/>
              </a:ext>
            </a:extLst>
          </p:cNvSpPr>
          <p:nvPr>
            <p:ph type="title"/>
          </p:nvPr>
        </p:nvSpPr>
        <p:spPr>
          <a:xfrm>
            <a:off x="408305" y="258445"/>
            <a:ext cx="11198225" cy="596900"/>
          </a:xfrm>
        </p:spPr>
        <p:txBody>
          <a:bodyPr vert="horz" wrap="square" lIns="91440" tIns="45720" rIns="91440" bIns="45720" numCol="1" spcCol="215900" anchor="ctr">
            <a:prstTxWarp prst="textNoShape">
              <a:avLst/>
            </a:prstTxWarp>
          </a:bodyPr>
          <a:lstStyle/>
          <a:p>
            <a:pPr>
              <a:spcBef>
                <a:spcPts val="0"/>
              </a:spcBef>
              <a:defRPr lang="zh-cn" sz="3960" cap="none"/>
            </a:pPr>
            <a:r>
              <a:rPr lang="ru-ru" cap="none"/>
              <a:t>5 класс. Тема «Биология – наука о живой природе»</a:t>
            </a:r>
          </a:p>
        </p:txBody>
      </p:sp>
      <p:sp>
        <p:nvSpPr>
          <p:cNvPr id="3"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sTEAAG4HAACXSAAALCgAABAAAAAmAAAACAAAAAEAAAAAAAAA"/>
              </a:ext>
            </a:extLst>
          </p:cNvSpPr>
          <p:nvPr>
            <p:ph type="body" idx="1"/>
          </p:nvPr>
        </p:nvSpPr>
        <p:spPr>
          <a:xfrm>
            <a:off x="8077835" y="1207770"/>
            <a:ext cx="3722370" cy="5322570"/>
          </a:xfrm>
        </p:spPr>
        <p:txBody>
          <a:bodyPr/>
          <a:lstStyle/>
          <a:p>
            <a:pPr>
              <a:defRPr lang="zh-cn"/>
            </a:pPr>
            <a:r>
              <a:rPr lang="ru-ru" cap="none"/>
              <a:t>Компетенция, которая формируется при выполнении этого задания, – научное объяснение явлений. Критерии оценивания: верный ответ – 3, максимальная оценка – 1 балл.</a:t>
            </a:r>
          </a:p>
        </p:txBody>
      </p:sp>
      <p:grpSp>
        <p:nvGrpSpPr>
          <p:cNvPr id="4" name="Группа 1073742849"/>
          <p:cNvGrpSpPr>
            <a:extLst>
              <a:ext uri="smNativeData">
                <pr:smNativeData xmlns="smNativeData" xmlns:pr="smNativeData" xmlns:p15="http://schemas.microsoft.com/office/powerpoint/2012/main" xmlns:p14="http://schemas.microsoft.com/office/powerpoint/2010/main" xmlns:mc="http://schemas.openxmlformats.org/markup-compatibility/2006" val="SMDATA_6_ABNWZRMAAAAlAAAAAQAAAA8BAAAAkAAAAEgAAACQAAAASAAAAAAAAAAAAAAAAAAAABcAAAAUAAAAAAAAAAAAAAD/fwAA/38AAAAAAAAJAAAABAAAAAAAAAAfAAAAVAAAAAAAAAAAAAAAAAAAAAAAAAAAAAAAAAAAAAAAAAAAAAAAAAAAAAAAAAAAAAAAAAAAAAAAAAAAAAAAAAAAAAAAAAAAAAAAAAAAAAAAAAAAAAAAAAAAACEAAAAYAAAAFAAAAN0BAAD1AwAAqzAAAO4nAAAQAAAAJgAAAAgAAAD/////AAAAAA=="/>
              </a:ext>
            </a:extLst>
          </p:cNvGrpSpPr>
          <p:nvPr/>
        </p:nvGrpSpPr>
        <p:grpSpPr>
          <a:xfrm>
            <a:off x="302895" y="643255"/>
            <a:ext cx="7608570" cy="5847715"/>
            <a:chOff x="302895" y="643255"/>
            <a:chExt cx="7608570" cy="5847715"/>
          </a:xfrm>
        </p:grpSpPr>
        <p:pic>
          <p:nvPicPr>
            <p:cNvPr id="7" name="Изображение 1073742850"/>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C3yce6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GwtAAD1AwAAqjAAAEoHAAAAAAAAJgAAAAgAAAD//////////w=="/>
                </a:ext>
              </a:extLst>
            </p:cNvPicPr>
            <p:nvPr/>
          </p:nvPicPr>
          <p:blipFill>
            <a:blip r:embed="rId2" cstate="email">
              <a:extLst>
                <a:ext uri="{28A0092B-C50C-407E-A947-70E740481C1C}">
                  <a14:useLocalDpi xmlns:a14="http://schemas.microsoft.com/office/drawing/2010/main"/>
                </a:ext>
              </a:extLst>
            </a:blip>
            <a:stretch>
              <a:fillRect/>
            </a:stretch>
          </p:blipFill>
          <p:spPr>
            <a:xfrm>
              <a:off x="7383780" y="643255"/>
              <a:ext cx="527050" cy="541655"/>
            </a:xfrm>
            <a:prstGeom prst="rect">
              <a:avLst/>
            </a:prstGeom>
            <a:noFill/>
            <a:ln>
              <a:noFill/>
            </a:ln>
            <a:effectLst/>
          </p:spPr>
        </p:pic>
        <p:pic>
          <p:nvPicPr>
            <p:cNvPr id="6" name="Изображение 1073742851"/>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AECAABuBwAAfjAAAIknAAAAAAAAJgAAAAgAAAD//////////w=="/>
                </a:ext>
              </a:extLst>
            </p:cNvPicPr>
            <p:nvPr/>
          </p:nvPicPr>
          <p:blipFill>
            <a:blip r:embed="rId3"/>
            <a:stretch>
              <a:fillRect/>
            </a:stretch>
          </p:blipFill>
          <p:spPr>
            <a:xfrm>
              <a:off x="325755" y="1207770"/>
              <a:ext cx="7557135" cy="5219065"/>
            </a:xfrm>
            <a:prstGeom prst="rect">
              <a:avLst/>
            </a:prstGeom>
            <a:noFill/>
            <a:ln>
              <a:noFill/>
            </a:ln>
            <a:effectLst/>
          </p:spPr>
        </p:pic>
        <p:sp>
          <p:nvSpPr>
            <p:cNvPr id="5" name="Полилиния 1073742852"/>
            <p:cNvSpPr>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CwAAAA0AAAAAAAAAAAAAAAAAAAAAAAAAAAAAAAAAAAAAAAAAAAEAAABQAAAAAAAAAAAA4D8AAAAAAADgPwAAAAAAAOA/AAAAAAAA4D8AAAAAAADgPwAAAAAAAOA/AAAAAAAA4D8AAAAAAADgPwAAAAAAAOA/AAAAAAAA4D8CAAAAjAAAAAEAAAAAAAAALXW2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GYLCg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LXW2AP///wEAAAAAAAAAAAAAAAAAAAAAAAAAAAAAAAAAAAAAAAAAAAAAAAJ/f38A5+bmA8zMzADAwP8Af39/AAAAAAAAAAAAAAAAAAAAAAAAAAAAIQAAABgAAAAUAAAA3QEAAE0HAACnMAAA7icAAAAAAAAmAAAACAAAAP//////////"/>
                </a:ext>
              </a:extLst>
            </p:cNvSpPr>
            <p:nvPr/>
          </p:nvSpPr>
          <p:spPr>
            <a:xfrm>
              <a:off x="302895" y="1186815"/>
              <a:ext cx="7606030" cy="5304155"/>
            </a:xfrm>
            <a:custGeom>
              <a:avLst/>
              <a:gdLst/>
              <a:ahLst/>
              <a:cxnLst/>
              <a:rect l="0" t="0" r="7606030" b="5304155"/>
              <a:pathLst>
                <a:path w="7606030" h="5304155">
                  <a:moveTo>
                    <a:pt x="7582439" y="0"/>
                  </a:moveTo>
                  <a:lnTo>
                    <a:pt x="23591" y="0"/>
                  </a:lnTo>
                  <a:lnTo>
                    <a:pt x="0" y="0"/>
                  </a:lnTo>
                  <a:lnTo>
                    <a:pt x="0" y="20203"/>
                  </a:lnTo>
                  <a:lnTo>
                    <a:pt x="0" y="5282508"/>
                  </a:lnTo>
                  <a:lnTo>
                    <a:pt x="0" y="5303433"/>
                  </a:lnTo>
                  <a:lnTo>
                    <a:pt x="23591" y="5303433"/>
                  </a:lnTo>
                  <a:lnTo>
                    <a:pt x="7582439" y="5303433"/>
                  </a:lnTo>
                  <a:lnTo>
                    <a:pt x="7582439" y="5282508"/>
                  </a:lnTo>
                  <a:lnTo>
                    <a:pt x="23591" y="5282508"/>
                  </a:lnTo>
                  <a:lnTo>
                    <a:pt x="23591" y="20203"/>
                  </a:lnTo>
                  <a:lnTo>
                    <a:pt x="7582439" y="20203"/>
                  </a:lnTo>
                  <a:lnTo>
                    <a:pt x="7582439" y="0"/>
                  </a:lnTo>
                  <a:close/>
                  <a:moveTo>
                    <a:pt x="7606030" y="0"/>
                  </a:moveTo>
                  <a:lnTo>
                    <a:pt x="7582439" y="0"/>
                  </a:lnTo>
                  <a:lnTo>
                    <a:pt x="7582439" y="20203"/>
                  </a:lnTo>
                  <a:lnTo>
                    <a:pt x="7582439" y="5282508"/>
                  </a:lnTo>
                  <a:lnTo>
                    <a:pt x="7582439" y="5303433"/>
                  </a:lnTo>
                  <a:lnTo>
                    <a:pt x="7606030" y="5303433"/>
                  </a:lnTo>
                  <a:lnTo>
                    <a:pt x="7606030" y="5282508"/>
                  </a:lnTo>
                  <a:lnTo>
                    <a:pt x="7606030" y="20203"/>
                  </a:lnTo>
                  <a:lnTo>
                    <a:pt x="7606030" y="0"/>
                  </a:lnTo>
                  <a:close/>
                </a:path>
              </a:pathLst>
            </a:custGeom>
            <a:solidFill>
              <a:srgbClr val="2D75B6"/>
            </a:solidFill>
            <a:ln>
              <a:noFill/>
            </a:ln>
            <a:effectLst/>
          </p:spPr>
          <p:txBody>
            <a:bodyPr vert="horz" wrap="square" lIns="0" tIns="0" rIns="0" bIns="0" numCol="1" spcCol="215900" anchor="t"/>
            <a:lstStyle/>
            <a:p>
              <a:pPr>
                <a:defRPr lang="zh-cn"/>
              </a:pPr>
              <a:endParaRPr lang="ru-ru" cap="none"/>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1AEAAJcBAAAiSAAAvwkAABAAAAAmAAAACAAAAAEgAAAAAAAA"/>
              </a:ext>
            </a:extLst>
          </p:cNvSpPr>
          <p:nvPr>
            <p:ph type="title"/>
          </p:nvPr>
        </p:nvSpPr>
        <p:spPr>
          <a:xfrm>
            <a:off x="297180" y="258445"/>
            <a:ext cx="11428730" cy="1325880"/>
          </a:xfrm>
        </p:spPr>
        <p:txBody>
          <a:bodyPr vert="horz" wrap="square" lIns="91440" tIns="45720" rIns="91440" bIns="45720" numCol="1" spcCol="215900" anchor="ctr">
            <a:prstTxWarp prst="textNoShape">
              <a:avLst/>
            </a:prstTxWarp>
          </a:bodyPr>
          <a:lstStyle/>
          <a:p>
            <a:pPr>
              <a:spcBef>
                <a:spcPts val="0"/>
              </a:spcBef>
              <a:defRPr lang="zh-cn" sz="3960" cap="none"/>
            </a:pPr>
            <a:r>
              <a:rPr lang="ru-ru" sz="3600" cap="none"/>
              <a:t>6 класс. Тема «Строение и жизнедеятельность растительного организма» Раздел «Питание растений»</a:t>
            </a:r>
          </a:p>
        </p:txBody>
      </p:sp>
      <p:sp>
        <p:nvSpPr>
          <p:cNvPr id="3"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1igAAL8JAAB9RgAAhCQAABAAAAAmAAAACAAAAAEgAAAAAAAA"/>
              </a:ext>
            </a:extLst>
          </p:cNvSpPr>
          <p:nvPr>
            <p:ph type="body" idx="1"/>
          </p:nvPr>
        </p:nvSpPr>
        <p:spPr>
          <a:xfrm>
            <a:off x="6638290" y="1584325"/>
            <a:ext cx="4820285" cy="4351655"/>
          </a:xfrm>
        </p:spPr>
        <p:txBody>
          <a:bodyPr vert="horz" wrap="square" lIns="91440" tIns="45720" rIns="91440" bIns="45720" numCol="1" spcCol="215900" anchor="t">
            <a:prstTxWarp prst="textNoShape">
              <a:avLst/>
            </a:prstTxWarp>
          </a:bodyPr>
          <a:lstStyle/>
          <a:p>
            <a:pPr>
              <a:lnSpc>
                <a:spcPct val="70000"/>
              </a:lnSpc>
              <a:spcBef>
                <a:spcPts val="900"/>
              </a:spcBef>
              <a:defRPr lang="zh-cn" sz="2520" cap="none"/>
            </a:pPr>
            <a:r>
              <a:rPr lang="ru-ru" cap="none">
                <a:latin typeface="Times New Roman" pitchFamily="1" charset="-52"/>
                <a:ea typeface="Calibri Light" pitchFamily="2" charset="-52"/>
                <a:cs typeface="Times New Roman" pitchFamily="1" charset="-52"/>
              </a:rPr>
              <a:t>Это задание с развернутым ответом среднего уровня сложности предполагает        развитие        компетенции        «интерпретация        данных и использование научных доказательств для получения выводов».</a:t>
            </a:r>
          </a:p>
          <a:p>
            <a:pPr>
              <a:lnSpc>
                <a:spcPct val="70000"/>
              </a:lnSpc>
              <a:spcBef>
                <a:spcPts val="900"/>
              </a:spcBef>
              <a:defRPr lang="zh-cn" sz="2520" cap="none"/>
            </a:pPr>
            <a:r>
              <a:rPr lang="ru-ru" cap="none">
                <a:latin typeface="Times New Roman" pitchFamily="1" charset="-52"/>
                <a:ea typeface="Calibri Light" pitchFamily="2" charset="-52"/>
                <a:cs typeface="Times New Roman" pitchFamily="1" charset="-52"/>
              </a:rPr>
              <a:t>Ответ:    «Растение     тыквы     имеет     множество     боковых     корней в поверхностном слое почвы, который быстро подсыхает». Он оценивается в 1 балл. Другие ответы – 0 баллов.</a:t>
            </a:r>
          </a:p>
        </p:txBody>
      </p:sp>
      <p:grpSp>
        <p:nvGrpSpPr>
          <p:cNvPr id="4" name="Группа 1073742861"/>
          <p:cNvGrpSpPr>
            <a:extLst>
              <a:ext uri="smNativeData">
                <pr:smNativeData xmlns="smNativeData" xmlns:pr="smNativeData" xmlns:p15="http://schemas.microsoft.com/office/powerpoint/2012/main" xmlns:p14="http://schemas.microsoft.com/office/powerpoint/2010/main" xmlns:mc="http://schemas.openxmlformats.org/markup-compatibility/2006" val="SMDATA_6_ABNWZRMAAAAlAAAAAQAAAA8BAAAAkAAAAEgAAACQAAAASAAAAAAAAAAAAAAAAAAAABcAAAAUAAAAAAAAAAAAAAD/fwAA/38AAAAAAAAJAAAABAAAAAAAAAAfAAAAVAAAAAAAAAAAAAAAAAAAAAAAAAAAAAAAAAAAAAAAAAAAAAAAAAAAAAAAAAAAAAAAAAAAAAAAAAAAAAAAAAAAAAAAAAAAAAAAAAAAAAAAAAAAAAAAAAAAACEAAAAYAAAAFAAAAOADAAB5CQAAAigAAJUnAAAQAAAAJgAAAAgAAAD/////AAAAAA=="/>
              </a:ext>
            </a:extLst>
          </p:cNvGrpSpPr>
          <p:nvPr/>
        </p:nvGrpSpPr>
        <p:grpSpPr>
          <a:xfrm>
            <a:off x="629920" y="1539875"/>
            <a:ext cx="5873750" cy="4894580"/>
            <a:chOff x="629920" y="1539875"/>
            <a:chExt cx="5873750" cy="4894580"/>
          </a:xfrm>
        </p:grpSpPr>
        <p:pic>
          <p:nvPicPr>
            <p:cNvPr id="6" name="Изображение 1073742862"/>
            <p:cNvPicPr>
              <a:picLocks noChangeAspect="1"/>
              <a:extLst>
                <a:ext uri="smNativeData">
                  <pr:smNativeData xmlns="smNativeData" xmlns:pr="smNativeData" xmlns:p15="http://schemas.microsoft.com/office/powerpoint/2012/main" xmlns:p14="http://schemas.microsoft.com/office/powerpoint/2010/main" xmlns:mc="http://schemas.openxmlformats.org/markup-compatibility/2006" val="SMDATA_17_ABNWZRMAAAAlAAAAEQAAAC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AcAAAA4AAAAAAAAAAAAAAAAAAAA////AAAAAAAAAAAAAAAAAAAAAAAAAAAAAAAAAAAAAABkAAAAZAAAAAAAAAAjAAAABAAAAGQAAAAXAAAAFAAAAAAAAAAAAAAA/38AAP9/AAAAAAAACQAAAAQAAAD/////HgAAAGgAAAAAAAAAAAAAAAAAAAAAAAAAAAAAABAnAAAQJwAAAAAAAAAAAAAAAAAAAAAAAAAAAAAAAAAAAAAAAAAAAAAUAAAAAAAAAMDA/wAAAAAAZAAAADIAAAAAAAAAZAAAAAAAAAB/f38ACgAAACIAAAAYAAAAAAAAAAAAAAAAAAAAAAAAAAAAAAAAAAAAJAAAACQAAAAAAAAABwAAAAAAAAAAAAAAAAAAAAAAAAAAAAAAAAAAAH9/fwAlAAAAWAAAAAAAAAAAAAAAAAAAAAAAAAAAAAAAAAAAAAAAAAAAAAAAAAAAAAAAAAAAAAAAPwAAAAAAAACghgEAAAAAAAAAAAAAAAAADAAAAAEAAAAAAAAAAAAAAAAAAAAfAAAAVAAAAFub1QX///8BAAAAAAAAAAAAAAAAAAAAAAAAAAAAAAAAAAAAAAAAAAAAAAACf39/AOfm5gPMzMwAwMD/AH9/fwAAAAAAAAAAAAAAAAD///8AAAAAACEAAAAYAAAAFAAAAPwDAABuCgAA2yYAAH8mAAAAAAAAJgAAAAgAAAD//////////w=="/>
                </a:ext>
              </a:extLst>
            </p:cNvPicPr>
            <p:nvPr/>
          </p:nvPicPr>
          <p:blipFill>
            <a:blip r:embed="rId2" cstate="email">
              <a:extLst>
                <a:ext uri="{28A0092B-C50C-407E-A947-70E740481C1C}">
                  <a14:useLocalDpi xmlns:a14="http://schemas.microsoft.com/office/drawing/2010/main"/>
                </a:ext>
              </a:extLst>
            </a:blip>
            <a:stretch>
              <a:fillRect/>
            </a:stretch>
          </p:blipFill>
          <p:spPr>
            <a:xfrm>
              <a:off x="647700" y="1695450"/>
              <a:ext cx="5668645" cy="4562475"/>
            </a:xfrm>
            <a:prstGeom prst="rect">
              <a:avLst/>
            </a:prstGeom>
            <a:noFill/>
            <a:ln>
              <a:noFill/>
            </a:ln>
            <a:effectLst/>
          </p:spPr>
        </p:pic>
        <p:sp>
          <p:nvSpPr>
            <p:cNvPr id="5" name="Полилиния 1073742863"/>
            <p:cNvSpPr>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CwAAAA0AAAAAAAAAAAAAAAAAAAAAAAAAAAAAAAAAAAAAAAAAAAEAAABQAAAAAAAAAAAA4D8AAAAAAADgPwAAAAAAAOA/AAAAAAAA4D8AAAAAAADgPwAAAAAAAOA/AAAAAAAA4D8AAAAAAADgPwAAAAAAAOA/AAAAAAAA4D8CAAAAjAAAAAEAAAAAAAAAAG/AAP///wgAAAAAAAAAAAAAAAAAAAAAAAAAAAAAAAAAAAAAeAAAAAEAAABAAAAAAAAAAAAAAAB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AG/AAP///wEAAAAAAAAAAAAAAAAAAAAAAAAAAAAAAAAAAAAAAAAAAAAAAAJ/f38A5+bmA8zMzADAwP8Af39/AAAAAAAAAAAAAAAAAAAAAAAAAAAAIQAAABgAAAAUAAAA4AMAAHgJAAACKAAAlCcAAAAAAAAmAAAACAAAAP//////////"/>
                </a:ext>
              </a:extLst>
            </p:cNvSpPr>
            <p:nvPr/>
          </p:nvSpPr>
          <p:spPr>
            <a:xfrm>
              <a:off x="629920" y="1539240"/>
              <a:ext cx="5873750" cy="4894580"/>
            </a:xfrm>
            <a:custGeom>
              <a:avLst/>
              <a:gdLst/>
              <a:ahLst/>
              <a:cxnLst/>
              <a:rect l="0" t="0" r="5873750" b="4894580"/>
              <a:pathLst>
                <a:path w="5873750" h="4894580">
                  <a:moveTo>
                    <a:pt x="5855130" y="0"/>
                  </a:moveTo>
                  <a:lnTo>
                    <a:pt x="18620" y="0"/>
                  </a:lnTo>
                  <a:lnTo>
                    <a:pt x="0" y="0"/>
                  </a:lnTo>
                  <a:lnTo>
                    <a:pt x="0" y="19249"/>
                  </a:lnTo>
                  <a:lnTo>
                    <a:pt x="0" y="4875331"/>
                  </a:lnTo>
                  <a:lnTo>
                    <a:pt x="0" y="4894580"/>
                  </a:lnTo>
                  <a:lnTo>
                    <a:pt x="18620" y="4894580"/>
                  </a:lnTo>
                  <a:lnTo>
                    <a:pt x="5855130" y="4894580"/>
                  </a:lnTo>
                  <a:lnTo>
                    <a:pt x="5855130" y="4875331"/>
                  </a:lnTo>
                  <a:lnTo>
                    <a:pt x="18620" y="4875331"/>
                  </a:lnTo>
                  <a:lnTo>
                    <a:pt x="18620" y="19249"/>
                  </a:lnTo>
                  <a:lnTo>
                    <a:pt x="5855130" y="19249"/>
                  </a:lnTo>
                  <a:lnTo>
                    <a:pt x="5855130" y="0"/>
                  </a:lnTo>
                  <a:close/>
                  <a:moveTo>
                    <a:pt x="5873750" y="0"/>
                  </a:moveTo>
                  <a:lnTo>
                    <a:pt x="5855130" y="0"/>
                  </a:lnTo>
                  <a:lnTo>
                    <a:pt x="5855130" y="19249"/>
                  </a:lnTo>
                  <a:lnTo>
                    <a:pt x="5855130" y="4875331"/>
                  </a:lnTo>
                  <a:lnTo>
                    <a:pt x="5855130" y="4894580"/>
                  </a:lnTo>
                  <a:lnTo>
                    <a:pt x="5873750" y="4894580"/>
                  </a:lnTo>
                  <a:lnTo>
                    <a:pt x="5873750" y="4875331"/>
                  </a:lnTo>
                  <a:lnTo>
                    <a:pt x="5873750" y="19249"/>
                  </a:lnTo>
                  <a:lnTo>
                    <a:pt x="5873750" y="0"/>
                  </a:lnTo>
                  <a:close/>
                </a:path>
              </a:pathLst>
            </a:custGeom>
            <a:solidFill>
              <a:srgbClr val="006FC0"/>
            </a:solidFill>
            <a:ln>
              <a:noFill/>
            </a:ln>
            <a:effectLst/>
          </p:spPr>
          <p:txBody>
            <a:bodyPr vert="horz" wrap="square" lIns="0" tIns="0" rIns="0" bIns="0" numCol="1" spcCol="215900" anchor="t"/>
            <a:lstStyle/>
            <a:p>
              <a:pPr>
                <a:defRPr lang="zh-cn"/>
              </a:pPr>
              <a:endParaRPr lang="ru-ru" cap="none"/>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B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JcBAACsRAAAvwkAABAAAAAmAAAACAAAAAAAAAAAAAAA"/>
              </a:ext>
            </a:extLst>
          </p:cNvSpPr>
          <p:nvPr>
            <p:ph type="title"/>
          </p:nvPr>
        </p:nvSpPr>
        <p:spPr/>
        <p:txBody>
          <a:bodyPr/>
          <a:lstStyle/>
          <a:p>
            <a:pPr>
              <a:defRPr lang="zh-cn"/>
            </a:pPr>
            <a:endParaRPr/>
          </a:p>
        </p:txBody>
      </p:sp>
      <p:sp>
        <p:nvSpPr>
          <p:cNvPr id="3" name="Замещающее содержимое 2"/>
          <p:cNvSpPr>
            <a:spLocks noGrp="1" noChangeArrowheads="1"/>
            <a:extLst>
              <a:ext uri="smNativeData">
                <pr:smNativeData xmlns="smNativeData" xmlns:pr="smNativeData" xmlns:p15="http://schemas.microsoft.com/office/powerpoint/2012/main" xmlns:p14="http://schemas.microsoft.com/office/powerpoint/2010/main" xmlns:mc="http://schemas.openxmlformats.org/markup-compatibility/2006" val="SMDATA_15_ABNWZRMAAAAlAAAAZAAAAA0AAAAAkAAAAEgAAACQAAAASAAAAAAAAAAAAAAAAAAAAAEAAABQAAAAAAAAAAAA4D8AAAAAAADgPwAAAAAAAOA/AAAAAAAA4D8AAAAAAADgPwAAAAAAAOA/AAAAAAAA4D8AAAAAAADgPwAAAAAAAOA/AAAAAAAA4D8CAAAAjAAAAAAAAAAAAAAAW5vVDP///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8BAAAAf39/AAEAAABkAAAAAAAAABQAAABAHwAAAAAAACYAAAAAAAAAwOD//wAAAAAmAAAAZAAAABYAAABMAAAAAAAAAAAAAAAEAAAAAAAAAAEAAADn5uYKAAAAACgAAAAoAAAAZAAAAGQAAAAAAAAAzMzMAAAAAABQAAAAUAAAAGQAAABkAAAAAAAAABcAAAAUAAAAAAAAAAAAAAD/fwAA/38AAAAAAAAJAAAABAAAAAAAAAAeAAAAaAAAAAAAAAAAAAAAAAAAAAAAAAAAAAAAECcAABAnAAAAAAAAAAAAAAAAAAAAAAAAAAAAAAAAAAAAAAAAAAAAABQAAAAAAAAAwMD/AAAAAABkAAAAMgAAAAAAAABkAAAAAAAAAH9/fwAKAAAAIgAAABgAAAAAAAAAAAAAAAAAAAAAAAAAAAAAAAAAAAAkAAAAJAAAAAAAAAAHAAAAAAAAAAAAAAAAAAAAAAAAAAAAAAAAAAAAf39/ACUAAABYAAAAAAAAAAAAAAAAAAAAAAAAAAAAAAAAAAAAAAAAAAAAAAAAAAAAAAAAAAAAAAA/AAAAAAAAAKCGAQAAAAAAAAAAAAAAAAAMAAAAAQAAAAAAAAAAAAAAAAAAAB8AAABUAAAAW5vVBf///wEAAAAAAAAAAAAAAAAAAAAAAAAAAAAAAAAAAAAAAAAAAAAAAAJ/f38A5+bmA8zMzADAwP8Af39/AAAAAAAAAAAAAAAAAAAAAAAAAAAAIQAAABgAAAAUAAAA/AMAADsLAACsRAAAACYAABAAAAAmAAAACAAAAAAAAAAAAAAA"/>
              </a:ext>
            </a:extLst>
          </p:cNvSpPr>
          <p:nvPr>
            <p:ph type="body" idx="1"/>
          </p:nvPr>
        </p:nvSpPr>
        <p:spPr/>
        <p:txBody>
          <a:bodyPr/>
          <a:lstStyle/>
          <a:p>
            <a:pPr>
              <a:defRPr lang="zh-cn"/>
            </a:pPr>
            <a:r>
              <a:rPr lang="ru-ru" cap="none"/>
              <a:t>Эксперты    подчеркивают,     что     тесная     связь     читательской и естественнонаучной грамотности обусловлена проявлением при выполнении заданий схожих мыслительных процессов. В сопроводительном тексте уже есть часть сведений, необходимых для выбора правильных ответов (их, по   условию,   несколько).   Школьники   должны   вычленить из текста ключевую информацию и дополнить ее собственными знаниями.</a:t>
            </a:r>
          </a:p>
        </p:txBody>
      </p:sp>
    </p:spTree>
  </p:cSld>
  <p:clrMapOvr>
    <a:masterClrMapping/>
  </p:clrMapOvr>
</p:sld>
</file>

<file path=ppt/theme/theme1.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Light"/>
        <a:ea typeface="Calibri Light"/>
        <a:cs typeface="Calibri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Light"/>
        <a:ea typeface="Calibri Light"/>
        <a:cs typeface="Calibri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
  <a:themeElements>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resentation">
      <a:majorFont>
        <a:latin typeface="Calibri Light"/>
        <a:ea typeface="Calibri Light"/>
        <a:cs typeface="Calibri Light"/>
      </a:majorFont>
      <a:minorFont>
        <a:latin typeface="Calibri Light"/>
        <a:ea typeface="Calibri Light"/>
        <a:cs typeface="Calibri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prstTxWarp prst="textNoShape">
          <a:avLst/>
        </a:prstTxWarp>
        <a:noAutofit/>
      </a:bodyPr>
      <a:lstStyle>
        <a:defPPr>
          <a:defRPr/>
        </a:defPPr>
      </a:lstStyle>
      <a:style>
        <a:lnRef idx="0">
          <a:schemeClr val="accent1"/>
        </a:lnRef>
        <a:fillRef idx="0">
          <a:schemeClr val="accent1"/>
        </a:fillRef>
        <a:effectRef idx="0">
          <a:schemeClr val="accent1"/>
        </a:effectRef>
        <a:fontRef idx="minor">
          <a:schemeClr val="lt1"/>
        </a:fontRef>
      </a:style>
    </a:spDef>
  </a:objectDefaults>
  <a:extraClrSchemeLst>
    <a:extraClrScheme>
      <a:clrScheme name="Presentation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2">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3">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
      <a:clrScheme name="Presentation 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2089</Words>
  <Application>Microsoft Office PowerPoint</Application>
  <PresentationFormat>Широкоэкранный</PresentationFormat>
  <Paragraphs>95</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微软雅黑</vt:lpstr>
      <vt:lpstr>SimSun</vt:lpstr>
      <vt:lpstr>Arial</vt:lpstr>
      <vt:lpstr>Calibri</vt:lpstr>
      <vt:lpstr>Calibri Light</vt:lpstr>
      <vt:lpstr>Times New Roman</vt:lpstr>
      <vt:lpstr>Presentation</vt:lpstr>
      <vt:lpstr>Пути формирования понимания процессов жизнедеятельности растений, гипотез возникновения жизни на Земле линии 23 ОГЭ по биологии</vt:lpstr>
      <vt:lpstr>ЛИНИЯ 23</vt:lpstr>
      <vt:lpstr>Презентация PowerPoint</vt:lpstr>
      <vt:lpstr>Презентация PowerPoint</vt:lpstr>
      <vt:lpstr>Причины ошибок: </vt:lpstr>
      <vt:lpstr>Презентация PowerPoint</vt:lpstr>
      <vt:lpstr>5 класс. Тема «Биология – наука о живой природе»</vt:lpstr>
      <vt:lpstr>6 класс. Тема «Строение и жизнедеятельность растительного организма» Раздел «Питание растений»</vt:lpstr>
      <vt:lpstr>Презентация PowerPoint</vt:lpstr>
      <vt:lpstr>7 класс.  Тема «Систематические группы животных»</vt:lpstr>
      <vt:lpstr>Презентация PowerPoint</vt:lpstr>
      <vt:lpstr>9 класс. Тема «Внутренняя среда организма»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Татьяна Н. Мокеева</dc:creator>
  <cp:keywords/>
  <dc:description/>
  <cp:lastModifiedBy>Татьяна Н. Мокеева</cp:lastModifiedBy>
  <cp:revision>1</cp:revision>
  <dcterms:created xsi:type="dcterms:W3CDTF">2022-11-24T07:03:00Z</dcterms:created>
  <dcterms:modified xsi:type="dcterms:W3CDTF">2023-11-20T11:09:20Z</dcterms:modified>
</cp:coreProperties>
</file>