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8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86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9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05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6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5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4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0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1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0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6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6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51D61-0E96-44EE-9CED-26921879708A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4D7B-5B29-4F2B-92CC-252287592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8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9231" y="2489982"/>
            <a:ext cx="7952509" cy="181674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Повторяем даты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33447" y="1014760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Троянская война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2297" y="4586449"/>
            <a:ext cx="858981" cy="570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43000" y="4640035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714508" y="5274407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15971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736278" y="4620608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719455" y="5317329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786431" y="3910560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690311" y="1513503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0" y="870003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1200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7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9" grpId="0" animBg="1"/>
      <p:bldP spid="18" grpId="0" animBg="1"/>
      <p:bldP spid="21" grpId="0" animBg="1"/>
      <p:bldP spid="24" grpId="0" animBg="1"/>
      <p:bldP spid="2" grpId="0" animBg="1"/>
      <p:bldP spid="43" grpId="0" animBg="1"/>
      <p:bldP spid="55" grpId="0" animBg="1"/>
      <p:bldP spid="56" grpId="0" animBg="1"/>
      <p:bldP spid="44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33447" y="1014760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реформы Солона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47714" y="3948543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72835" y="6004746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15971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746938" y="4619916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719455" y="5317329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786431" y="3910560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0" y="772140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594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73994" y="3918992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0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4" grpId="0" animBg="1"/>
      <p:bldP spid="2" grpId="0" animBg="1"/>
      <p:bldP spid="43" grpId="0" animBg="1"/>
      <p:bldP spid="55" grpId="0" animBg="1"/>
      <p:bldP spid="56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44944" y="701442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первые Олимпийские игры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47714" y="3948543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72835" y="6004746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15971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749685" y="4590059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735144" y="4644173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786431" y="3910560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7" y="1035442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776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73994" y="3918992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529056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2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4" grpId="0" animBg="1"/>
      <p:bldP spid="2" grpId="0" animBg="1"/>
      <p:bldP spid="43" grpId="0" animBg="1"/>
      <p:bldP spid="55" grpId="0" animBg="1"/>
      <p:bldP spid="56" grpId="0" animBg="1"/>
      <p:bldP spid="59" grpId="0" animBg="1"/>
      <p:bldP spid="60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60619" y="745964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Основание Рима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47714" y="3948543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72835" y="6004746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15971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749095" y="46053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735144" y="4644173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6" y="692907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753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73994" y="3918992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529056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4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61453" y="930235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Разрушение Ниневии - столицы Ассирии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34242" y="4598040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72835" y="6004746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15971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735144" y="4644173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4" y="554909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612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60484" y="3932850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529056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4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4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61453" y="930235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Установление республики в Риме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24606" y="3941676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61300" y="3932850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15971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735144" y="4644173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" y="718520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509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60484" y="3932850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461356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95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4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61453" y="930235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Марафонская битва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24606" y="3941676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61300" y="3932850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15971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15258" y="458806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0" y="833093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490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60484" y="3932850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4613131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6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4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44944" y="1080209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Избрание Перикла первым стратегом Афин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24606" y="3941676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61300" y="3932850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15971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15258" y="458806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5" y="764855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443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39487" y="5976129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4597869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737674" y="529056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50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4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84921" y="882717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Саламинская  битва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24606" y="3941676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61300" y="3932850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15258" y="458806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40" y="444515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480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71672" y="3898856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4597869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737674" y="529056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3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84921" y="882717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Битва при </a:t>
            </a:r>
            <a:r>
              <a:rPr lang="ru-RU" sz="4400" b="1" dirty="0" err="1">
                <a:solidFill>
                  <a:prstClr val="black"/>
                </a:solidFill>
              </a:rPr>
              <a:t>Херонее</a:t>
            </a:r>
            <a:r>
              <a:rPr lang="ru-RU" sz="44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24606" y="3941676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61300" y="3932850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15258" y="458806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1" y="762639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338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41691" y="4610894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4597869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737674" y="529056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756377" y="5981228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89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  <p:bldP spid="56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26447" y="971741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строительство пирамиды Хеопса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715078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42620" y="3943047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5988955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51783" y="3911737"/>
            <a:ext cx="858981" cy="570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1000" y="4621027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40527" y="4605219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31000" y="5301270"/>
            <a:ext cx="858981" cy="5397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32298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748938" y="5257597"/>
            <a:ext cx="858981" cy="5834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2600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0" y="870003"/>
            <a:ext cx="6338333" cy="52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36" grpId="0"/>
      <p:bldP spid="41" grpId="0"/>
      <p:bldP spid="6" grpId="0" animBg="1"/>
      <p:bldP spid="19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84921" y="882717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Начало войны римлян с Пирром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24606" y="3941676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733497" y="3911687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15258" y="458806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682" y="1479614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280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41691" y="4610894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4597869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737674" y="529056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35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  <p:bldP spid="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70659" y="1007661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Разрушение римлянами Коринфа и Карфагена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40920" y="3924839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733497" y="3911687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15258" y="458806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" y="833093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146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61309" y="5983116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722059" y="5280992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737674" y="529056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6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70659" y="1007661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Земельный закон Тиберия </a:t>
            </a:r>
            <a:r>
              <a:rPr lang="ru-RU" sz="4400" b="1" dirty="0" err="1">
                <a:solidFill>
                  <a:prstClr val="black"/>
                </a:solidFill>
              </a:rPr>
              <a:t>Гракха</a:t>
            </a:r>
            <a:r>
              <a:rPr lang="ru-RU" sz="4400" b="1" dirty="0">
                <a:solidFill>
                  <a:prstClr val="black"/>
                </a:solidFill>
              </a:rPr>
              <a:t> в Риме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40920" y="3924839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24492" y="462040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15258" y="458806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" y="971046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133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61309" y="5983116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722059" y="5280992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737674" y="529056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28107" y="460422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9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  <p:bldP spid="56" grpId="0" animBg="1"/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70659" y="1007661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Захват Цезарем власти в Риме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490711" y="1523342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19484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40920" y="3924839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756072" y="3929297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15258" y="458806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63" y="610286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49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61309" y="5983116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722059" y="5280992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741633" y="394118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28107" y="460422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06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  <p:bldP spid="56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60619" y="925417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Указ Константина, разрешающий христианам открыто молиться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2468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82898" y="152035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6674" y="331194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4681" y="3281776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171647" y="2288150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40920" y="3924839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10932" y="4639288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9804215" y="3108651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5969365" y="3253530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715258" y="458806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48" y="588474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313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761309" y="5983116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722059" y="5280992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726128" y="5295952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28107" y="460422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317920" y="151304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42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  <p:bldP spid="56" grpId="0" animBg="1"/>
      <p:bldP spid="61" grpId="0" animBg="1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60619" y="925417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Разделение Римской империи на 2  государства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2468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82898" y="152035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6674" y="331194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4681" y="3281776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171647" y="2288150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40920" y="3924839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10932" y="4639288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9804215" y="3108651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5969365" y="3253530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6" y="983831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395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36114" y="3951316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738500" y="598252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726878" y="5287264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28107" y="460422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317920" y="151304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5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" grpId="0" animBg="1"/>
      <p:bldP spid="43" grpId="0" animBg="1"/>
      <p:bldP spid="59" grpId="0" animBg="1"/>
      <p:bldP spid="60" grpId="0" animBg="1"/>
      <p:bldP spid="44" grpId="0" animBg="1"/>
      <p:bldP spid="56" grpId="0" animBg="1"/>
      <p:bldP spid="61" grpId="0" animBg="1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60619" y="925417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Взятие  Рима готами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2468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82898" y="152035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6674" y="331194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4681" y="3281776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171647" y="2288150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40920" y="3924839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40920" y="4583170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9804215" y="3108651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5969365" y="3253530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0" y="999371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410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72217" y="3933589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37674" y="5284334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726878" y="5287264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28107" y="460422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317920" y="151304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02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41" grpId="0"/>
      <p:bldP spid="18" grpId="0" animBg="1"/>
      <p:bldP spid="21" grpId="0" animBg="1"/>
      <p:bldP spid="2" grpId="0" animBg="1"/>
      <p:bldP spid="43" grpId="0" animBg="1"/>
      <p:bldP spid="59" grpId="0" animBg="1"/>
      <p:bldP spid="60" grpId="0" animBg="1"/>
      <p:bldP spid="44" grpId="0" animBg="1"/>
      <p:bldP spid="56" grpId="0" animBg="1"/>
      <p:bldP spid="61" grpId="0" animBg="1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60619" y="925417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Взятие  Рима вандалами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2468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82898" y="152035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6674" y="331194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4681" y="3281776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171647" y="2288150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40920" y="3924839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36136" y="3953508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9804215" y="3108651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5969365" y="3253530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736114" y="5313133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" y="1119713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455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72217" y="3933589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37674" y="5284334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726878" y="5287264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728107" y="460422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317920" y="151304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737293" y="5990507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5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41" grpId="0"/>
      <p:bldP spid="18" grpId="0" animBg="1"/>
      <p:bldP spid="21" grpId="0" animBg="1"/>
      <p:bldP spid="2" grpId="0" animBg="1"/>
      <p:bldP spid="43" grpId="0" animBg="1"/>
      <p:bldP spid="59" grpId="0" animBg="1"/>
      <p:bldP spid="60" grpId="0" animBg="1"/>
      <p:bldP spid="44" grpId="0" animBg="1"/>
      <p:bldP spid="56" grpId="0" animBg="1"/>
      <p:bldP spid="61" grpId="0" animBg="1"/>
      <p:bldP spid="62" grpId="0"/>
      <p:bldP spid="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60619" y="925417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Падение Западной Римской империи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2468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82898" y="152035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6674" y="331194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4681" y="3281776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171647" y="2288150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</a:t>
            </a:r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40920" y="3924839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36136" y="3953508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9804215" y="3108651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5969365" y="3253530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" y="738888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476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н.э.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72217" y="3933589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737674" y="5284334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726878" y="5287264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741642" y="4587785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317920" y="151304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737293" y="5990507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7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41" grpId="0"/>
      <p:bldP spid="18" grpId="0" animBg="1"/>
      <p:bldP spid="21" grpId="0" animBg="1"/>
      <p:bldP spid="2" grpId="0" animBg="1"/>
      <p:bldP spid="59" grpId="0" animBg="1"/>
      <p:bldP spid="60" grpId="0" animBg="1"/>
      <p:bldP spid="44" grpId="0" animBg="1"/>
      <p:bldP spid="56" grpId="0" animBg="1"/>
      <p:bldP spid="61" grpId="0" animBg="1"/>
      <p:bldP spid="62" grpId="0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61453" y="930235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Вторая война Рима с Карфагеном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66587" y="1063023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65675" y="1045671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15750" y="1702231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41745" y="4635696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42511" y="5301289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750054" y="5284088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715258" y="458806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9" y="987501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Проверить ответ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218-201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60484" y="3932850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4613131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904749" y="170148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498561" y="1307069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29506" y="3299161"/>
            <a:ext cx="618561" cy="54590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endParaRPr lang="ru-RU" sz="6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15664" y="1066749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06871" y="1714744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199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4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  <p:bldP spid="56" grpId="0"/>
      <p:bldP spid="61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33447" y="1014760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объединение Китая</a:t>
            </a:r>
            <a:endParaRPr lang="ru-RU" sz="4800" b="1" dirty="0">
              <a:solidFill>
                <a:prstClr val="black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51783" y="3911737"/>
            <a:ext cx="858981" cy="570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1000" y="4621027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40527" y="4605219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31000" y="5301270"/>
            <a:ext cx="858981" cy="5397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32298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748938" y="5257597"/>
            <a:ext cx="858981" cy="5834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725376" y="4613131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50752" y="5984899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0" y="870003"/>
            <a:ext cx="6338333" cy="523076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221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2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9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" grpId="0" animBg="1"/>
      <p:bldP spid="43" grpId="0" animBg="1"/>
      <p:bldP spid="6" grpId="0" animBg="1"/>
      <p:bldP spid="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17844" y="1084082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Поход Александра Македонского на Восток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66587" y="1063023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65675" y="1045671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15750" y="1702231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77886" y="2388563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9187" y="5286754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42511" y="5301289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750054" y="5284088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762297" y="5987981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8" y="977601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Проверить ответ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334-325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30999" y="3929000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4613131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904749" y="170148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498561" y="1307069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16512" y="3299423"/>
            <a:ext cx="700131" cy="57427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endParaRPr lang="ru-RU" sz="6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15664" y="1066749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06871" y="1714744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218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4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  <p:bldP spid="56" grpId="0"/>
      <p:bldP spid="61" grpId="0"/>
      <p:bldP spid="62" grpId="0"/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36096" y="918494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правление Хаммурапи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66587" y="1063023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65675" y="1045671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15750" y="1702231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977886" y="2388563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9187" y="5286754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748437" y="4633230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335" y="444515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Проверить ответ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092531" y="1659021"/>
            <a:ext cx="192359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1792-1750 гг.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74319" y="3920216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4613131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904749" y="170148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979860" y="1577969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16512" y="3299423"/>
            <a:ext cx="700131" cy="57427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-</a:t>
            </a:r>
            <a:endParaRPr lang="ru-RU" sz="6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15664" y="1066749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06871" y="1714744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438664" y="1045362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385491" y="173486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56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" grpId="0" animBg="1"/>
      <p:bldP spid="55" grpId="0" animBg="1"/>
      <p:bldP spid="59" grpId="0" animBg="1"/>
      <p:bldP spid="60" grpId="0" animBg="1"/>
      <p:bldP spid="44" grpId="0" animBg="1"/>
      <p:bldP spid="56" grpId="0"/>
      <p:bldP spid="61" grpId="0"/>
      <p:bldP spid="62" grpId="0"/>
      <p:bldP spid="63" grpId="0"/>
      <p:bldP spid="64" grpId="0"/>
      <p:bldP spid="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33447" y="1014760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Марафонская битва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51783" y="3911737"/>
            <a:ext cx="858981" cy="570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46759" y="3924839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40527" y="4605219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31000" y="5301270"/>
            <a:ext cx="858981" cy="5397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32298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27630" y="3925813"/>
            <a:ext cx="858981" cy="5834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725376" y="4613131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0" y="870003"/>
            <a:ext cx="6338333" cy="523076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490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9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" grpId="0" animBg="1"/>
      <p:bldP spid="43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61453" y="930235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Восстание Спартака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809268" y="1474757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35956" y="1473443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873399" y="151928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0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40920" y="5982166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61300" y="3932850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15971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750054" y="5284088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715258" y="4588062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682" y="742426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Проверить ответ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74-71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н.э.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760484" y="3932850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726128" y="4613131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361218" y="1502296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829506" y="1450369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29507" y="3332319"/>
            <a:ext cx="624238" cy="52132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95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8" grpId="0" animBg="1"/>
      <p:bldP spid="21" grpId="0" animBg="1"/>
      <p:bldP spid="24" grpId="0" animBg="1"/>
      <p:bldP spid="2" grpId="0" animBg="1"/>
      <p:bldP spid="43" grpId="0" animBg="1"/>
      <p:bldP spid="55" grpId="0" animBg="1"/>
      <p:bldP spid="59" grpId="0" animBg="1"/>
      <p:bldP spid="60" grpId="0" animBg="1"/>
      <p:bldP spid="44" grpId="0" animBg="1"/>
      <p:bldP spid="56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33447" y="1014760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solidFill>
                  <a:prstClr val="black"/>
                </a:solidFill>
              </a:rPr>
              <a:t>Начало правления </a:t>
            </a:r>
            <a:r>
              <a:rPr lang="ru-RU" sz="4800" b="1" dirty="0">
                <a:solidFill>
                  <a:prstClr val="black"/>
                </a:solidFill>
              </a:rPr>
              <a:t>Хаммурапи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51783" y="3911737"/>
            <a:ext cx="858981" cy="570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43000" y="4640035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40527" y="4605219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32298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16113" y="5998789"/>
            <a:ext cx="858981" cy="5834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704435" y="4605219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694184" y="1522123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0" y="870003"/>
            <a:ext cx="6338333" cy="523076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1792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94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9" grpId="0" animBg="1"/>
      <p:bldP spid="18" grpId="0" animBg="1"/>
      <p:bldP spid="21" grpId="0" animBg="1"/>
      <p:bldP spid="24" grpId="0" animBg="1"/>
      <p:bldP spid="25" grpId="0" animBg="1"/>
      <p:bldP spid="2" grpId="0" animBg="1"/>
      <p:bldP spid="43" grpId="0" animBg="1"/>
      <p:bldP spid="44" grpId="0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33447" y="1014760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захват Египта персами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51783" y="3911737"/>
            <a:ext cx="858981" cy="570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43000" y="4640035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714508" y="5274407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32298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16113" y="5998789"/>
            <a:ext cx="858981" cy="5834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736278" y="4620608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719455" y="5317329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712092" y="3938344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0" y="870003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525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34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9" grpId="0" animBg="1"/>
      <p:bldP spid="18" grpId="0" animBg="1"/>
      <p:bldP spid="21" grpId="0" animBg="1"/>
      <p:bldP spid="24" grpId="0" animBg="1"/>
      <p:bldP spid="25" grpId="0" animBg="1"/>
      <p:bldP spid="2" grpId="0" animBg="1"/>
      <p:bldP spid="43" grpId="0" animBg="1"/>
      <p:bldP spid="55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33447" y="1014760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завоевательные походы Тутмоса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51783" y="3911737"/>
            <a:ext cx="858981" cy="570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43000" y="4640035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714508" y="5274407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32298" y="5284088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736278" y="4620608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719455" y="5317329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742379" y="3911687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692904" y="151103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0" y="870003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1500 г.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до н.э.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9" grpId="0" animBg="1"/>
      <p:bldP spid="18" grpId="0" animBg="1"/>
      <p:bldP spid="21" grpId="0" animBg="1"/>
      <p:bldP spid="24" grpId="0" animBg="1"/>
      <p:bldP spid="2" grpId="0" animBg="1"/>
      <p:bldP spid="43" grpId="0" animBg="1"/>
      <p:bldP spid="55" grpId="0" animBg="1"/>
      <p:bldP spid="56" grpId="0" animBg="1"/>
      <p:bldP spid="44" grpId="0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Бастет - богиня любви и веселья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0671" y="2862684"/>
            <a:ext cx="1565563" cy="36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>
                        <a14:foregroundMark x1="41739" y1="3781" x2="58478" y2="5792"/>
                        <a14:foregroundMark x1="42391" y1="13113" x2="52609" y2="39662"/>
                        <a14:foregroundMark x1="76522" y1="10137" x2="23261" y2="47466"/>
                        <a14:foregroundMark x1="28043" y1="13355" x2="63587" y2="46018"/>
                        <a14:foregroundMark x1="25326" y1="13355" x2="25978" y2="34352"/>
                        <a14:foregroundMark x1="27717" y1="29043" x2="66957" y2="30088"/>
                        <a14:foregroundMark x1="72826" y1="15929" x2="73152" y2="33065"/>
                        <a14:foregroundMark x1="54022" y1="15125" x2="65978" y2="27031"/>
                        <a14:foregroundMark x1="65000" y1="31617" x2="70761" y2="38375"/>
                        <a14:foregroundMark x1="46522" y1="59855" x2="71413" y2="62912"/>
                        <a14:foregroundMark x1="24674" y1="60660" x2="58478" y2="60418"/>
                        <a14:foregroundMark x1="31196" y1="51810" x2="34239" y2="96299"/>
                        <a14:foregroundMark x1="28804" y1="83669" x2="75870" y2="81899"/>
                        <a14:foregroundMark x1="67283" y1="59131" x2="68696" y2="95736"/>
                        <a14:foregroundMark x1="50217" y1="64200" x2="46522" y2="96541"/>
                        <a14:foregroundMark x1="52283" y1="90185" x2="56739" y2="93725"/>
                        <a14:foregroundMark x1="26739" y1="91231" x2="26739" y2="91231"/>
                        <a14:foregroundMark x1="62935" y1="33387" x2="63913" y2="33628"/>
                        <a14:foregroundMark x1="44783" y1="39179" x2="44783" y2="39179"/>
                        <a14:foregroundMark x1="25000" y1="34111" x2="27391" y2="42156"/>
                        <a14:foregroundMark x1="36304" y1="42961" x2="59783" y2="48029"/>
                        <a14:foregroundMark x1="37283" y1="23250" x2="37935" y2="30813"/>
                        <a14:foregroundMark x1="74130" y1="59131" x2="75217" y2="61142"/>
                      </a14:backgroundRemoval>
                    </a14:imgEffect>
                  </a14:imgLayer>
                </a14:imgProps>
              </a:ext>
            </a:extLst>
          </a:blip>
          <a:srcRect l="16219" r="16189"/>
          <a:stretch/>
        </p:blipFill>
        <p:spPr>
          <a:xfrm>
            <a:off x="6276108" y="186572"/>
            <a:ext cx="3743285" cy="652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31" y="-973104"/>
            <a:ext cx="6121977" cy="388969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33447" y="1014760"/>
            <a:ext cx="5777345" cy="1650000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>
                <a:solidFill>
                  <a:prstClr val="black"/>
                </a:solidFill>
              </a:rPr>
              <a:t>захват Вавилона персами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19455" y="3948545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50752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4508" y="3948544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9455" y="4613563"/>
            <a:ext cx="858981" cy="5126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9455" y="971741"/>
            <a:ext cx="2854034" cy="2088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10102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1073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45604" y="1503198"/>
            <a:ext cx="541196" cy="72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5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79679" y="3299160"/>
            <a:ext cx="1107495" cy="57453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26060" y="3308287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н.э.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631816" y="5918335"/>
            <a:ext cx="1107495" cy="57453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8861544" y="5995615"/>
            <a:ext cx="689060" cy="51782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282436" y="2288151"/>
            <a:ext cx="1703240" cy="57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 н.э.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19455" y="3948544"/>
            <a:ext cx="790120" cy="4849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753885" y="395874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84119" y="393468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62297" y="46052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753885" y="4640720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83369" y="3934686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50054" y="46210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48437" y="532842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40920" y="5296601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60484" y="5306257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762297" y="6004573"/>
            <a:ext cx="790120" cy="512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  <a:endParaRPr lang="ru-RU" sz="4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33911" y="3955386"/>
            <a:ext cx="858981" cy="5702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43000" y="4640035"/>
            <a:ext cx="858981" cy="5323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714508" y="5274407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32298" y="5999036"/>
            <a:ext cx="893762" cy="5569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https://yt3.ggpht.com/a/AGF-l7-G7vaFLtXZuggtNCIYO3-17mnotGOybEX3jQ=s900-mo-c-c0xffffffff-rj-k-n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073" t="20440" r="12195" b="9756"/>
          <a:stretch>
            <a:fillRect/>
          </a:stretch>
        </p:blipFill>
        <p:spPr bwMode="auto">
          <a:xfrm>
            <a:off x="6213418" y="2996348"/>
            <a:ext cx="732522" cy="722916"/>
          </a:xfrm>
          <a:prstGeom prst="rect">
            <a:avLst/>
          </a:prstGeom>
          <a:noFill/>
        </p:spPr>
      </p:pic>
      <p:sp>
        <p:nvSpPr>
          <p:cNvPr id="2" name="Умножение 1"/>
          <p:cNvSpPr/>
          <p:nvPr/>
        </p:nvSpPr>
        <p:spPr>
          <a:xfrm>
            <a:off x="9847948" y="3193842"/>
            <a:ext cx="640814" cy="78516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736278" y="4620608"/>
            <a:ext cx="835739" cy="5440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719455" y="5317329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742379" y="3911687"/>
            <a:ext cx="858981" cy="5348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0" y="870003"/>
            <a:ext cx="6338333" cy="523076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457950" y="5969648"/>
            <a:ext cx="1224948" cy="54483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latin typeface="Arial Black" panose="020B0A04020102020204" pitchFamily="34" charset="0"/>
              </a:rPr>
              <a:t>Проверить ответ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91709" y="1659021"/>
            <a:ext cx="1457325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538 г. 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до н.э.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9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4" grpId="0"/>
      <p:bldP spid="35" grpId="0"/>
      <p:bldP spid="41" grpId="0"/>
      <p:bldP spid="19" grpId="0" animBg="1"/>
      <p:bldP spid="18" grpId="0" animBg="1"/>
      <p:bldP spid="21" grpId="0" animBg="1"/>
      <p:bldP spid="24" grpId="0" animBg="1"/>
      <p:bldP spid="2" grpId="0" animBg="1"/>
      <p:bldP spid="43" grpId="0" animBg="1"/>
      <p:bldP spid="55" grpId="0" animBg="1"/>
      <p:bldP spid="56" grpId="0" animBg="1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993</Words>
  <Application>Microsoft Office PowerPoint</Application>
  <PresentationFormat>Широкоэкранный</PresentationFormat>
  <Paragraphs>624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Семья</cp:lastModifiedBy>
  <cp:revision>88</cp:revision>
  <dcterms:created xsi:type="dcterms:W3CDTF">2023-11-13T17:46:17Z</dcterms:created>
  <dcterms:modified xsi:type="dcterms:W3CDTF">2023-11-14T22:29:16Z</dcterms:modified>
</cp:coreProperties>
</file>