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65" r:id="rId3"/>
    <p:sldId id="256" r:id="rId4"/>
    <p:sldId id="257" r:id="rId5"/>
    <p:sldId id="259" r:id="rId6"/>
    <p:sldId id="261" r:id="rId7"/>
    <p:sldId id="258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17770-948E-4412-9541-E10BCD2AD6A2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2D02F-7072-4556-B7A3-DB58E2CB9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997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2D02F-7072-4556-B7A3-DB58E2CB95F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811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2D02F-7072-4556-B7A3-DB58E2CB95F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736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2D02F-7072-4556-B7A3-DB58E2CB95F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192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2D02F-7072-4556-B7A3-DB58E2CB95F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433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2D02F-7072-4556-B7A3-DB58E2CB95F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888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2D02F-7072-4556-B7A3-DB58E2CB95F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306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2D02F-7072-4556-B7A3-DB58E2CB95F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383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09C3-CBAE-44AB-A3E5-CF72131C9193}" type="datetime1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МОБУ СОШ №100 г. Сочи им. Героя Советского Союза Худякова И.С.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C2DA-452E-46BF-84EB-8891D5BE1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792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A311-D984-469D-93CF-2AFFDC6C5BE1}" type="datetime1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МОБУ СОШ №100 г. Сочи им. Героя Советского Союза Худякова И.С.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C2DA-452E-46BF-84EB-8891D5BE1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861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E6D6-A4B7-4B66-8902-44292961401C}" type="datetime1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МОБУ СОШ №100 г. Сочи им. Героя Советского Союза Худякова И.С.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C2DA-452E-46BF-84EB-8891D5BE1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315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97EB-4F96-4834-A26B-44FF75C0C4EC}" type="datetime1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МОБУ СОШ №100 г. Сочи им. Героя Советского Союза Худякова И.С.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C2DA-452E-46BF-84EB-8891D5BE1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88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0436-F7A9-4031-8EC9-B1E864F3C8A6}" type="datetime1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МОБУ СОШ №100 г. Сочи им. Героя Советского Союза Худякова И.С.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C2DA-452E-46BF-84EB-8891D5BE1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869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BB34-5DF6-4B56-8879-AE58715EA40B}" type="datetime1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МОБУ СОШ №100 г. Сочи им. Героя Советского Союза Худякова И.С.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C2DA-452E-46BF-84EB-8891D5BE1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22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7046-FF2E-421B-8848-E1F00E9C6103}" type="datetime1">
              <a:rPr lang="ru-RU" smtClean="0"/>
              <a:t>05.12.2023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МОБУ СОШ №100 г. Сочи им. Героя Советского Союза Худякова И.С.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C2DA-452E-46BF-84EB-8891D5BE1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17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A98D-504A-4D20-9B33-58CA287AC850}" type="datetime1">
              <a:rPr lang="ru-RU" smtClean="0"/>
              <a:t>05.12.2023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МОБУ СОШ №100 г. Сочи им. Героя Советского Союза Худякова И.С.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C2DA-452E-46BF-84EB-8891D5BE1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377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ED5D-EC1C-4B3F-B2ED-909A1EA7CADB}" type="datetime1">
              <a:rPr lang="ru-RU" smtClean="0"/>
              <a:t>05.12.2023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МОБУ СОШ №100 г. Сочи им. Героя Советского Союза Худякова И.С.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C2DA-452E-46BF-84EB-8891D5BE1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40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4D7B-186C-491A-A1BA-E6E46AC5F646}" type="datetime1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МОБУ СОШ №100 г. Сочи им. Героя Советского Союза Худякова И.С.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C2DA-452E-46BF-84EB-8891D5BE1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660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E0B-8CF3-4300-9E60-C38147F09AE0}" type="datetime1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МОБУ СОШ №100 г. Сочи им. Героя Советского Союза Худякова И.С.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C2DA-452E-46BF-84EB-8891D5BE1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727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E18ED-5757-4E91-ABD1-2D4A54F72F48}" type="datetime1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МОБУ СОШ №100 г. Сочи им. Героя Советского Союза Худякова И.С.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FC2DA-452E-46BF-84EB-8891D5BE1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85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cs.cntd.ru/document/406224069" TargetMode="External"/><Relationship Id="rId5" Type="http://schemas.openxmlformats.org/officeDocument/2006/relationships/hyperlink" Target="http://publication.pravo.gov.ru/Document/View/2301202209080011" TargetMode="External"/><Relationship Id="rId4" Type="http://schemas.openxmlformats.org/officeDocument/2006/relationships/hyperlink" Target="https://minobr.krasnodar.ru/documents/npa/12809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&#1055;&#1088;&#1080;&#1090;&#1095;&#1072;%20&#1044;&#1083;&#1080;&#1085;&#1085;&#1099;&#1077;%20&#1083;&#1086;&#1078;&#1082;&#1080;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static.tildacdn.com/tild6132-3566-4238-b037-643030626536/noroo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4423" t="50" r="15194" b="12460"/>
          <a:stretch/>
        </p:blipFill>
        <p:spPr>
          <a:xfrm>
            <a:off x="3192379" y="-144463"/>
            <a:ext cx="5807242" cy="704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reeppt.net/background/negotiation_ppt_background_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038599" y="6356351"/>
            <a:ext cx="7992979" cy="349250"/>
          </a:xfrm>
        </p:spPr>
        <p:txBody>
          <a:bodyPr/>
          <a:lstStyle/>
          <a:p>
            <a:pPr algn="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Кунахова М.А., учитель английского языка, Набиева И.М., учитель английского языка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1"/>
          <p:cNvSpPr txBox="1">
            <a:spLocks/>
          </p:cNvSpPr>
          <p:nvPr/>
        </p:nvSpPr>
        <p:spPr>
          <a:xfrm>
            <a:off x="4199021" y="140035"/>
            <a:ext cx="7992979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МОБУ СОШ №100 г. Сочи им. Героя Советского Союза Худякова И.С.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88515" y="2666629"/>
            <a:ext cx="54798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https://minobr.krasnodar.ru/documents/npa/128096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31895" y="3429000"/>
            <a:ext cx="72109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http://publication.pravo.gov.ru/Document/View/2301202209080011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00799" y="1846306"/>
            <a:ext cx="45143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https://docs.cntd.ru/document/406224069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90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7096836" y="4667534"/>
            <a:ext cx="4694830" cy="1760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УСПЕШНЫЙ НАСТАВНИК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66049" y="382137"/>
            <a:ext cx="4694830" cy="1760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УСПЕШНЫЙ ПРОЦЕСС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630304" y="2361063"/>
            <a:ext cx="4694830" cy="1760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УСПЕШНЫЙ НАСТАВЛЯЕМЫЙ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лево 5"/>
          <p:cNvSpPr/>
          <p:nvPr/>
        </p:nvSpPr>
        <p:spPr>
          <a:xfrm rot="1227380">
            <a:off x="8686800" y="3712191"/>
            <a:ext cx="1514901" cy="559559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 rot="1227380">
            <a:off x="5220269" y="1336059"/>
            <a:ext cx="1514901" cy="559559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8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reeppt.net/background/negotiation_ppt_background_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261938" y="3645568"/>
            <a:ext cx="9930062" cy="1267325"/>
          </a:xfrm>
        </p:spPr>
        <p:txBody>
          <a:bodyPr/>
          <a:lstStyle/>
          <a:p>
            <a:pPr algn="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Кунахова М.А., учитель английского языка, 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Набиева И.М., учитель английского языка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1"/>
          <p:cNvSpPr txBox="1">
            <a:spLocks/>
          </p:cNvSpPr>
          <p:nvPr/>
        </p:nvSpPr>
        <p:spPr>
          <a:xfrm>
            <a:off x="3846095" y="6147801"/>
            <a:ext cx="7992979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МОБУ СОШ №100 г. Сочи им. Героя Советского Союза Худякова И.С.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0518" y="47415"/>
            <a:ext cx="1079855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как стратегически значимый элемент повышения профессионализма 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42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reeppt.net/background/negotiation_ppt_background_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038599" y="6356351"/>
            <a:ext cx="7992979" cy="349250"/>
          </a:xfrm>
        </p:spPr>
        <p:txBody>
          <a:bodyPr/>
          <a:lstStyle/>
          <a:p>
            <a:pPr algn="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Кунахова М.А., учитель английского языка, Набиева И.М., учитель английского языка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1"/>
          <p:cNvSpPr txBox="1">
            <a:spLocks/>
          </p:cNvSpPr>
          <p:nvPr/>
        </p:nvSpPr>
        <p:spPr>
          <a:xfrm>
            <a:off x="4199021" y="140035"/>
            <a:ext cx="7992979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МОБУ СОШ №100 г. Сочи им. Героя Советского Союза Худякова И.С.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52085" y="1893514"/>
            <a:ext cx="4983829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Наставнический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центр, сопровождающий «Профессиональное образование» - Академия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России, и ГБОУ ДПО «Институт развития образования Краснодарского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края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7600" y="4656875"/>
            <a:ext cx="5480609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Наставнический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центр, сопровождающий координационную работу - МКУ СЦРО (Муниципальное казенное учреждение Сочинский центр развития образования г. Сочи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2086" y="2062709"/>
            <a:ext cx="4240384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Наставнический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центр, являющийся лидером сетевого взаимодействия - МБУ ЦРО г.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Усть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Лабинск (Муниципальное бюджетное учреждение центр развития образования г.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Усть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Лабинск.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96491" y="599063"/>
            <a:ext cx="8823158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Координация работы осуществляется через три наставнических центра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6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1454580">
            <a:off x="6998847" y="1211096"/>
            <a:ext cx="1187355" cy="387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8566290">
            <a:off x="9475462" y="3847290"/>
            <a:ext cx="1187355" cy="387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3062197">
            <a:off x="4843922" y="3844362"/>
            <a:ext cx="1187355" cy="387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9982627">
            <a:off x="3120855" y="1260435"/>
            <a:ext cx="1187355" cy="387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49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reeppt.net/background/negotiation_ppt_background_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038599" y="6356351"/>
            <a:ext cx="7992979" cy="349250"/>
          </a:xfrm>
        </p:spPr>
        <p:txBody>
          <a:bodyPr/>
          <a:lstStyle/>
          <a:p>
            <a:pPr algn="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Кунахова М.А., учитель английского языка, Набиева И.М., учитель английского языка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1"/>
          <p:cNvSpPr txBox="1">
            <a:spLocks/>
          </p:cNvSpPr>
          <p:nvPr/>
        </p:nvSpPr>
        <p:spPr>
          <a:xfrm>
            <a:off x="4199021" y="140035"/>
            <a:ext cx="7992979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МОБУ СОШ №100 г. Сочи им. Героя Советского Союза Худякова И.С.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9121" y="1492575"/>
            <a:ext cx="1063992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Н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аставничество - передача опыта, знаний, формирования навыков, компетенций, метакомпетенций и ценностей через неформальное взаимообогащаюшее общение, основанное на доверии и партнёрстве. 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1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МОБУ СОШ №100 г. Сочи им. Героя Советского Союза Худякова И.С.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643" y="423034"/>
            <a:ext cx="7828714" cy="629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4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reeppt.net/background/negotiation_ppt_background_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038599" y="6356351"/>
            <a:ext cx="7992979" cy="349250"/>
          </a:xfrm>
        </p:spPr>
        <p:txBody>
          <a:bodyPr/>
          <a:lstStyle/>
          <a:p>
            <a:pPr algn="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Кунахова М.А., учитель английского языка, Набиева И.М., учитель английского языка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1"/>
          <p:cNvSpPr txBox="1">
            <a:spLocks/>
          </p:cNvSpPr>
          <p:nvPr/>
        </p:nvSpPr>
        <p:spPr>
          <a:xfrm>
            <a:off x="4199021" y="140035"/>
            <a:ext cx="7992979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МОБУ СОШ №100 г. Сочи им. Героя Советского Союза Худякова И.С.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897276"/>
            <a:ext cx="10736178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провести общую встречу с участием всех отобранных наставников и всех наставляемых в любом удобном для участников формате;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получить обратную связь от участников общей встречи в формате анкет;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закрепить результат, проанализировав обратную связь на предмет максимальных совпадений;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сообщить всем участникам итоги встречи и зафиксировать сложившиеся пары в специальной базе куратора.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98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reeppt.net/background/negotiation_ppt_background_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038599" y="6356351"/>
            <a:ext cx="7992979" cy="349250"/>
          </a:xfrm>
        </p:spPr>
        <p:txBody>
          <a:bodyPr/>
          <a:lstStyle/>
          <a:p>
            <a:pPr algn="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Кунахова М.А., учитель английского языка, Набиева И.М., учитель английского языка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1"/>
          <p:cNvSpPr txBox="1">
            <a:spLocks/>
          </p:cNvSpPr>
          <p:nvPr/>
        </p:nvSpPr>
        <p:spPr>
          <a:xfrm>
            <a:off x="4199021" y="140035"/>
            <a:ext cx="7992979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МОБУ СОШ №100 г. Сочи им. Героя Советского Союза Худякова И.С.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ttps://i.ytimg.com/vi/CIlh9ZJELFs/maxresdefault.jpg?785705782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hlinkClick r:id="rId4" action="ppaction://hlinkfile"/>
          </p:cNvPr>
          <p:cNvPicPr>
            <a:picLocks noChangeAspect="1"/>
          </p:cNvPicPr>
          <p:nvPr/>
        </p:nvPicPr>
        <p:blipFill rotWithShape="1">
          <a:blip r:embed="rId5"/>
          <a:srcRect t="9555" b="49066"/>
          <a:stretch/>
        </p:blipFill>
        <p:spPr>
          <a:xfrm>
            <a:off x="704850" y="1160683"/>
            <a:ext cx="11464096" cy="266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6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reeppt.net/background/negotiation_ppt_background_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1"/>
          <p:cNvSpPr txBox="1">
            <a:spLocks/>
          </p:cNvSpPr>
          <p:nvPr/>
        </p:nvSpPr>
        <p:spPr>
          <a:xfrm>
            <a:off x="4199021" y="140035"/>
            <a:ext cx="7992979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МОБУ СОШ №100 г. Сочи им. Героя Советского Союза Худякова И.С.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ttps://i.ytimg.com/vi/CIlh9ZJELFs/maxresdefault.jpg?785705782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7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371</Words>
  <Application>Microsoft Office PowerPoint</Application>
  <PresentationFormat>Широкоэкранный</PresentationFormat>
  <Paragraphs>38</Paragraphs>
  <Slides>10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220А</dc:creator>
  <cp:lastModifiedBy>220А</cp:lastModifiedBy>
  <cp:revision>6</cp:revision>
  <dcterms:created xsi:type="dcterms:W3CDTF">2023-12-05T12:36:02Z</dcterms:created>
  <dcterms:modified xsi:type="dcterms:W3CDTF">2023-12-05T16:19:41Z</dcterms:modified>
</cp:coreProperties>
</file>