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5"/>
  </p:notesMasterIdLst>
  <p:sldIdLst>
    <p:sldId id="256" r:id="rId2"/>
    <p:sldId id="257" r:id="rId3"/>
    <p:sldId id="260" r:id="rId4"/>
    <p:sldId id="347" r:id="rId5"/>
    <p:sldId id="348" r:id="rId6"/>
    <p:sldId id="308" r:id="rId7"/>
    <p:sldId id="349" r:id="rId8"/>
    <p:sldId id="264" r:id="rId9"/>
    <p:sldId id="261" r:id="rId10"/>
    <p:sldId id="342" r:id="rId11"/>
    <p:sldId id="262" r:id="rId12"/>
    <p:sldId id="350" r:id="rId13"/>
    <p:sldId id="343" r:id="rId14"/>
    <p:sldId id="263" r:id="rId15"/>
    <p:sldId id="351" r:id="rId16"/>
    <p:sldId id="265" r:id="rId17"/>
    <p:sldId id="266" r:id="rId18"/>
    <p:sldId id="344" r:id="rId19"/>
    <p:sldId id="269" r:id="rId20"/>
    <p:sldId id="345" r:id="rId21"/>
    <p:sldId id="275" r:id="rId22"/>
    <p:sldId id="315" r:id="rId23"/>
    <p:sldId id="32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tim" panose="020B0604020202020204" charset="-34"/>
      <p:regular r:id="rId30"/>
    </p:embeddedFont>
    <p:embeddedFont>
      <p:font typeface="Permanent Marker" panose="020B060402020202020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245870-B005-402D-B3C0-4182F3E7ACE7}">
  <a:tblStyle styleId="{34245870-B005-402D-B3C0-4182F3E7AC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34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39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45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96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11619fd1901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11619fd1901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99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807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52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10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1149ae162d0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1149ae162d0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6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Google Shape;4891;g116e8aca522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2" name="Google Shape;4892;g116e8aca522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92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3" name="Google Shape;6853;g116e8aca522_0_4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4" name="Google Shape;6854;g116e8aca522_0_4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36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797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99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g116e8aca522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8" name="Google Shape;4548;g116e8aca522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99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17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619fd190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619fd1901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69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619fd190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619fd1901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62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8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06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1" name="Google Shape;54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4" name="Google Shape;564;p2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7" name="Google Shape;567;p2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7" name="Google Shape;797;p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4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5" name="Google Shape;1295;p4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18" name="Google Shape;1318;p45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4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21" name="Google Shape;1321;p4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40" name="Google Shape;1340;p4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1" name="Google Shape;1341;p4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6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3" name="Google Shape;1343;p46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and infographics &amp;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44" name="Google Shape;1344;p46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45" name="Google Shape;1345;p4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46" name="Google Shape;1346;p4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" name="Google Shape;429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6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61" r:id="rId8"/>
    <p:sldLayoutId id="2147483662" r:id="rId9"/>
    <p:sldLayoutId id="2147483663" r:id="rId10"/>
    <p:sldLayoutId id="2147483664" r:id="rId11"/>
    <p:sldLayoutId id="2147483666" r:id="rId12"/>
    <p:sldLayoutId id="2147483676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bor.ru/sites/default/files/FZ273_23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dsoo.ru/2023/08/06/polozhenie-o-tehnologicheskoj-karte-u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615668"/>
            <a:ext cx="4440300" cy="17531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4000" dirty="0" smtClean="0"/>
              <a:t>Технологическая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карта урока</a:t>
            </a:r>
            <a:br>
              <a:rPr lang="ru-RU" sz="4000" dirty="0" smtClean="0"/>
            </a:br>
            <a:r>
              <a:rPr lang="ru-RU" sz="2000" dirty="0" smtClean="0"/>
              <a:t>практические рекомендации</a:t>
            </a:r>
            <a:endParaRPr sz="40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728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err="1" smtClean="0"/>
              <a:t>Наточий</a:t>
            </a:r>
            <a:r>
              <a:rPr lang="ru-RU" dirty="0" smtClean="0"/>
              <a:t> Н.В., учитель английского языка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/>
              <a:t>МБОУ СОШ № 28 </a:t>
            </a:r>
            <a:r>
              <a:rPr lang="ru-RU" dirty="0" err="1" smtClean="0"/>
              <a:t>ст.Анастасиевской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"/>
          <p:cNvSpPr txBox="1">
            <a:spLocks noGrp="1"/>
          </p:cNvSpPr>
          <p:nvPr>
            <p:ph type="title"/>
          </p:nvPr>
        </p:nvSpPr>
        <p:spPr>
          <a:xfrm>
            <a:off x="1313161" y="61327"/>
            <a:ext cx="6146418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4000" dirty="0" smtClean="0"/>
              <a:t>Общая информация</a:t>
            </a:r>
            <a:endParaRPr sz="4000" dirty="0"/>
          </a:p>
        </p:txBody>
      </p:sp>
      <p:grpSp>
        <p:nvGrpSpPr>
          <p:cNvPr id="1699" name="Google Shape;1699;p63"/>
          <p:cNvGrpSpPr/>
          <p:nvPr/>
        </p:nvGrpSpPr>
        <p:grpSpPr>
          <a:xfrm rot="-2245815">
            <a:off x="720013" y="3642370"/>
            <a:ext cx="1749439" cy="557955"/>
            <a:chOff x="3697288" y="914400"/>
            <a:chExt cx="1749426" cy="557950"/>
          </a:xfrm>
        </p:grpSpPr>
        <p:sp>
          <p:nvSpPr>
            <p:cNvPr id="1700" name="Google Shape;1700;p63"/>
            <p:cNvSpPr/>
            <p:nvPr/>
          </p:nvSpPr>
          <p:spPr>
            <a:xfrm>
              <a:off x="4940265" y="918872"/>
              <a:ext cx="506448" cy="506746"/>
            </a:xfrm>
            <a:custGeom>
              <a:avLst/>
              <a:gdLst/>
              <a:ahLst/>
              <a:cxnLst/>
              <a:rect l="l" t="t" r="r" b="b"/>
              <a:pathLst>
                <a:path w="6795" h="6799" extrusionOk="0">
                  <a:moveTo>
                    <a:pt x="294" y="0"/>
                  </a:moveTo>
                  <a:cubicBezTo>
                    <a:pt x="127" y="0"/>
                    <a:pt x="1" y="243"/>
                    <a:pt x="186" y="336"/>
                  </a:cubicBezTo>
                  <a:lnTo>
                    <a:pt x="5716" y="2994"/>
                  </a:lnTo>
                  <a:lnTo>
                    <a:pt x="6214" y="3234"/>
                  </a:lnTo>
                  <a:lnTo>
                    <a:pt x="1204" y="6048"/>
                  </a:lnTo>
                  <a:lnTo>
                    <a:pt x="444" y="6473"/>
                  </a:lnTo>
                  <a:cubicBezTo>
                    <a:pt x="320" y="6611"/>
                    <a:pt x="421" y="6799"/>
                    <a:pt x="577" y="6799"/>
                  </a:cubicBezTo>
                  <a:cubicBezTo>
                    <a:pt x="593" y="6799"/>
                    <a:pt x="610" y="6797"/>
                    <a:pt x="627" y="6792"/>
                  </a:cubicBezTo>
                  <a:lnTo>
                    <a:pt x="5928" y="3800"/>
                  </a:lnTo>
                  <a:lnTo>
                    <a:pt x="6688" y="3359"/>
                  </a:lnTo>
                  <a:cubicBezTo>
                    <a:pt x="6794" y="3298"/>
                    <a:pt x="6794" y="3131"/>
                    <a:pt x="6688" y="3055"/>
                  </a:cubicBezTo>
                  <a:lnTo>
                    <a:pt x="1158" y="397"/>
                  </a:lnTo>
                  <a:lnTo>
                    <a:pt x="368" y="17"/>
                  </a:lnTo>
                  <a:cubicBezTo>
                    <a:pt x="343" y="5"/>
                    <a:pt x="318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3"/>
            <p:cNvSpPr/>
            <p:nvPr/>
          </p:nvSpPr>
          <p:spPr>
            <a:xfrm>
              <a:off x="5271114" y="1084259"/>
              <a:ext cx="160841" cy="155177"/>
            </a:xfrm>
            <a:custGeom>
              <a:avLst/>
              <a:gdLst/>
              <a:ahLst/>
              <a:cxnLst/>
              <a:rect l="l" t="t" r="r" b="b"/>
              <a:pathLst>
                <a:path w="2158" h="2082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700"/>
                    <a:pt x="46" y="1398"/>
                    <a:pt x="229" y="2082"/>
                  </a:cubicBezTo>
                  <a:lnTo>
                    <a:pt x="2158" y="98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3"/>
            <p:cNvSpPr/>
            <p:nvPr/>
          </p:nvSpPr>
          <p:spPr>
            <a:xfrm>
              <a:off x="5257549" y="1070695"/>
              <a:ext cx="189163" cy="181859"/>
            </a:xfrm>
            <a:custGeom>
              <a:avLst/>
              <a:gdLst/>
              <a:ahLst/>
              <a:cxnLst/>
              <a:rect l="l" t="t" r="r" b="b"/>
              <a:pathLst>
                <a:path w="2538" h="2440" extrusionOk="0">
                  <a:moveTo>
                    <a:pt x="426" y="466"/>
                  </a:moveTo>
                  <a:lnTo>
                    <a:pt x="1942" y="1192"/>
                  </a:lnTo>
                  <a:lnTo>
                    <a:pt x="1942" y="1192"/>
                  </a:lnTo>
                  <a:lnTo>
                    <a:pt x="562" y="1975"/>
                  </a:lnTo>
                  <a:lnTo>
                    <a:pt x="536" y="1990"/>
                  </a:lnTo>
                  <a:lnTo>
                    <a:pt x="536" y="1990"/>
                  </a:lnTo>
                  <a:cubicBezTo>
                    <a:pt x="423" y="1488"/>
                    <a:pt x="386" y="978"/>
                    <a:pt x="426" y="466"/>
                  </a:cubicBezTo>
                  <a:close/>
                  <a:moveTo>
                    <a:pt x="274" y="0"/>
                  </a:moveTo>
                  <a:cubicBezTo>
                    <a:pt x="254" y="4"/>
                    <a:pt x="236" y="10"/>
                    <a:pt x="218" y="18"/>
                  </a:cubicBezTo>
                  <a:lnTo>
                    <a:pt x="218" y="18"/>
                  </a:lnTo>
                  <a:cubicBezTo>
                    <a:pt x="178" y="30"/>
                    <a:pt x="143" y="56"/>
                    <a:pt x="122" y="92"/>
                  </a:cubicBezTo>
                  <a:cubicBezTo>
                    <a:pt x="115" y="105"/>
                    <a:pt x="110" y="118"/>
                    <a:pt x="107" y="132"/>
                  </a:cubicBezTo>
                  <a:lnTo>
                    <a:pt x="107" y="132"/>
                  </a:lnTo>
                  <a:cubicBezTo>
                    <a:pt x="100" y="148"/>
                    <a:pt x="94" y="165"/>
                    <a:pt x="92" y="183"/>
                  </a:cubicBezTo>
                  <a:cubicBezTo>
                    <a:pt x="0" y="897"/>
                    <a:pt x="46" y="1611"/>
                    <a:pt x="243" y="2310"/>
                  </a:cubicBezTo>
                  <a:cubicBezTo>
                    <a:pt x="266" y="2387"/>
                    <a:pt x="336" y="2440"/>
                    <a:pt x="413" y="2440"/>
                  </a:cubicBezTo>
                  <a:cubicBezTo>
                    <a:pt x="442" y="2440"/>
                    <a:pt x="473" y="2432"/>
                    <a:pt x="502" y="2416"/>
                  </a:cubicBezTo>
                  <a:lnTo>
                    <a:pt x="2188" y="1474"/>
                  </a:lnTo>
                  <a:lnTo>
                    <a:pt x="2431" y="1337"/>
                  </a:lnTo>
                  <a:cubicBezTo>
                    <a:pt x="2537" y="1261"/>
                    <a:pt x="2537" y="1094"/>
                    <a:pt x="2431" y="1018"/>
                  </a:cubicBezTo>
                  <a:lnTo>
                    <a:pt x="623" y="152"/>
                  </a:lnTo>
                  <a:lnTo>
                    <a:pt x="365" y="31"/>
                  </a:lnTo>
                  <a:cubicBezTo>
                    <a:pt x="361" y="29"/>
                    <a:pt x="356" y="27"/>
                    <a:pt x="352" y="25"/>
                  </a:cubicBezTo>
                  <a:lnTo>
                    <a:pt x="352" y="25"/>
                  </a:lnTo>
                  <a:cubicBezTo>
                    <a:pt x="328" y="13"/>
                    <a:pt x="302" y="4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3"/>
            <p:cNvSpPr/>
            <p:nvPr/>
          </p:nvSpPr>
          <p:spPr>
            <a:xfrm>
              <a:off x="3710852" y="927294"/>
              <a:ext cx="1299921" cy="531938"/>
            </a:xfrm>
            <a:custGeom>
              <a:avLst/>
              <a:gdLst/>
              <a:ahLst/>
              <a:cxnLst/>
              <a:rect l="l" t="t" r="r" b="b"/>
              <a:pathLst>
                <a:path w="17441" h="7137" extrusionOk="0">
                  <a:moveTo>
                    <a:pt x="12789" y="0"/>
                  </a:moveTo>
                  <a:cubicBezTo>
                    <a:pt x="8515" y="0"/>
                    <a:pt x="4000" y="193"/>
                    <a:pt x="1" y="193"/>
                  </a:cubicBezTo>
                  <a:lnTo>
                    <a:pt x="1" y="208"/>
                  </a:lnTo>
                  <a:cubicBezTo>
                    <a:pt x="1" y="1514"/>
                    <a:pt x="138" y="4492"/>
                    <a:pt x="183" y="5859"/>
                  </a:cubicBezTo>
                  <a:cubicBezTo>
                    <a:pt x="219" y="7061"/>
                    <a:pt x="516" y="7107"/>
                    <a:pt x="1600" y="7107"/>
                  </a:cubicBezTo>
                  <a:cubicBezTo>
                    <a:pt x="1689" y="7107"/>
                    <a:pt x="1784" y="7107"/>
                    <a:pt x="1884" y="7107"/>
                  </a:cubicBezTo>
                  <a:cubicBezTo>
                    <a:pt x="2120" y="7107"/>
                    <a:pt x="2387" y="7108"/>
                    <a:pt x="2690" y="7120"/>
                  </a:cubicBezTo>
                  <a:cubicBezTo>
                    <a:pt x="3042" y="7131"/>
                    <a:pt x="3375" y="7136"/>
                    <a:pt x="3693" y="7136"/>
                  </a:cubicBezTo>
                  <a:cubicBezTo>
                    <a:pt x="5473" y="7136"/>
                    <a:pt x="6781" y="6983"/>
                    <a:pt x="8341" y="6983"/>
                  </a:cubicBezTo>
                  <a:cubicBezTo>
                    <a:pt x="8586" y="6958"/>
                    <a:pt x="9008" y="6950"/>
                    <a:pt x="9539" y="6950"/>
                  </a:cubicBezTo>
                  <a:cubicBezTo>
                    <a:pt x="10332" y="6950"/>
                    <a:pt x="11366" y="6967"/>
                    <a:pt x="12415" y="6967"/>
                  </a:cubicBezTo>
                  <a:cubicBezTo>
                    <a:pt x="14454" y="6967"/>
                    <a:pt x="16548" y="6903"/>
                    <a:pt x="17031" y="6527"/>
                  </a:cubicBezTo>
                  <a:cubicBezTo>
                    <a:pt x="17441" y="6208"/>
                    <a:pt x="17031" y="1256"/>
                    <a:pt x="16772" y="71"/>
                  </a:cubicBezTo>
                  <a:cubicBezTo>
                    <a:pt x="15485" y="20"/>
                    <a:pt x="14149" y="0"/>
                    <a:pt x="1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3"/>
            <p:cNvSpPr/>
            <p:nvPr/>
          </p:nvSpPr>
          <p:spPr>
            <a:xfrm>
              <a:off x="3697288" y="914400"/>
              <a:ext cx="1314604" cy="557950"/>
            </a:xfrm>
            <a:custGeom>
              <a:avLst/>
              <a:gdLst/>
              <a:ahLst/>
              <a:cxnLst/>
              <a:rect l="l" t="t" r="r" b="b"/>
              <a:pathLst>
                <a:path w="17638" h="7486" extrusionOk="0">
                  <a:moveTo>
                    <a:pt x="12885" y="365"/>
                  </a:moveTo>
                  <a:cubicBezTo>
                    <a:pt x="13036" y="365"/>
                    <a:pt x="13187" y="365"/>
                    <a:pt x="13339" y="366"/>
                  </a:cubicBezTo>
                  <a:cubicBezTo>
                    <a:pt x="14485" y="366"/>
                    <a:pt x="15646" y="393"/>
                    <a:pt x="16793" y="422"/>
                  </a:cubicBezTo>
                  <a:lnTo>
                    <a:pt x="16793" y="422"/>
                  </a:lnTo>
                  <a:cubicBezTo>
                    <a:pt x="16934" y="1203"/>
                    <a:pt x="17032" y="1985"/>
                    <a:pt x="17076" y="2766"/>
                  </a:cubicBezTo>
                  <a:cubicBezTo>
                    <a:pt x="17167" y="3753"/>
                    <a:pt x="17213" y="4756"/>
                    <a:pt x="17197" y="5743"/>
                  </a:cubicBezTo>
                  <a:cubicBezTo>
                    <a:pt x="17197" y="6017"/>
                    <a:pt x="17167" y="6290"/>
                    <a:pt x="17106" y="6564"/>
                  </a:cubicBezTo>
                  <a:cubicBezTo>
                    <a:pt x="17061" y="6594"/>
                    <a:pt x="17015" y="6624"/>
                    <a:pt x="16969" y="6640"/>
                  </a:cubicBezTo>
                  <a:cubicBezTo>
                    <a:pt x="16848" y="6685"/>
                    <a:pt x="16726" y="6716"/>
                    <a:pt x="16620" y="6746"/>
                  </a:cubicBezTo>
                  <a:cubicBezTo>
                    <a:pt x="15785" y="6928"/>
                    <a:pt x="14903" y="6928"/>
                    <a:pt x="14053" y="6959"/>
                  </a:cubicBezTo>
                  <a:cubicBezTo>
                    <a:pt x="13610" y="6972"/>
                    <a:pt x="13167" y="6976"/>
                    <a:pt x="12724" y="6976"/>
                  </a:cubicBezTo>
                  <a:cubicBezTo>
                    <a:pt x="12118" y="6976"/>
                    <a:pt x="11513" y="6967"/>
                    <a:pt x="10908" y="6959"/>
                  </a:cubicBezTo>
                  <a:cubicBezTo>
                    <a:pt x="10452" y="6959"/>
                    <a:pt x="9991" y="6942"/>
                    <a:pt x="9531" y="6942"/>
                  </a:cubicBezTo>
                  <a:cubicBezTo>
                    <a:pt x="9224" y="6942"/>
                    <a:pt x="8918" y="6950"/>
                    <a:pt x="8614" y="6974"/>
                  </a:cubicBezTo>
                  <a:cubicBezTo>
                    <a:pt x="8022" y="7019"/>
                    <a:pt x="7414" y="7004"/>
                    <a:pt x="6822" y="7035"/>
                  </a:cubicBezTo>
                  <a:cubicBezTo>
                    <a:pt x="6123" y="7065"/>
                    <a:pt x="5424" y="7111"/>
                    <a:pt x="4725" y="7126"/>
                  </a:cubicBezTo>
                  <a:cubicBezTo>
                    <a:pt x="4567" y="7129"/>
                    <a:pt x="4409" y="7130"/>
                    <a:pt x="4250" y="7130"/>
                  </a:cubicBezTo>
                  <a:cubicBezTo>
                    <a:pt x="3614" y="7130"/>
                    <a:pt x="2972" y="7111"/>
                    <a:pt x="2340" y="7111"/>
                  </a:cubicBezTo>
                  <a:cubicBezTo>
                    <a:pt x="2113" y="7111"/>
                    <a:pt x="1869" y="7128"/>
                    <a:pt x="1628" y="7128"/>
                  </a:cubicBezTo>
                  <a:cubicBezTo>
                    <a:pt x="1418" y="7128"/>
                    <a:pt x="1210" y="7115"/>
                    <a:pt x="1019" y="7065"/>
                  </a:cubicBezTo>
                  <a:cubicBezTo>
                    <a:pt x="699" y="6989"/>
                    <a:pt x="608" y="6746"/>
                    <a:pt x="578" y="6457"/>
                  </a:cubicBezTo>
                  <a:cubicBezTo>
                    <a:pt x="502" y="5956"/>
                    <a:pt x="517" y="5424"/>
                    <a:pt x="502" y="4923"/>
                  </a:cubicBezTo>
                  <a:cubicBezTo>
                    <a:pt x="456" y="3647"/>
                    <a:pt x="396" y="2371"/>
                    <a:pt x="380" y="1095"/>
                  </a:cubicBezTo>
                  <a:cubicBezTo>
                    <a:pt x="380" y="924"/>
                    <a:pt x="372" y="745"/>
                    <a:pt x="368" y="563"/>
                  </a:cubicBezTo>
                  <a:lnTo>
                    <a:pt x="368" y="563"/>
                  </a:lnTo>
                  <a:cubicBezTo>
                    <a:pt x="4545" y="557"/>
                    <a:pt x="8708" y="365"/>
                    <a:pt x="12885" y="365"/>
                  </a:cubicBezTo>
                  <a:close/>
                  <a:moveTo>
                    <a:pt x="13086" y="0"/>
                  </a:moveTo>
                  <a:cubicBezTo>
                    <a:pt x="9980" y="0"/>
                    <a:pt x="6870" y="99"/>
                    <a:pt x="3768" y="153"/>
                  </a:cubicBezTo>
                  <a:cubicBezTo>
                    <a:pt x="2568" y="183"/>
                    <a:pt x="1383" y="199"/>
                    <a:pt x="183" y="199"/>
                  </a:cubicBezTo>
                  <a:cubicBezTo>
                    <a:pt x="137" y="215"/>
                    <a:pt x="104" y="245"/>
                    <a:pt x="84" y="281"/>
                  </a:cubicBezTo>
                  <a:lnTo>
                    <a:pt x="84" y="281"/>
                  </a:lnTo>
                  <a:cubicBezTo>
                    <a:pt x="47" y="302"/>
                    <a:pt x="17" y="335"/>
                    <a:pt x="1" y="381"/>
                  </a:cubicBezTo>
                  <a:cubicBezTo>
                    <a:pt x="1" y="1626"/>
                    <a:pt x="61" y="2887"/>
                    <a:pt x="107" y="4133"/>
                  </a:cubicBezTo>
                  <a:cubicBezTo>
                    <a:pt x="137" y="4726"/>
                    <a:pt x="153" y="5333"/>
                    <a:pt x="183" y="5926"/>
                  </a:cubicBezTo>
                  <a:cubicBezTo>
                    <a:pt x="198" y="6305"/>
                    <a:pt x="183" y="6776"/>
                    <a:pt x="426" y="7111"/>
                  </a:cubicBezTo>
                  <a:cubicBezTo>
                    <a:pt x="639" y="7384"/>
                    <a:pt x="988" y="7445"/>
                    <a:pt x="1307" y="7460"/>
                  </a:cubicBezTo>
                  <a:cubicBezTo>
                    <a:pt x="1532" y="7471"/>
                    <a:pt x="1758" y="7474"/>
                    <a:pt x="1985" y="7474"/>
                  </a:cubicBezTo>
                  <a:cubicBezTo>
                    <a:pt x="2234" y="7474"/>
                    <a:pt x="2483" y="7471"/>
                    <a:pt x="2730" y="7471"/>
                  </a:cubicBezTo>
                  <a:cubicBezTo>
                    <a:pt x="2869" y="7471"/>
                    <a:pt x="3008" y="7472"/>
                    <a:pt x="3145" y="7475"/>
                  </a:cubicBezTo>
                  <a:cubicBezTo>
                    <a:pt x="3381" y="7482"/>
                    <a:pt x="3616" y="7485"/>
                    <a:pt x="3851" y="7485"/>
                  </a:cubicBezTo>
                  <a:cubicBezTo>
                    <a:pt x="5146" y="7485"/>
                    <a:pt x="6434" y="7392"/>
                    <a:pt x="7733" y="7354"/>
                  </a:cubicBezTo>
                  <a:cubicBezTo>
                    <a:pt x="8440" y="7331"/>
                    <a:pt x="9147" y="7325"/>
                    <a:pt x="9854" y="7325"/>
                  </a:cubicBezTo>
                  <a:cubicBezTo>
                    <a:pt x="10626" y="7325"/>
                    <a:pt x="11398" y="7332"/>
                    <a:pt x="12168" y="7332"/>
                  </a:cubicBezTo>
                  <a:cubicBezTo>
                    <a:pt x="12599" y="7332"/>
                    <a:pt x="13030" y="7330"/>
                    <a:pt x="13460" y="7323"/>
                  </a:cubicBezTo>
                  <a:cubicBezTo>
                    <a:pt x="14432" y="7323"/>
                    <a:pt x="15405" y="7262"/>
                    <a:pt x="16377" y="7141"/>
                  </a:cubicBezTo>
                  <a:cubicBezTo>
                    <a:pt x="16666" y="7111"/>
                    <a:pt x="16954" y="7035"/>
                    <a:pt x="17228" y="6913"/>
                  </a:cubicBezTo>
                  <a:cubicBezTo>
                    <a:pt x="17410" y="6792"/>
                    <a:pt x="17516" y="6579"/>
                    <a:pt x="17516" y="6366"/>
                  </a:cubicBezTo>
                  <a:cubicBezTo>
                    <a:pt x="17638" y="5470"/>
                    <a:pt x="17562" y="4513"/>
                    <a:pt x="17501" y="3601"/>
                  </a:cubicBezTo>
                  <a:cubicBezTo>
                    <a:pt x="17440" y="2614"/>
                    <a:pt x="17349" y="1626"/>
                    <a:pt x="17197" y="639"/>
                  </a:cubicBezTo>
                  <a:cubicBezTo>
                    <a:pt x="17182" y="487"/>
                    <a:pt x="17152" y="350"/>
                    <a:pt x="17121" y="199"/>
                  </a:cubicBezTo>
                  <a:cubicBezTo>
                    <a:pt x="17106" y="123"/>
                    <a:pt x="17030" y="77"/>
                    <a:pt x="16954" y="62"/>
                  </a:cubicBezTo>
                  <a:cubicBezTo>
                    <a:pt x="15666" y="17"/>
                    <a:pt x="14376" y="0"/>
                    <a:pt x="13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3"/>
            <p:cNvSpPr/>
            <p:nvPr/>
          </p:nvSpPr>
          <p:spPr>
            <a:xfrm>
              <a:off x="3718827" y="1182791"/>
              <a:ext cx="1273835" cy="13639"/>
            </a:xfrm>
            <a:custGeom>
              <a:avLst/>
              <a:gdLst/>
              <a:ahLst/>
              <a:cxnLst/>
              <a:rect l="l" t="t" r="r" b="b"/>
              <a:pathLst>
                <a:path w="17091" h="183" fill="none" extrusionOk="0">
                  <a:moveTo>
                    <a:pt x="0" y="107"/>
                  </a:moveTo>
                  <a:cubicBezTo>
                    <a:pt x="6487" y="183"/>
                    <a:pt x="11531" y="0"/>
                    <a:pt x="17091" y="0"/>
                  </a:cubicBezTo>
                </a:path>
              </a:pathLst>
            </a:custGeom>
            <a:solidFill>
              <a:schemeClr val="dk2"/>
            </a:solidFill>
            <a:ln w="61900" cap="flat" cmpd="sng">
              <a:solidFill>
                <a:schemeClr val="dk2"/>
              </a:solidFill>
              <a:prstDash val="solid"/>
              <a:miter lim="1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63"/>
          <p:cNvGrpSpPr/>
          <p:nvPr/>
        </p:nvGrpSpPr>
        <p:grpSpPr>
          <a:xfrm flipH="1">
            <a:off x="7400492" y="3632809"/>
            <a:ext cx="1875030" cy="1511226"/>
            <a:chOff x="6562292" y="3785209"/>
            <a:chExt cx="1875030" cy="1511226"/>
          </a:xfrm>
        </p:grpSpPr>
        <p:grpSp>
          <p:nvGrpSpPr>
            <p:cNvPr id="1722" name="Google Shape;1722;p63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723" name="Google Shape;1723;p63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3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5" name="Google Shape;1725;p63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6" name="Google Shape;1726;p63"/>
          <p:cNvSpPr/>
          <p:nvPr/>
        </p:nvSpPr>
        <p:spPr>
          <a:xfrm rot="-9763176" flipH="1">
            <a:off x="4105838" y="391210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63"/>
          <p:cNvSpPr/>
          <p:nvPr/>
        </p:nvSpPr>
        <p:spPr>
          <a:xfrm>
            <a:off x="9637225" y="2794425"/>
            <a:ext cx="838500" cy="62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719697" y="817027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Модуль: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Тема: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Тип урока: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Цель урока: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Основные понятия: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Планируемый результат: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 err="1">
                <a:solidFill>
                  <a:srgbClr val="181818"/>
                </a:solidFill>
                <a:latin typeface="Comic Sans MS" panose="030F0702030302020204" pitchFamily="66" charset="0"/>
              </a:rPr>
              <a:t>Межпредметные</a:t>
            </a: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 связи: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Формы работы: фронтальная, индивидуальная, работа в группах, коллективная работа</a:t>
            </a:r>
            <a:b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181818"/>
                </a:solidFill>
                <a:latin typeface="Comic Sans MS" panose="030F0702030302020204" pitchFamily="66" charset="0"/>
              </a:rPr>
              <a:t>Ресурсы, оборудование: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10" y="957196"/>
            <a:ext cx="2547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вариант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2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4652814" y="1773174"/>
            <a:ext cx="2877738" cy="2596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Цель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Средства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Действия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Формы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 </a:t>
            </a:r>
            <a:endParaRPr sz="3600" dirty="0"/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897607" y="1747842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-545911">
            <a:off x="1959439" y="1937230"/>
            <a:ext cx="1506510" cy="13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важно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744" name="Google Shape;1744;p6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17260" y="102757"/>
            <a:ext cx="60238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компоненты</a:t>
            </a:r>
          </a:p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аждого этапа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150" y="1506731"/>
            <a:ext cx="7660854" cy="737596"/>
          </a:xfrm>
        </p:spPr>
        <p:txBody>
          <a:bodyPr/>
          <a:lstStyle/>
          <a:p>
            <a:pPr algn="ctr"/>
            <a:r>
              <a:rPr lang="ru-RU" sz="4000" dirty="0" smtClean="0"/>
              <a:t>ПЛАНИРУЕМЫЕ РЕЗУЛЬТАТЫ БЕРЕМ  ТОЛЬКО ИЗ ФРП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247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18649" y="1613852"/>
            <a:ext cx="5677953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/>
              <a:t>Этапы</a:t>
            </a:r>
            <a:br>
              <a:rPr lang="ru-RU" dirty="0" smtClean="0"/>
            </a:br>
            <a:r>
              <a:rPr lang="ru-RU" dirty="0" smtClean="0"/>
              <a:t>планирования</a:t>
            </a:r>
            <a:endParaRPr dirty="0"/>
          </a:p>
        </p:txBody>
      </p:sp>
      <p:sp>
        <p:nvSpPr>
          <p:cNvPr id="1862" name="Google Shape;1862;p66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  <p:grpSp>
        <p:nvGrpSpPr>
          <p:cNvPr id="1864" name="Google Shape;1864;p66"/>
          <p:cNvGrpSpPr/>
          <p:nvPr/>
        </p:nvGrpSpPr>
        <p:grpSpPr>
          <a:xfrm>
            <a:off x="3928443" y="1355106"/>
            <a:ext cx="1287126" cy="176025"/>
            <a:chOff x="4345425" y="2175475"/>
            <a:chExt cx="800750" cy="176025"/>
          </a:xfrm>
        </p:grpSpPr>
        <p:sp>
          <p:nvSpPr>
            <p:cNvPr id="1865" name="Google Shape;1865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66"/>
          <p:cNvGrpSpPr/>
          <p:nvPr/>
        </p:nvGrpSpPr>
        <p:grpSpPr>
          <a:xfrm>
            <a:off x="2225081" y="2378045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20244" y="3301332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66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887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10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65"/>
          <p:cNvGrpSpPr/>
          <p:nvPr/>
        </p:nvGrpSpPr>
        <p:grpSpPr>
          <a:xfrm rot="474737">
            <a:off x="2733935" y="1860088"/>
            <a:ext cx="2654398" cy="973313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923387" y="1847067"/>
            <a:ext cx="4126876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Учитель-    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            творец</a:t>
            </a:r>
            <a:endParaRPr sz="4000" dirty="0"/>
          </a:p>
        </p:txBody>
      </p:sp>
      <p:grpSp>
        <p:nvGrpSpPr>
          <p:cNvPr id="1783" name="Google Shape;1783;p65"/>
          <p:cNvGrpSpPr/>
          <p:nvPr/>
        </p:nvGrpSpPr>
        <p:grpSpPr>
          <a:xfrm>
            <a:off x="4011823" y="404238"/>
            <a:ext cx="1120351" cy="1246921"/>
            <a:chOff x="7067073" y="717225"/>
            <a:chExt cx="1120351" cy="1246921"/>
          </a:xfrm>
        </p:grpSpPr>
        <p:sp>
          <p:nvSpPr>
            <p:cNvPr id="1784" name="Google Shape;1784;p65"/>
            <p:cNvSpPr/>
            <p:nvPr/>
          </p:nvSpPr>
          <p:spPr>
            <a:xfrm>
              <a:off x="7067073" y="717225"/>
              <a:ext cx="1120351" cy="1246921"/>
            </a:xfrm>
            <a:custGeom>
              <a:avLst/>
              <a:gdLst/>
              <a:ahLst/>
              <a:cxnLst/>
              <a:rect l="l" t="t" r="r" b="b"/>
              <a:pathLst>
                <a:path w="21254" h="23654" extrusionOk="0">
                  <a:moveTo>
                    <a:pt x="11151" y="62"/>
                  </a:moveTo>
                  <a:cubicBezTo>
                    <a:pt x="12260" y="92"/>
                    <a:pt x="13369" y="122"/>
                    <a:pt x="14493" y="107"/>
                  </a:cubicBezTo>
                  <a:cubicBezTo>
                    <a:pt x="15876" y="92"/>
                    <a:pt x="17258" y="62"/>
                    <a:pt x="18640" y="31"/>
                  </a:cubicBezTo>
                  <a:cubicBezTo>
                    <a:pt x="19248" y="16"/>
                    <a:pt x="19840" y="46"/>
                    <a:pt x="20433" y="77"/>
                  </a:cubicBezTo>
                  <a:cubicBezTo>
                    <a:pt x="20782" y="92"/>
                    <a:pt x="21041" y="229"/>
                    <a:pt x="21132" y="608"/>
                  </a:cubicBezTo>
                  <a:cubicBezTo>
                    <a:pt x="21193" y="867"/>
                    <a:pt x="21238" y="1125"/>
                    <a:pt x="21238" y="1383"/>
                  </a:cubicBezTo>
                  <a:cubicBezTo>
                    <a:pt x="21238" y="2279"/>
                    <a:pt x="21253" y="3176"/>
                    <a:pt x="21238" y="4072"/>
                  </a:cubicBezTo>
                  <a:cubicBezTo>
                    <a:pt x="21208" y="5941"/>
                    <a:pt x="21238" y="7824"/>
                    <a:pt x="21208" y="9708"/>
                  </a:cubicBezTo>
                  <a:cubicBezTo>
                    <a:pt x="21162" y="12230"/>
                    <a:pt x="21193" y="14752"/>
                    <a:pt x="21208" y="17273"/>
                  </a:cubicBezTo>
                  <a:cubicBezTo>
                    <a:pt x="21208" y="17835"/>
                    <a:pt x="21162" y="18413"/>
                    <a:pt x="21086" y="18975"/>
                  </a:cubicBezTo>
                  <a:cubicBezTo>
                    <a:pt x="21071" y="19066"/>
                    <a:pt x="21056" y="19157"/>
                    <a:pt x="21025" y="19248"/>
                  </a:cubicBezTo>
                  <a:cubicBezTo>
                    <a:pt x="20904" y="19795"/>
                    <a:pt x="20630" y="20053"/>
                    <a:pt x="20084" y="20145"/>
                  </a:cubicBezTo>
                  <a:cubicBezTo>
                    <a:pt x="19673" y="20205"/>
                    <a:pt x="19278" y="20220"/>
                    <a:pt x="18868" y="20220"/>
                  </a:cubicBezTo>
                  <a:cubicBezTo>
                    <a:pt x="17167" y="20160"/>
                    <a:pt x="15465" y="20266"/>
                    <a:pt x="13764" y="20220"/>
                  </a:cubicBezTo>
                  <a:cubicBezTo>
                    <a:pt x="12078" y="20175"/>
                    <a:pt x="10407" y="20251"/>
                    <a:pt x="8736" y="20190"/>
                  </a:cubicBezTo>
                  <a:cubicBezTo>
                    <a:pt x="8295" y="20175"/>
                    <a:pt x="7855" y="20145"/>
                    <a:pt x="7429" y="20114"/>
                  </a:cubicBezTo>
                  <a:cubicBezTo>
                    <a:pt x="7308" y="20084"/>
                    <a:pt x="7186" y="20145"/>
                    <a:pt x="7110" y="20251"/>
                  </a:cubicBezTo>
                  <a:cubicBezTo>
                    <a:pt x="6214" y="21436"/>
                    <a:pt x="5105" y="22469"/>
                    <a:pt x="3859" y="23289"/>
                  </a:cubicBezTo>
                  <a:cubicBezTo>
                    <a:pt x="3692" y="23395"/>
                    <a:pt x="3510" y="23487"/>
                    <a:pt x="3327" y="23547"/>
                  </a:cubicBezTo>
                  <a:cubicBezTo>
                    <a:pt x="3069" y="23654"/>
                    <a:pt x="2781" y="23456"/>
                    <a:pt x="2811" y="23183"/>
                  </a:cubicBezTo>
                  <a:cubicBezTo>
                    <a:pt x="2811" y="22833"/>
                    <a:pt x="2841" y="22484"/>
                    <a:pt x="2902" y="22150"/>
                  </a:cubicBezTo>
                  <a:cubicBezTo>
                    <a:pt x="3008" y="21390"/>
                    <a:pt x="3130" y="20631"/>
                    <a:pt x="3252" y="19871"/>
                  </a:cubicBezTo>
                  <a:cubicBezTo>
                    <a:pt x="3297" y="19613"/>
                    <a:pt x="3297" y="19598"/>
                    <a:pt x="3039" y="19613"/>
                  </a:cubicBezTo>
                  <a:cubicBezTo>
                    <a:pt x="2735" y="19613"/>
                    <a:pt x="2446" y="19628"/>
                    <a:pt x="2158" y="19643"/>
                  </a:cubicBezTo>
                  <a:cubicBezTo>
                    <a:pt x="1930" y="19643"/>
                    <a:pt x="1717" y="19628"/>
                    <a:pt x="1505" y="19582"/>
                  </a:cubicBezTo>
                  <a:cubicBezTo>
                    <a:pt x="927" y="19522"/>
                    <a:pt x="441" y="19096"/>
                    <a:pt x="320" y="18534"/>
                  </a:cubicBezTo>
                  <a:cubicBezTo>
                    <a:pt x="244" y="18185"/>
                    <a:pt x="198" y="17820"/>
                    <a:pt x="213" y="17471"/>
                  </a:cubicBezTo>
                  <a:cubicBezTo>
                    <a:pt x="198" y="16985"/>
                    <a:pt x="228" y="16499"/>
                    <a:pt x="228" y="15997"/>
                  </a:cubicBezTo>
                  <a:cubicBezTo>
                    <a:pt x="244" y="14098"/>
                    <a:pt x="198" y="12184"/>
                    <a:pt x="152" y="10285"/>
                  </a:cubicBezTo>
                  <a:cubicBezTo>
                    <a:pt x="122" y="8295"/>
                    <a:pt x="1" y="6320"/>
                    <a:pt x="61" y="4345"/>
                  </a:cubicBezTo>
                  <a:cubicBezTo>
                    <a:pt x="77" y="3404"/>
                    <a:pt x="137" y="2462"/>
                    <a:pt x="244" y="1535"/>
                  </a:cubicBezTo>
                  <a:cubicBezTo>
                    <a:pt x="335" y="654"/>
                    <a:pt x="1094" y="1"/>
                    <a:pt x="1975" y="16"/>
                  </a:cubicBezTo>
                  <a:cubicBezTo>
                    <a:pt x="2492" y="16"/>
                    <a:pt x="2993" y="31"/>
                    <a:pt x="3510" y="31"/>
                  </a:cubicBezTo>
                  <a:lnTo>
                    <a:pt x="10361" y="6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5"/>
            <p:cNvSpPr/>
            <p:nvPr/>
          </p:nvSpPr>
          <p:spPr>
            <a:xfrm>
              <a:off x="7095117" y="742844"/>
              <a:ext cx="1065847" cy="1185297"/>
            </a:xfrm>
            <a:custGeom>
              <a:avLst/>
              <a:gdLst/>
              <a:ahLst/>
              <a:cxnLst/>
              <a:rect l="l" t="t" r="r" b="b"/>
              <a:pathLst>
                <a:path w="20220" h="22485" extrusionOk="0">
                  <a:moveTo>
                    <a:pt x="2795" y="22484"/>
                  </a:moveTo>
                  <a:cubicBezTo>
                    <a:pt x="2856" y="22059"/>
                    <a:pt x="2887" y="21649"/>
                    <a:pt x="2947" y="21238"/>
                  </a:cubicBezTo>
                  <a:cubicBezTo>
                    <a:pt x="3039" y="20570"/>
                    <a:pt x="3130" y="19886"/>
                    <a:pt x="3221" y="19218"/>
                  </a:cubicBezTo>
                  <a:cubicBezTo>
                    <a:pt x="3282" y="18853"/>
                    <a:pt x="3099" y="18641"/>
                    <a:pt x="2720" y="18656"/>
                  </a:cubicBezTo>
                  <a:cubicBezTo>
                    <a:pt x="2370" y="18671"/>
                    <a:pt x="2006" y="18656"/>
                    <a:pt x="1656" y="18656"/>
                  </a:cubicBezTo>
                  <a:cubicBezTo>
                    <a:pt x="1443" y="18656"/>
                    <a:pt x="1216" y="18626"/>
                    <a:pt x="1003" y="18580"/>
                  </a:cubicBezTo>
                  <a:cubicBezTo>
                    <a:pt x="638" y="18534"/>
                    <a:pt x="350" y="18246"/>
                    <a:pt x="289" y="17896"/>
                  </a:cubicBezTo>
                  <a:cubicBezTo>
                    <a:pt x="228" y="17593"/>
                    <a:pt x="183" y="17289"/>
                    <a:pt x="198" y="17000"/>
                  </a:cubicBezTo>
                  <a:cubicBezTo>
                    <a:pt x="167" y="16362"/>
                    <a:pt x="228" y="15739"/>
                    <a:pt x="213" y="15116"/>
                  </a:cubicBezTo>
                  <a:cubicBezTo>
                    <a:pt x="213" y="13157"/>
                    <a:pt x="183" y="11197"/>
                    <a:pt x="122" y="9237"/>
                  </a:cubicBezTo>
                  <a:cubicBezTo>
                    <a:pt x="91" y="7900"/>
                    <a:pt x="46" y="6548"/>
                    <a:pt x="31" y="5212"/>
                  </a:cubicBezTo>
                  <a:cubicBezTo>
                    <a:pt x="0" y="3981"/>
                    <a:pt x="61" y="2751"/>
                    <a:pt x="167" y="1520"/>
                  </a:cubicBezTo>
                  <a:cubicBezTo>
                    <a:pt x="198" y="1323"/>
                    <a:pt x="228" y="1110"/>
                    <a:pt x="274" y="912"/>
                  </a:cubicBezTo>
                  <a:cubicBezTo>
                    <a:pt x="365" y="472"/>
                    <a:pt x="729" y="122"/>
                    <a:pt x="1185" y="62"/>
                  </a:cubicBezTo>
                  <a:cubicBezTo>
                    <a:pt x="1428" y="16"/>
                    <a:pt x="1702" y="1"/>
                    <a:pt x="1960" y="16"/>
                  </a:cubicBezTo>
                  <a:cubicBezTo>
                    <a:pt x="3054" y="62"/>
                    <a:pt x="4148" y="62"/>
                    <a:pt x="5241" y="62"/>
                  </a:cubicBezTo>
                  <a:cubicBezTo>
                    <a:pt x="7596" y="62"/>
                    <a:pt x="9951" y="46"/>
                    <a:pt x="12305" y="122"/>
                  </a:cubicBezTo>
                  <a:cubicBezTo>
                    <a:pt x="13323" y="153"/>
                    <a:pt x="14326" y="138"/>
                    <a:pt x="15344" y="92"/>
                  </a:cubicBezTo>
                  <a:cubicBezTo>
                    <a:pt x="16012" y="62"/>
                    <a:pt x="16680" y="77"/>
                    <a:pt x="17349" y="107"/>
                  </a:cubicBezTo>
                  <a:cubicBezTo>
                    <a:pt x="17729" y="122"/>
                    <a:pt x="18124" y="107"/>
                    <a:pt x="18503" y="77"/>
                  </a:cubicBezTo>
                  <a:cubicBezTo>
                    <a:pt x="18944" y="46"/>
                    <a:pt x="19369" y="46"/>
                    <a:pt x="19810" y="77"/>
                  </a:cubicBezTo>
                  <a:cubicBezTo>
                    <a:pt x="19977" y="62"/>
                    <a:pt x="20114" y="183"/>
                    <a:pt x="20144" y="335"/>
                  </a:cubicBezTo>
                  <a:cubicBezTo>
                    <a:pt x="20190" y="533"/>
                    <a:pt x="20205" y="730"/>
                    <a:pt x="20205" y="928"/>
                  </a:cubicBezTo>
                  <a:cubicBezTo>
                    <a:pt x="20220" y="2416"/>
                    <a:pt x="20205" y="3890"/>
                    <a:pt x="20190" y="5363"/>
                  </a:cubicBezTo>
                  <a:lnTo>
                    <a:pt x="20190" y="5652"/>
                  </a:lnTo>
                  <a:cubicBezTo>
                    <a:pt x="20220" y="8280"/>
                    <a:pt x="20144" y="10908"/>
                    <a:pt x="20144" y="13536"/>
                  </a:cubicBezTo>
                  <a:cubicBezTo>
                    <a:pt x="20144" y="14676"/>
                    <a:pt x="20220" y="15815"/>
                    <a:pt x="20190" y="16939"/>
                  </a:cubicBezTo>
                  <a:cubicBezTo>
                    <a:pt x="20174" y="17349"/>
                    <a:pt x="20159" y="17775"/>
                    <a:pt x="20129" y="18185"/>
                  </a:cubicBezTo>
                  <a:cubicBezTo>
                    <a:pt x="20114" y="18398"/>
                    <a:pt x="20068" y="18610"/>
                    <a:pt x="19962" y="18808"/>
                  </a:cubicBezTo>
                  <a:cubicBezTo>
                    <a:pt x="19855" y="19020"/>
                    <a:pt x="19658" y="19142"/>
                    <a:pt x="19430" y="19157"/>
                  </a:cubicBezTo>
                  <a:cubicBezTo>
                    <a:pt x="19065" y="19218"/>
                    <a:pt x="18701" y="19233"/>
                    <a:pt x="18336" y="19233"/>
                  </a:cubicBezTo>
                  <a:cubicBezTo>
                    <a:pt x="16635" y="19172"/>
                    <a:pt x="14933" y="19264"/>
                    <a:pt x="13232" y="19233"/>
                  </a:cubicBezTo>
                  <a:cubicBezTo>
                    <a:pt x="11561" y="19203"/>
                    <a:pt x="9905" y="19233"/>
                    <a:pt x="8234" y="19233"/>
                  </a:cubicBezTo>
                  <a:cubicBezTo>
                    <a:pt x="7717" y="19218"/>
                    <a:pt x="7186" y="19188"/>
                    <a:pt x="6669" y="19142"/>
                  </a:cubicBezTo>
                  <a:cubicBezTo>
                    <a:pt x="6517" y="19112"/>
                    <a:pt x="6350" y="19188"/>
                    <a:pt x="6274" y="19324"/>
                  </a:cubicBezTo>
                  <a:cubicBezTo>
                    <a:pt x="5697" y="20205"/>
                    <a:pt x="4922" y="20904"/>
                    <a:pt x="4132" y="21588"/>
                  </a:cubicBezTo>
                  <a:cubicBezTo>
                    <a:pt x="3798" y="21861"/>
                    <a:pt x="3449" y="22104"/>
                    <a:pt x="3099" y="22347"/>
                  </a:cubicBezTo>
                  <a:cubicBezTo>
                    <a:pt x="3008" y="22423"/>
                    <a:pt x="2917" y="22469"/>
                    <a:pt x="2795" y="22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5"/>
            <p:cNvSpPr/>
            <p:nvPr/>
          </p:nvSpPr>
          <p:spPr>
            <a:xfrm>
              <a:off x="7249676" y="1281802"/>
              <a:ext cx="830433" cy="39325"/>
            </a:xfrm>
            <a:custGeom>
              <a:avLst/>
              <a:gdLst/>
              <a:ahLst/>
              <a:cxnLst/>
              <a:rect l="l" t="t" r="r" b="b"/>
              <a:pathLst>
                <a:path w="15754" h="746" extrusionOk="0">
                  <a:moveTo>
                    <a:pt x="7854" y="608"/>
                  </a:moveTo>
                  <a:cubicBezTo>
                    <a:pt x="5894" y="669"/>
                    <a:pt x="4056" y="730"/>
                    <a:pt x="2218" y="699"/>
                  </a:cubicBezTo>
                  <a:cubicBezTo>
                    <a:pt x="1580" y="684"/>
                    <a:pt x="957" y="699"/>
                    <a:pt x="334" y="730"/>
                  </a:cubicBezTo>
                  <a:cubicBezTo>
                    <a:pt x="152" y="745"/>
                    <a:pt x="46" y="699"/>
                    <a:pt x="15" y="563"/>
                  </a:cubicBezTo>
                  <a:cubicBezTo>
                    <a:pt x="0" y="441"/>
                    <a:pt x="91" y="320"/>
                    <a:pt x="274" y="274"/>
                  </a:cubicBezTo>
                  <a:cubicBezTo>
                    <a:pt x="350" y="259"/>
                    <a:pt x="426" y="259"/>
                    <a:pt x="502" y="259"/>
                  </a:cubicBezTo>
                  <a:cubicBezTo>
                    <a:pt x="1170" y="229"/>
                    <a:pt x="1854" y="183"/>
                    <a:pt x="2522" y="183"/>
                  </a:cubicBezTo>
                  <a:cubicBezTo>
                    <a:pt x="4269" y="198"/>
                    <a:pt x="6001" y="168"/>
                    <a:pt x="7748" y="92"/>
                  </a:cubicBezTo>
                  <a:cubicBezTo>
                    <a:pt x="9540" y="1"/>
                    <a:pt x="11333" y="77"/>
                    <a:pt x="13110" y="153"/>
                  </a:cubicBezTo>
                  <a:cubicBezTo>
                    <a:pt x="13612" y="183"/>
                    <a:pt x="14098" y="168"/>
                    <a:pt x="14584" y="137"/>
                  </a:cubicBezTo>
                  <a:cubicBezTo>
                    <a:pt x="14812" y="122"/>
                    <a:pt x="15040" y="122"/>
                    <a:pt x="15268" y="137"/>
                  </a:cubicBezTo>
                  <a:cubicBezTo>
                    <a:pt x="15389" y="137"/>
                    <a:pt x="15495" y="168"/>
                    <a:pt x="15602" y="229"/>
                  </a:cubicBezTo>
                  <a:cubicBezTo>
                    <a:pt x="15708" y="274"/>
                    <a:pt x="15754" y="411"/>
                    <a:pt x="15723" y="517"/>
                  </a:cubicBezTo>
                  <a:cubicBezTo>
                    <a:pt x="15693" y="639"/>
                    <a:pt x="15571" y="715"/>
                    <a:pt x="15450" y="699"/>
                  </a:cubicBezTo>
                  <a:cubicBezTo>
                    <a:pt x="14235" y="639"/>
                    <a:pt x="13004" y="699"/>
                    <a:pt x="11774" y="624"/>
                  </a:cubicBezTo>
                  <a:cubicBezTo>
                    <a:pt x="10467" y="532"/>
                    <a:pt x="9161" y="532"/>
                    <a:pt x="7854" y="6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5"/>
            <p:cNvSpPr/>
            <p:nvPr/>
          </p:nvSpPr>
          <p:spPr>
            <a:xfrm>
              <a:off x="7263276" y="956656"/>
              <a:ext cx="808821" cy="44913"/>
            </a:xfrm>
            <a:custGeom>
              <a:avLst/>
              <a:gdLst/>
              <a:ahLst/>
              <a:cxnLst/>
              <a:rect l="l" t="t" r="r" b="b"/>
              <a:pathLst>
                <a:path w="15344" h="852" extrusionOk="0">
                  <a:moveTo>
                    <a:pt x="7490" y="700"/>
                  </a:moveTo>
                  <a:cubicBezTo>
                    <a:pt x="6031" y="730"/>
                    <a:pt x="4391" y="761"/>
                    <a:pt x="2750" y="821"/>
                  </a:cubicBezTo>
                  <a:cubicBezTo>
                    <a:pt x="1945" y="852"/>
                    <a:pt x="1125" y="836"/>
                    <a:pt x="319" y="836"/>
                  </a:cubicBezTo>
                  <a:cubicBezTo>
                    <a:pt x="274" y="852"/>
                    <a:pt x="228" y="852"/>
                    <a:pt x="198" y="836"/>
                  </a:cubicBezTo>
                  <a:cubicBezTo>
                    <a:pt x="92" y="821"/>
                    <a:pt x="0" y="730"/>
                    <a:pt x="0" y="624"/>
                  </a:cubicBezTo>
                  <a:cubicBezTo>
                    <a:pt x="0" y="533"/>
                    <a:pt x="61" y="442"/>
                    <a:pt x="152" y="411"/>
                  </a:cubicBezTo>
                  <a:cubicBezTo>
                    <a:pt x="244" y="396"/>
                    <a:pt x="319" y="381"/>
                    <a:pt x="411" y="381"/>
                  </a:cubicBezTo>
                  <a:cubicBezTo>
                    <a:pt x="1125" y="366"/>
                    <a:pt x="1839" y="366"/>
                    <a:pt x="2568" y="320"/>
                  </a:cubicBezTo>
                  <a:cubicBezTo>
                    <a:pt x="4801" y="214"/>
                    <a:pt x="7064" y="244"/>
                    <a:pt x="9313" y="138"/>
                  </a:cubicBezTo>
                  <a:cubicBezTo>
                    <a:pt x="11121" y="47"/>
                    <a:pt x="12943" y="1"/>
                    <a:pt x="14766" y="31"/>
                  </a:cubicBezTo>
                  <a:cubicBezTo>
                    <a:pt x="14888" y="31"/>
                    <a:pt x="15025" y="47"/>
                    <a:pt x="15146" y="77"/>
                  </a:cubicBezTo>
                  <a:cubicBezTo>
                    <a:pt x="15268" y="107"/>
                    <a:pt x="15344" y="229"/>
                    <a:pt x="15329" y="350"/>
                  </a:cubicBezTo>
                  <a:cubicBezTo>
                    <a:pt x="15313" y="487"/>
                    <a:pt x="15192" y="578"/>
                    <a:pt x="15055" y="563"/>
                  </a:cubicBezTo>
                  <a:cubicBezTo>
                    <a:pt x="14827" y="563"/>
                    <a:pt x="14599" y="533"/>
                    <a:pt x="14371" y="533"/>
                  </a:cubicBezTo>
                  <a:cubicBezTo>
                    <a:pt x="12716" y="517"/>
                    <a:pt x="11060" y="563"/>
                    <a:pt x="9404" y="654"/>
                  </a:cubicBezTo>
                  <a:cubicBezTo>
                    <a:pt x="8827" y="685"/>
                    <a:pt x="8249" y="685"/>
                    <a:pt x="7490" y="7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5"/>
            <p:cNvSpPr/>
            <p:nvPr/>
          </p:nvSpPr>
          <p:spPr>
            <a:xfrm>
              <a:off x="7306502" y="1561297"/>
              <a:ext cx="750415" cy="44913"/>
            </a:xfrm>
            <a:custGeom>
              <a:avLst/>
              <a:gdLst/>
              <a:ahLst/>
              <a:cxnLst/>
              <a:rect l="l" t="t" r="r" b="b"/>
              <a:pathLst>
                <a:path w="14236" h="852" extrusionOk="0">
                  <a:moveTo>
                    <a:pt x="4801" y="16"/>
                  </a:moveTo>
                  <a:lnTo>
                    <a:pt x="7369" y="16"/>
                  </a:lnTo>
                  <a:cubicBezTo>
                    <a:pt x="8052" y="16"/>
                    <a:pt x="8736" y="46"/>
                    <a:pt x="9419" y="107"/>
                  </a:cubicBezTo>
                  <a:cubicBezTo>
                    <a:pt x="9632" y="122"/>
                    <a:pt x="9845" y="137"/>
                    <a:pt x="10042" y="137"/>
                  </a:cubicBezTo>
                  <a:cubicBezTo>
                    <a:pt x="11182" y="137"/>
                    <a:pt x="12336" y="228"/>
                    <a:pt x="13491" y="244"/>
                  </a:cubicBezTo>
                  <a:cubicBezTo>
                    <a:pt x="13643" y="244"/>
                    <a:pt x="13810" y="274"/>
                    <a:pt x="13977" y="319"/>
                  </a:cubicBezTo>
                  <a:cubicBezTo>
                    <a:pt x="14144" y="365"/>
                    <a:pt x="14235" y="471"/>
                    <a:pt x="14220" y="593"/>
                  </a:cubicBezTo>
                  <a:cubicBezTo>
                    <a:pt x="14190" y="745"/>
                    <a:pt x="14038" y="851"/>
                    <a:pt x="13901" y="821"/>
                  </a:cubicBezTo>
                  <a:cubicBezTo>
                    <a:pt x="13308" y="714"/>
                    <a:pt x="12731" y="745"/>
                    <a:pt x="12154" y="714"/>
                  </a:cubicBezTo>
                  <a:cubicBezTo>
                    <a:pt x="11425" y="669"/>
                    <a:pt x="10711" y="654"/>
                    <a:pt x="9997" y="639"/>
                  </a:cubicBezTo>
                  <a:cubicBezTo>
                    <a:pt x="8918" y="608"/>
                    <a:pt x="7855" y="517"/>
                    <a:pt x="6776" y="517"/>
                  </a:cubicBezTo>
                  <a:cubicBezTo>
                    <a:pt x="5530" y="517"/>
                    <a:pt x="4270" y="502"/>
                    <a:pt x="3024" y="517"/>
                  </a:cubicBezTo>
                  <a:cubicBezTo>
                    <a:pt x="2128" y="532"/>
                    <a:pt x="1246" y="456"/>
                    <a:pt x="365" y="487"/>
                  </a:cubicBezTo>
                  <a:cubicBezTo>
                    <a:pt x="289" y="502"/>
                    <a:pt x="213" y="487"/>
                    <a:pt x="153" y="456"/>
                  </a:cubicBezTo>
                  <a:cubicBezTo>
                    <a:pt x="62" y="426"/>
                    <a:pt x="1" y="319"/>
                    <a:pt x="16" y="228"/>
                  </a:cubicBezTo>
                  <a:cubicBezTo>
                    <a:pt x="16" y="137"/>
                    <a:pt x="77" y="76"/>
                    <a:pt x="168" y="61"/>
                  </a:cubicBezTo>
                  <a:cubicBezTo>
                    <a:pt x="274" y="31"/>
                    <a:pt x="396" y="16"/>
                    <a:pt x="517" y="16"/>
                  </a:cubicBezTo>
                  <a:cubicBezTo>
                    <a:pt x="1490" y="16"/>
                    <a:pt x="2477" y="0"/>
                    <a:pt x="3449" y="0"/>
                  </a:cubicBezTo>
                  <a:lnTo>
                    <a:pt x="4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5"/>
            <p:cNvSpPr/>
            <p:nvPr/>
          </p:nvSpPr>
          <p:spPr>
            <a:xfrm>
              <a:off x="7225638" y="1490817"/>
              <a:ext cx="68895" cy="60095"/>
            </a:xfrm>
            <a:custGeom>
              <a:avLst/>
              <a:gdLst/>
              <a:ahLst/>
              <a:cxnLst/>
              <a:rect l="l" t="t" r="r" b="b"/>
              <a:pathLst>
                <a:path w="1307" h="1140" extrusionOk="0">
                  <a:moveTo>
                    <a:pt x="623" y="1110"/>
                  </a:moveTo>
                  <a:cubicBezTo>
                    <a:pt x="335" y="1140"/>
                    <a:pt x="76" y="958"/>
                    <a:pt x="16" y="669"/>
                  </a:cubicBezTo>
                  <a:cubicBezTo>
                    <a:pt x="0" y="411"/>
                    <a:pt x="168" y="168"/>
                    <a:pt x="441" y="107"/>
                  </a:cubicBezTo>
                  <a:cubicBezTo>
                    <a:pt x="730" y="1"/>
                    <a:pt x="1049" y="137"/>
                    <a:pt x="1170" y="426"/>
                  </a:cubicBezTo>
                  <a:cubicBezTo>
                    <a:pt x="1307" y="760"/>
                    <a:pt x="1033" y="1110"/>
                    <a:pt x="623" y="1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5"/>
            <p:cNvSpPr/>
            <p:nvPr/>
          </p:nvSpPr>
          <p:spPr>
            <a:xfrm>
              <a:off x="7221632" y="1192134"/>
              <a:ext cx="57720" cy="57723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32" y="1094"/>
                  </a:moveTo>
                  <a:cubicBezTo>
                    <a:pt x="244" y="1079"/>
                    <a:pt x="16" y="851"/>
                    <a:pt x="16" y="562"/>
                  </a:cubicBezTo>
                  <a:cubicBezTo>
                    <a:pt x="0" y="274"/>
                    <a:pt x="228" y="15"/>
                    <a:pt x="517" y="15"/>
                  </a:cubicBezTo>
                  <a:cubicBezTo>
                    <a:pt x="821" y="0"/>
                    <a:pt x="1064" y="243"/>
                    <a:pt x="1094" y="547"/>
                  </a:cubicBezTo>
                  <a:cubicBezTo>
                    <a:pt x="1064" y="836"/>
                    <a:pt x="821" y="1079"/>
                    <a:pt x="532" y="1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5"/>
            <p:cNvSpPr/>
            <p:nvPr/>
          </p:nvSpPr>
          <p:spPr>
            <a:xfrm>
              <a:off x="7218416" y="875001"/>
              <a:ext cx="56929" cy="55298"/>
            </a:xfrm>
            <a:custGeom>
              <a:avLst/>
              <a:gdLst/>
              <a:ahLst/>
              <a:cxnLst/>
              <a:rect l="l" t="t" r="r" b="b"/>
              <a:pathLst>
                <a:path w="1080" h="1049" extrusionOk="0">
                  <a:moveTo>
                    <a:pt x="1079" y="547"/>
                  </a:moveTo>
                  <a:cubicBezTo>
                    <a:pt x="1064" y="836"/>
                    <a:pt x="806" y="1049"/>
                    <a:pt x="532" y="1018"/>
                  </a:cubicBezTo>
                  <a:cubicBezTo>
                    <a:pt x="244" y="1018"/>
                    <a:pt x="16" y="790"/>
                    <a:pt x="1" y="502"/>
                  </a:cubicBezTo>
                  <a:cubicBezTo>
                    <a:pt x="31" y="213"/>
                    <a:pt x="274" y="0"/>
                    <a:pt x="578" y="16"/>
                  </a:cubicBezTo>
                  <a:cubicBezTo>
                    <a:pt x="851" y="31"/>
                    <a:pt x="1079" y="259"/>
                    <a:pt x="1079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65"/>
          <p:cNvGrpSpPr/>
          <p:nvPr/>
        </p:nvGrpSpPr>
        <p:grpSpPr>
          <a:xfrm rot="807327">
            <a:off x="261863" y="313015"/>
            <a:ext cx="1508549" cy="1450751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556159">
            <a:off x="642650" y="482641"/>
            <a:ext cx="691381" cy="1184422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65"/>
          <p:cNvGrpSpPr/>
          <p:nvPr/>
        </p:nvGrpSpPr>
        <p:grpSpPr>
          <a:xfrm>
            <a:off x="5876265" y="3162362"/>
            <a:ext cx="2548225" cy="1880227"/>
            <a:chOff x="5876265" y="3162362"/>
            <a:chExt cx="2548225" cy="1880227"/>
          </a:xfrm>
        </p:grpSpPr>
        <p:sp>
          <p:nvSpPr>
            <p:cNvPr id="1808" name="Google Shape;1808;p65"/>
            <p:cNvSpPr/>
            <p:nvPr/>
          </p:nvSpPr>
          <p:spPr>
            <a:xfrm>
              <a:off x="7567134" y="3835931"/>
              <a:ext cx="605698" cy="551281"/>
            </a:xfrm>
            <a:custGeom>
              <a:avLst/>
              <a:gdLst/>
              <a:ahLst/>
              <a:cxnLst/>
              <a:rect l="l" t="t" r="r" b="b"/>
              <a:pathLst>
                <a:path w="9450" h="8601" extrusionOk="0">
                  <a:moveTo>
                    <a:pt x="2761" y="1"/>
                  </a:moveTo>
                  <a:cubicBezTo>
                    <a:pt x="2553" y="1"/>
                    <a:pt x="2323" y="62"/>
                    <a:pt x="2066" y="206"/>
                  </a:cubicBezTo>
                  <a:cubicBezTo>
                    <a:pt x="805" y="890"/>
                    <a:pt x="1474" y="2439"/>
                    <a:pt x="2492" y="2925"/>
                  </a:cubicBezTo>
                  <a:cubicBezTo>
                    <a:pt x="2568" y="2971"/>
                    <a:pt x="2552" y="3077"/>
                    <a:pt x="2477" y="3093"/>
                  </a:cubicBezTo>
                  <a:cubicBezTo>
                    <a:pt x="2583" y="3244"/>
                    <a:pt x="2644" y="3427"/>
                    <a:pt x="2628" y="3609"/>
                  </a:cubicBezTo>
                  <a:cubicBezTo>
                    <a:pt x="2613" y="4186"/>
                    <a:pt x="2036" y="4429"/>
                    <a:pt x="1626" y="4672"/>
                  </a:cubicBezTo>
                  <a:cubicBezTo>
                    <a:pt x="1033" y="5037"/>
                    <a:pt x="0" y="5903"/>
                    <a:pt x="441" y="6738"/>
                  </a:cubicBezTo>
                  <a:lnTo>
                    <a:pt x="1413" y="7513"/>
                  </a:lnTo>
                  <a:lnTo>
                    <a:pt x="1975" y="7392"/>
                  </a:lnTo>
                  <a:cubicBezTo>
                    <a:pt x="2233" y="7316"/>
                    <a:pt x="2461" y="7209"/>
                    <a:pt x="2720" y="7149"/>
                  </a:cubicBezTo>
                  <a:cubicBezTo>
                    <a:pt x="2896" y="7090"/>
                    <a:pt x="3082" y="7067"/>
                    <a:pt x="3270" y="7067"/>
                  </a:cubicBezTo>
                  <a:cubicBezTo>
                    <a:pt x="3324" y="7067"/>
                    <a:pt x="3379" y="7069"/>
                    <a:pt x="3434" y="7073"/>
                  </a:cubicBezTo>
                  <a:cubicBezTo>
                    <a:pt x="3459" y="7039"/>
                    <a:pt x="3499" y="7019"/>
                    <a:pt x="3540" y="7019"/>
                  </a:cubicBezTo>
                  <a:cubicBezTo>
                    <a:pt x="3572" y="7019"/>
                    <a:pt x="3604" y="7031"/>
                    <a:pt x="3631" y="7057"/>
                  </a:cubicBezTo>
                  <a:cubicBezTo>
                    <a:pt x="3661" y="7088"/>
                    <a:pt x="3677" y="7118"/>
                    <a:pt x="3707" y="7149"/>
                  </a:cubicBezTo>
                  <a:cubicBezTo>
                    <a:pt x="3889" y="7209"/>
                    <a:pt x="4041" y="7316"/>
                    <a:pt x="4163" y="7468"/>
                  </a:cubicBezTo>
                  <a:cubicBezTo>
                    <a:pt x="4208" y="7513"/>
                    <a:pt x="4208" y="7574"/>
                    <a:pt x="4163" y="7620"/>
                  </a:cubicBezTo>
                  <a:cubicBezTo>
                    <a:pt x="4573" y="8030"/>
                    <a:pt x="5013" y="8410"/>
                    <a:pt x="5560" y="8546"/>
                  </a:cubicBezTo>
                  <a:cubicBezTo>
                    <a:pt x="5713" y="8583"/>
                    <a:pt x="5855" y="8601"/>
                    <a:pt x="5987" y="8601"/>
                  </a:cubicBezTo>
                  <a:cubicBezTo>
                    <a:pt x="6876" y="8601"/>
                    <a:pt x="7286" y="7801"/>
                    <a:pt x="7247" y="6875"/>
                  </a:cubicBezTo>
                  <a:cubicBezTo>
                    <a:pt x="7216" y="6161"/>
                    <a:pt x="7277" y="5295"/>
                    <a:pt x="8037" y="5022"/>
                  </a:cubicBezTo>
                  <a:cubicBezTo>
                    <a:pt x="8766" y="4445"/>
                    <a:pt x="9449" y="3655"/>
                    <a:pt x="9206" y="2637"/>
                  </a:cubicBezTo>
                  <a:cubicBezTo>
                    <a:pt x="9024" y="1877"/>
                    <a:pt x="8386" y="1558"/>
                    <a:pt x="7642" y="1497"/>
                  </a:cubicBezTo>
                  <a:cubicBezTo>
                    <a:pt x="7502" y="1484"/>
                    <a:pt x="7321" y="1468"/>
                    <a:pt x="7136" y="1468"/>
                  </a:cubicBezTo>
                  <a:cubicBezTo>
                    <a:pt x="6898" y="1468"/>
                    <a:pt x="6651" y="1495"/>
                    <a:pt x="6472" y="1589"/>
                  </a:cubicBezTo>
                  <a:cubicBezTo>
                    <a:pt x="6334" y="1963"/>
                    <a:pt x="6057" y="2110"/>
                    <a:pt x="5747" y="2110"/>
                  </a:cubicBezTo>
                  <a:cubicBezTo>
                    <a:pt x="5339" y="2110"/>
                    <a:pt x="4873" y="1856"/>
                    <a:pt x="4588" y="1528"/>
                  </a:cubicBezTo>
                  <a:cubicBezTo>
                    <a:pt x="4057" y="913"/>
                    <a:pt x="3565" y="1"/>
                    <a:pt x="2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5"/>
            <p:cNvSpPr/>
            <p:nvPr/>
          </p:nvSpPr>
          <p:spPr>
            <a:xfrm>
              <a:off x="7405487" y="3363744"/>
              <a:ext cx="401235" cy="325731"/>
            </a:xfrm>
            <a:custGeom>
              <a:avLst/>
              <a:gdLst/>
              <a:ahLst/>
              <a:cxnLst/>
              <a:rect l="l" t="t" r="r" b="b"/>
              <a:pathLst>
                <a:path w="6260" h="5082" extrusionOk="0">
                  <a:moveTo>
                    <a:pt x="2206" y="0"/>
                  </a:moveTo>
                  <a:cubicBezTo>
                    <a:pt x="2120" y="0"/>
                    <a:pt x="2032" y="8"/>
                    <a:pt x="1945" y="23"/>
                  </a:cubicBezTo>
                  <a:cubicBezTo>
                    <a:pt x="1353" y="145"/>
                    <a:pt x="897" y="479"/>
                    <a:pt x="1049" y="1102"/>
                  </a:cubicBezTo>
                  <a:cubicBezTo>
                    <a:pt x="1110" y="1345"/>
                    <a:pt x="1216" y="1557"/>
                    <a:pt x="1261" y="1800"/>
                  </a:cubicBezTo>
                  <a:cubicBezTo>
                    <a:pt x="1413" y="2712"/>
                    <a:pt x="1" y="2940"/>
                    <a:pt x="137" y="3760"/>
                  </a:cubicBezTo>
                  <a:cubicBezTo>
                    <a:pt x="415" y="4192"/>
                    <a:pt x="790" y="4326"/>
                    <a:pt x="1197" y="4326"/>
                  </a:cubicBezTo>
                  <a:cubicBezTo>
                    <a:pt x="1593" y="4326"/>
                    <a:pt x="2019" y="4199"/>
                    <a:pt x="2416" y="4094"/>
                  </a:cubicBezTo>
                  <a:cubicBezTo>
                    <a:pt x="2540" y="4050"/>
                    <a:pt x="2669" y="4026"/>
                    <a:pt x="2800" y="4026"/>
                  </a:cubicBezTo>
                  <a:cubicBezTo>
                    <a:pt x="2894" y="4026"/>
                    <a:pt x="2989" y="4039"/>
                    <a:pt x="3084" y="4064"/>
                  </a:cubicBezTo>
                  <a:cubicBezTo>
                    <a:pt x="3267" y="4125"/>
                    <a:pt x="3434" y="4246"/>
                    <a:pt x="3571" y="4383"/>
                  </a:cubicBezTo>
                  <a:lnTo>
                    <a:pt x="4361" y="5082"/>
                  </a:lnTo>
                  <a:cubicBezTo>
                    <a:pt x="4710" y="5021"/>
                    <a:pt x="5059" y="4960"/>
                    <a:pt x="5424" y="4899"/>
                  </a:cubicBezTo>
                  <a:cubicBezTo>
                    <a:pt x="5591" y="4808"/>
                    <a:pt x="5758" y="4672"/>
                    <a:pt x="5880" y="4520"/>
                  </a:cubicBezTo>
                  <a:cubicBezTo>
                    <a:pt x="5880" y="4520"/>
                    <a:pt x="5880" y="4505"/>
                    <a:pt x="5880" y="4505"/>
                  </a:cubicBezTo>
                  <a:cubicBezTo>
                    <a:pt x="6259" y="3851"/>
                    <a:pt x="5910" y="3441"/>
                    <a:pt x="5394" y="3061"/>
                  </a:cubicBezTo>
                  <a:cubicBezTo>
                    <a:pt x="5257" y="2970"/>
                    <a:pt x="5150" y="2879"/>
                    <a:pt x="5044" y="2757"/>
                  </a:cubicBezTo>
                  <a:cubicBezTo>
                    <a:pt x="4847" y="2484"/>
                    <a:pt x="4847" y="2135"/>
                    <a:pt x="5014" y="1846"/>
                  </a:cubicBezTo>
                  <a:cubicBezTo>
                    <a:pt x="5074" y="1740"/>
                    <a:pt x="5211" y="1603"/>
                    <a:pt x="5242" y="1481"/>
                  </a:cubicBezTo>
                  <a:cubicBezTo>
                    <a:pt x="5290" y="1182"/>
                    <a:pt x="5120" y="1062"/>
                    <a:pt x="4912" y="1062"/>
                  </a:cubicBezTo>
                  <a:cubicBezTo>
                    <a:pt x="4856" y="1062"/>
                    <a:pt x="4798" y="1070"/>
                    <a:pt x="4740" y="1086"/>
                  </a:cubicBezTo>
                  <a:cubicBezTo>
                    <a:pt x="4528" y="1178"/>
                    <a:pt x="4330" y="1238"/>
                    <a:pt x="4102" y="1269"/>
                  </a:cubicBezTo>
                  <a:cubicBezTo>
                    <a:pt x="4072" y="1276"/>
                    <a:pt x="4038" y="1280"/>
                    <a:pt x="4002" y="1280"/>
                  </a:cubicBezTo>
                  <a:cubicBezTo>
                    <a:pt x="3966" y="1280"/>
                    <a:pt x="3928" y="1276"/>
                    <a:pt x="3890" y="1269"/>
                  </a:cubicBezTo>
                  <a:cubicBezTo>
                    <a:pt x="3873" y="1280"/>
                    <a:pt x="3855" y="1285"/>
                    <a:pt x="3837" y="1285"/>
                  </a:cubicBezTo>
                  <a:cubicBezTo>
                    <a:pt x="3803" y="1285"/>
                    <a:pt x="3767" y="1268"/>
                    <a:pt x="3738" y="1238"/>
                  </a:cubicBezTo>
                  <a:cubicBezTo>
                    <a:pt x="3586" y="1193"/>
                    <a:pt x="3464" y="1086"/>
                    <a:pt x="3403" y="935"/>
                  </a:cubicBezTo>
                  <a:cubicBezTo>
                    <a:pt x="3358" y="859"/>
                    <a:pt x="3388" y="752"/>
                    <a:pt x="3464" y="707"/>
                  </a:cubicBezTo>
                  <a:cubicBezTo>
                    <a:pt x="3204" y="264"/>
                    <a:pt x="2721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5"/>
            <p:cNvSpPr/>
            <p:nvPr/>
          </p:nvSpPr>
          <p:spPr>
            <a:xfrm>
              <a:off x="5974185" y="4186980"/>
              <a:ext cx="532629" cy="297016"/>
            </a:xfrm>
            <a:custGeom>
              <a:avLst/>
              <a:gdLst/>
              <a:ahLst/>
              <a:cxnLst/>
              <a:rect l="l" t="t" r="r" b="b"/>
              <a:pathLst>
                <a:path w="8310" h="4634" extrusionOk="0">
                  <a:moveTo>
                    <a:pt x="31" y="1"/>
                  </a:moveTo>
                  <a:cubicBezTo>
                    <a:pt x="31" y="16"/>
                    <a:pt x="15" y="46"/>
                    <a:pt x="0" y="61"/>
                  </a:cubicBezTo>
                  <a:cubicBezTo>
                    <a:pt x="1003" y="2158"/>
                    <a:pt x="3175" y="2188"/>
                    <a:pt x="5226" y="2796"/>
                  </a:cubicBezTo>
                  <a:cubicBezTo>
                    <a:pt x="6411" y="3145"/>
                    <a:pt x="7520" y="3707"/>
                    <a:pt x="8310" y="4634"/>
                  </a:cubicBezTo>
                  <a:cubicBezTo>
                    <a:pt x="7307" y="1915"/>
                    <a:pt x="3889" y="2613"/>
                    <a:pt x="1641" y="1353"/>
                  </a:cubicBezTo>
                  <a:lnTo>
                    <a:pt x="1656" y="1337"/>
                  </a:lnTo>
                  <a:cubicBezTo>
                    <a:pt x="1383" y="1201"/>
                    <a:pt x="1124" y="1018"/>
                    <a:pt x="897" y="821"/>
                  </a:cubicBezTo>
                  <a:cubicBezTo>
                    <a:pt x="562" y="608"/>
                    <a:pt x="259" y="32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5"/>
            <p:cNvSpPr/>
            <p:nvPr/>
          </p:nvSpPr>
          <p:spPr>
            <a:xfrm>
              <a:off x="6596354" y="3669389"/>
              <a:ext cx="1779982" cy="1350225"/>
            </a:xfrm>
            <a:custGeom>
              <a:avLst/>
              <a:gdLst/>
              <a:ahLst/>
              <a:cxnLst/>
              <a:rect l="l" t="t" r="r" b="b"/>
              <a:pathLst>
                <a:path w="27771" h="21066" extrusionOk="0">
                  <a:moveTo>
                    <a:pt x="25720" y="1"/>
                  </a:moveTo>
                  <a:lnTo>
                    <a:pt x="25720" y="1"/>
                  </a:lnTo>
                  <a:cubicBezTo>
                    <a:pt x="26434" y="1459"/>
                    <a:pt x="26889" y="3039"/>
                    <a:pt x="27072" y="4649"/>
                  </a:cubicBezTo>
                  <a:cubicBezTo>
                    <a:pt x="27542" y="8249"/>
                    <a:pt x="27087" y="11652"/>
                    <a:pt x="24474" y="14326"/>
                  </a:cubicBezTo>
                  <a:cubicBezTo>
                    <a:pt x="20656" y="18214"/>
                    <a:pt x="14465" y="20291"/>
                    <a:pt x="8724" y="20291"/>
                  </a:cubicBezTo>
                  <a:cubicBezTo>
                    <a:pt x="6973" y="20291"/>
                    <a:pt x="5264" y="20098"/>
                    <a:pt x="3677" y="19704"/>
                  </a:cubicBezTo>
                  <a:cubicBezTo>
                    <a:pt x="2294" y="19354"/>
                    <a:pt x="897" y="18747"/>
                    <a:pt x="1" y="17623"/>
                  </a:cubicBezTo>
                  <a:lnTo>
                    <a:pt x="1" y="17623"/>
                  </a:lnTo>
                  <a:cubicBezTo>
                    <a:pt x="1286" y="20422"/>
                    <a:pt x="4462" y="21066"/>
                    <a:pt x="7506" y="21066"/>
                  </a:cubicBezTo>
                  <a:cubicBezTo>
                    <a:pt x="8707" y="21066"/>
                    <a:pt x="9887" y="20966"/>
                    <a:pt x="10923" y="20858"/>
                  </a:cubicBezTo>
                  <a:cubicBezTo>
                    <a:pt x="15101" y="20418"/>
                    <a:pt x="19324" y="19218"/>
                    <a:pt x="22651" y="16559"/>
                  </a:cubicBezTo>
                  <a:cubicBezTo>
                    <a:pt x="25552" y="14220"/>
                    <a:pt x="27558" y="10908"/>
                    <a:pt x="27694" y="7125"/>
                  </a:cubicBezTo>
                  <a:cubicBezTo>
                    <a:pt x="27770" y="4604"/>
                    <a:pt x="27087" y="2127"/>
                    <a:pt x="25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5"/>
            <p:cNvSpPr/>
            <p:nvPr/>
          </p:nvSpPr>
          <p:spPr>
            <a:xfrm>
              <a:off x="6179609" y="3774593"/>
              <a:ext cx="324321" cy="327718"/>
            </a:xfrm>
            <a:custGeom>
              <a:avLst/>
              <a:gdLst/>
              <a:ahLst/>
              <a:cxnLst/>
              <a:rect l="l" t="t" r="r" b="b"/>
              <a:pathLst>
                <a:path w="5060" h="5113" extrusionOk="0">
                  <a:moveTo>
                    <a:pt x="3446" y="0"/>
                  </a:moveTo>
                  <a:cubicBezTo>
                    <a:pt x="2956" y="0"/>
                    <a:pt x="2498" y="112"/>
                    <a:pt x="2158" y="373"/>
                  </a:cubicBezTo>
                  <a:cubicBezTo>
                    <a:pt x="2127" y="396"/>
                    <a:pt x="2089" y="407"/>
                    <a:pt x="2051" y="407"/>
                  </a:cubicBezTo>
                  <a:cubicBezTo>
                    <a:pt x="2014" y="407"/>
                    <a:pt x="1976" y="396"/>
                    <a:pt x="1945" y="373"/>
                  </a:cubicBezTo>
                  <a:cubicBezTo>
                    <a:pt x="851" y="1270"/>
                    <a:pt x="1" y="2667"/>
                    <a:pt x="578" y="4110"/>
                  </a:cubicBezTo>
                  <a:cubicBezTo>
                    <a:pt x="730" y="4505"/>
                    <a:pt x="1003" y="4855"/>
                    <a:pt x="1353" y="5113"/>
                  </a:cubicBezTo>
                  <a:cubicBezTo>
                    <a:pt x="654" y="4262"/>
                    <a:pt x="532" y="3092"/>
                    <a:pt x="1049" y="2120"/>
                  </a:cubicBezTo>
                  <a:cubicBezTo>
                    <a:pt x="1657" y="931"/>
                    <a:pt x="3103" y="317"/>
                    <a:pt x="4459" y="317"/>
                  </a:cubicBezTo>
                  <a:cubicBezTo>
                    <a:pt x="4662" y="317"/>
                    <a:pt x="4863" y="330"/>
                    <a:pt x="5059" y="358"/>
                  </a:cubicBezTo>
                  <a:cubicBezTo>
                    <a:pt x="4559" y="135"/>
                    <a:pt x="3983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5"/>
            <p:cNvSpPr/>
            <p:nvPr/>
          </p:nvSpPr>
          <p:spPr>
            <a:xfrm>
              <a:off x="5893362" y="3201007"/>
              <a:ext cx="2442084" cy="1738833"/>
            </a:xfrm>
            <a:custGeom>
              <a:avLst/>
              <a:gdLst/>
              <a:ahLst/>
              <a:cxnLst/>
              <a:rect l="l" t="t" r="r" b="b"/>
              <a:pathLst>
                <a:path w="38101" h="27129" extrusionOk="0">
                  <a:moveTo>
                    <a:pt x="29836" y="2679"/>
                  </a:moveTo>
                  <a:cubicBezTo>
                    <a:pt x="29855" y="2679"/>
                    <a:pt x="29875" y="2685"/>
                    <a:pt x="29897" y="2699"/>
                  </a:cubicBezTo>
                  <a:cubicBezTo>
                    <a:pt x="30201" y="2881"/>
                    <a:pt x="30550" y="3215"/>
                    <a:pt x="30611" y="3595"/>
                  </a:cubicBezTo>
                  <a:cubicBezTo>
                    <a:pt x="30631" y="3684"/>
                    <a:pt x="30554" y="3761"/>
                    <a:pt x="30481" y="3761"/>
                  </a:cubicBezTo>
                  <a:cubicBezTo>
                    <a:pt x="30442" y="3761"/>
                    <a:pt x="30404" y="3739"/>
                    <a:pt x="30383" y="3686"/>
                  </a:cubicBezTo>
                  <a:lnTo>
                    <a:pt x="30383" y="3701"/>
                  </a:lnTo>
                  <a:cubicBezTo>
                    <a:pt x="30322" y="3534"/>
                    <a:pt x="30246" y="3398"/>
                    <a:pt x="30170" y="3246"/>
                  </a:cubicBezTo>
                  <a:cubicBezTo>
                    <a:pt x="30064" y="3094"/>
                    <a:pt x="29927" y="2972"/>
                    <a:pt x="29791" y="2866"/>
                  </a:cubicBezTo>
                  <a:cubicBezTo>
                    <a:pt x="29703" y="2803"/>
                    <a:pt x="29749" y="2679"/>
                    <a:pt x="29836" y="2679"/>
                  </a:cubicBezTo>
                  <a:close/>
                  <a:moveTo>
                    <a:pt x="28789" y="2713"/>
                  </a:moveTo>
                  <a:cubicBezTo>
                    <a:pt x="28794" y="2713"/>
                    <a:pt x="28798" y="2713"/>
                    <a:pt x="28803" y="2714"/>
                  </a:cubicBezTo>
                  <a:cubicBezTo>
                    <a:pt x="29335" y="2805"/>
                    <a:pt x="29791" y="3185"/>
                    <a:pt x="29958" y="3701"/>
                  </a:cubicBezTo>
                  <a:cubicBezTo>
                    <a:pt x="29978" y="3782"/>
                    <a:pt x="29904" y="3850"/>
                    <a:pt x="29834" y="3850"/>
                  </a:cubicBezTo>
                  <a:cubicBezTo>
                    <a:pt x="29799" y="3850"/>
                    <a:pt x="29765" y="3833"/>
                    <a:pt x="29745" y="3793"/>
                  </a:cubicBezTo>
                  <a:cubicBezTo>
                    <a:pt x="29563" y="3352"/>
                    <a:pt x="29198" y="3018"/>
                    <a:pt x="28742" y="2911"/>
                  </a:cubicBezTo>
                  <a:cubicBezTo>
                    <a:pt x="28626" y="2882"/>
                    <a:pt x="28677" y="2713"/>
                    <a:pt x="28789" y="2713"/>
                  </a:cubicBezTo>
                  <a:close/>
                  <a:moveTo>
                    <a:pt x="6059" y="6435"/>
                  </a:moveTo>
                  <a:cubicBezTo>
                    <a:pt x="6170" y="6435"/>
                    <a:pt x="6194" y="6634"/>
                    <a:pt x="6077" y="6664"/>
                  </a:cubicBezTo>
                  <a:lnTo>
                    <a:pt x="6077" y="6649"/>
                  </a:lnTo>
                  <a:cubicBezTo>
                    <a:pt x="5560" y="6724"/>
                    <a:pt x="5090" y="6998"/>
                    <a:pt x="4786" y="7423"/>
                  </a:cubicBezTo>
                  <a:cubicBezTo>
                    <a:pt x="4772" y="7437"/>
                    <a:pt x="4755" y="7443"/>
                    <a:pt x="4739" y="7443"/>
                  </a:cubicBezTo>
                  <a:cubicBezTo>
                    <a:pt x="4684" y="7443"/>
                    <a:pt x="4629" y="7376"/>
                    <a:pt x="4664" y="7317"/>
                  </a:cubicBezTo>
                  <a:cubicBezTo>
                    <a:pt x="4953" y="6816"/>
                    <a:pt x="5469" y="6497"/>
                    <a:pt x="6047" y="6436"/>
                  </a:cubicBezTo>
                  <a:cubicBezTo>
                    <a:pt x="6051" y="6435"/>
                    <a:pt x="6055" y="6435"/>
                    <a:pt x="6059" y="6435"/>
                  </a:cubicBezTo>
                  <a:close/>
                  <a:moveTo>
                    <a:pt x="5342" y="6080"/>
                  </a:moveTo>
                  <a:cubicBezTo>
                    <a:pt x="5452" y="6080"/>
                    <a:pt x="5502" y="6245"/>
                    <a:pt x="5393" y="6299"/>
                  </a:cubicBezTo>
                  <a:cubicBezTo>
                    <a:pt x="5105" y="6451"/>
                    <a:pt x="4816" y="6618"/>
                    <a:pt x="4558" y="6831"/>
                  </a:cubicBezTo>
                  <a:cubicBezTo>
                    <a:pt x="4315" y="7028"/>
                    <a:pt x="4117" y="7271"/>
                    <a:pt x="3905" y="7484"/>
                  </a:cubicBezTo>
                  <a:cubicBezTo>
                    <a:pt x="3892" y="7497"/>
                    <a:pt x="3875" y="7503"/>
                    <a:pt x="3859" y="7503"/>
                  </a:cubicBezTo>
                  <a:cubicBezTo>
                    <a:pt x="3817" y="7503"/>
                    <a:pt x="3776" y="7467"/>
                    <a:pt x="3798" y="7423"/>
                  </a:cubicBezTo>
                  <a:cubicBezTo>
                    <a:pt x="4041" y="6831"/>
                    <a:pt x="4695" y="6299"/>
                    <a:pt x="5302" y="6086"/>
                  </a:cubicBezTo>
                  <a:cubicBezTo>
                    <a:pt x="5316" y="6082"/>
                    <a:pt x="5329" y="6080"/>
                    <a:pt x="5342" y="6080"/>
                  </a:cubicBezTo>
                  <a:close/>
                  <a:moveTo>
                    <a:pt x="25728" y="2142"/>
                  </a:moveTo>
                  <a:cubicBezTo>
                    <a:pt x="26501" y="2142"/>
                    <a:pt x="27254" y="2650"/>
                    <a:pt x="27482" y="3443"/>
                  </a:cubicBezTo>
                  <a:cubicBezTo>
                    <a:pt x="27527" y="3458"/>
                    <a:pt x="27576" y="3464"/>
                    <a:pt x="27627" y="3464"/>
                  </a:cubicBezTo>
                  <a:cubicBezTo>
                    <a:pt x="27964" y="3464"/>
                    <a:pt x="28423" y="3196"/>
                    <a:pt x="28795" y="3196"/>
                  </a:cubicBezTo>
                  <a:cubicBezTo>
                    <a:pt x="28903" y="3196"/>
                    <a:pt x="29004" y="3218"/>
                    <a:pt x="29092" y="3276"/>
                  </a:cubicBezTo>
                  <a:cubicBezTo>
                    <a:pt x="29426" y="3504"/>
                    <a:pt x="29380" y="3869"/>
                    <a:pt x="29244" y="4172"/>
                  </a:cubicBezTo>
                  <a:cubicBezTo>
                    <a:pt x="29153" y="4294"/>
                    <a:pt x="29092" y="4415"/>
                    <a:pt x="29031" y="4537"/>
                  </a:cubicBezTo>
                  <a:cubicBezTo>
                    <a:pt x="28834" y="5145"/>
                    <a:pt x="29198" y="5190"/>
                    <a:pt x="29502" y="5464"/>
                  </a:cubicBezTo>
                  <a:cubicBezTo>
                    <a:pt x="29684" y="5600"/>
                    <a:pt x="29821" y="5767"/>
                    <a:pt x="29912" y="5965"/>
                  </a:cubicBezTo>
                  <a:cubicBezTo>
                    <a:pt x="30003" y="6193"/>
                    <a:pt x="30003" y="6466"/>
                    <a:pt x="29943" y="6694"/>
                  </a:cubicBezTo>
                  <a:cubicBezTo>
                    <a:pt x="30003" y="6740"/>
                    <a:pt x="30019" y="6816"/>
                    <a:pt x="29988" y="6876"/>
                  </a:cubicBezTo>
                  <a:cubicBezTo>
                    <a:pt x="29624" y="7393"/>
                    <a:pt x="29137" y="7864"/>
                    <a:pt x="28484" y="7955"/>
                  </a:cubicBezTo>
                  <a:cubicBezTo>
                    <a:pt x="28397" y="7969"/>
                    <a:pt x="28316" y="7976"/>
                    <a:pt x="28241" y="7976"/>
                  </a:cubicBezTo>
                  <a:cubicBezTo>
                    <a:pt x="27747" y="7976"/>
                    <a:pt x="27466" y="7696"/>
                    <a:pt x="27071" y="7393"/>
                  </a:cubicBezTo>
                  <a:cubicBezTo>
                    <a:pt x="26773" y="7164"/>
                    <a:pt x="26508" y="7090"/>
                    <a:pt x="26257" y="7090"/>
                  </a:cubicBezTo>
                  <a:cubicBezTo>
                    <a:pt x="25799" y="7090"/>
                    <a:pt x="25384" y="7335"/>
                    <a:pt x="24881" y="7335"/>
                  </a:cubicBezTo>
                  <a:cubicBezTo>
                    <a:pt x="24761" y="7335"/>
                    <a:pt x="24636" y="7321"/>
                    <a:pt x="24504" y="7287"/>
                  </a:cubicBezTo>
                  <a:cubicBezTo>
                    <a:pt x="24079" y="7195"/>
                    <a:pt x="23744" y="6907"/>
                    <a:pt x="23593" y="6512"/>
                  </a:cubicBezTo>
                  <a:cubicBezTo>
                    <a:pt x="23532" y="6512"/>
                    <a:pt x="23471" y="6466"/>
                    <a:pt x="23456" y="6405"/>
                  </a:cubicBezTo>
                  <a:cubicBezTo>
                    <a:pt x="23350" y="6147"/>
                    <a:pt x="23395" y="5859"/>
                    <a:pt x="23562" y="5631"/>
                  </a:cubicBezTo>
                  <a:cubicBezTo>
                    <a:pt x="23942" y="5053"/>
                    <a:pt x="24610" y="5038"/>
                    <a:pt x="24367" y="4172"/>
                  </a:cubicBezTo>
                  <a:cubicBezTo>
                    <a:pt x="24291" y="3899"/>
                    <a:pt x="24109" y="3701"/>
                    <a:pt x="24139" y="3398"/>
                  </a:cubicBezTo>
                  <a:cubicBezTo>
                    <a:pt x="24170" y="3079"/>
                    <a:pt x="24322" y="2805"/>
                    <a:pt x="24550" y="2608"/>
                  </a:cubicBezTo>
                  <a:cubicBezTo>
                    <a:pt x="24898" y="2286"/>
                    <a:pt x="25316" y="2142"/>
                    <a:pt x="25728" y="2142"/>
                  </a:cubicBezTo>
                  <a:close/>
                  <a:moveTo>
                    <a:pt x="18018" y="9427"/>
                  </a:moveTo>
                  <a:cubicBezTo>
                    <a:pt x="18023" y="9427"/>
                    <a:pt x="18028" y="9428"/>
                    <a:pt x="18033" y="9429"/>
                  </a:cubicBezTo>
                  <a:cubicBezTo>
                    <a:pt x="18385" y="9501"/>
                    <a:pt x="18742" y="9539"/>
                    <a:pt x="19099" y="9539"/>
                  </a:cubicBezTo>
                  <a:cubicBezTo>
                    <a:pt x="19418" y="9539"/>
                    <a:pt x="19737" y="9508"/>
                    <a:pt x="20053" y="9444"/>
                  </a:cubicBezTo>
                  <a:cubicBezTo>
                    <a:pt x="20063" y="9442"/>
                    <a:pt x="20073" y="9441"/>
                    <a:pt x="20083" y="9441"/>
                  </a:cubicBezTo>
                  <a:cubicBezTo>
                    <a:pt x="20227" y="9441"/>
                    <a:pt x="20271" y="9644"/>
                    <a:pt x="20129" y="9687"/>
                  </a:cubicBezTo>
                  <a:cubicBezTo>
                    <a:pt x="19818" y="9766"/>
                    <a:pt x="19502" y="9805"/>
                    <a:pt x="19185" y="9805"/>
                  </a:cubicBezTo>
                  <a:cubicBezTo>
                    <a:pt x="18775" y="9805"/>
                    <a:pt x="18366" y="9740"/>
                    <a:pt x="17972" y="9611"/>
                  </a:cubicBezTo>
                  <a:cubicBezTo>
                    <a:pt x="17885" y="9567"/>
                    <a:pt x="17922" y="9427"/>
                    <a:pt x="18018" y="9427"/>
                  </a:cubicBezTo>
                  <a:close/>
                  <a:moveTo>
                    <a:pt x="17495" y="1408"/>
                  </a:moveTo>
                  <a:cubicBezTo>
                    <a:pt x="17832" y="1408"/>
                    <a:pt x="18167" y="1532"/>
                    <a:pt x="18428" y="1757"/>
                  </a:cubicBezTo>
                  <a:cubicBezTo>
                    <a:pt x="18823" y="2125"/>
                    <a:pt x="18956" y="3992"/>
                    <a:pt x="19683" y="3992"/>
                  </a:cubicBezTo>
                  <a:cubicBezTo>
                    <a:pt x="19737" y="3992"/>
                    <a:pt x="19794" y="3982"/>
                    <a:pt x="19856" y="3960"/>
                  </a:cubicBezTo>
                  <a:lnTo>
                    <a:pt x="19916" y="3960"/>
                  </a:lnTo>
                  <a:cubicBezTo>
                    <a:pt x="20032" y="3871"/>
                    <a:pt x="20170" y="3832"/>
                    <a:pt x="20309" y="3832"/>
                  </a:cubicBezTo>
                  <a:cubicBezTo>
                    <a:pt x="20625" y="3832"/>
                    <a:pt x="20950" y="4038"/>
                    <a:pt x="21056" y="4355"/>
                  </a:cubicBezTo>
                  <a:cubicBezTo>
                    <a:pt x="21208" y="4765"/>
                    <a:pt x="20995" y="5053"/>
                    <a:pt x="20706" y="5312"/>
                  </a:cubicBezTo>
                  <a:lnTo>
                    <a:pt x="20721" y="5312"/>
                  </a:lnTo>
                  <a:cubicBezTo>
                    <a:pt x="20813" y="5433"/>
                    <a:pt x="20721" y="5616"/>
                    <a:pt x="20569" y="5616"/>
                  </a:cubicBezTo>
                  <a:cubicBezTo>
                    <a:pt x="19856" y="5691"/>
                    <a:pt x="20448" y="6709"/>
                    <a:pt x="20569" y="7028"/>
                  </a:cubicBezTo>
                  <a:cubicBezTo>
                    <a:pt x="20676" y="7287"/>
                    <a:pt x="20721" y="7560"/>
                    <a:pt x="20691" y="7833"/>
                  </a:cubicBezTo>
                  <a:cubicBezTo>
                    <a:pt x="20630" y="8259"/>
                    <a:pt x="20418" y="8639"/>
                    <a:pt x="20083" y="8897"/>
                  </a:cubicBezTo>
                  <a:cubicBezTo>
                    <a:pt x="19769" y="9145"/>
                    <a:pt x="19415" y="9245"/>
                    <a:pt x="19052" y="9245"/>
                  </a:cubicBezTo>
                  <a:cubicBezTo>
                    <a:pt x="18415" y="9245"/>
                    <a:pt x="17750" y="8936"/>
                    <a:pt x="17227" y="8578"/>
                  </a:cubicBezTo>
                  <a:cubicBezTo>
                    <a:pt x="17132" y="8557"/>
                    <a:pt x="17038" y="8548"/>
                    <a:pt x="16945" y="8548"/>
                  </a:cubicBezTo>
                  <a:cubicBezTo>
                    <a:pt x="15716" y="8548"/>
                    <a:pt x="14656" y="10201"/>
                    <a:pt x="13469" y="10201"/>
                  </a:cubicBezTo>
                  <a:cubicBezTo>
                    <a:pt x="13210" y="10201"/>
                    <a:pt x="12944" y="10122"/>
                    <a:pt x="12670" y="9930"/>
                  </a:cubicBezTo>
                  <a:cubicBezTo>
                    <a:pt x="11364" y="9018"/>
                    <a:pt x="12943" y="7651"/>
                    <a:pt x="13627" y="6998"/>
                  </a:cubicBezTo>
                  <a:cubicBezTo>
                    <a:pt x="13627" y="6983"/>
                    <a:pt x="13627" y="6968"/>
                    <a:pt x="13627" y="6968"/>
                  </a:cubicBezTo>
                  <a:cubicBezTo>
                    <a:pt x="13840" y="5828"/>
                    <a:pt x="11698" y="6010"/>
                    <a:pt x="11136" y="5357"/>
                  </a:cubicBezTo>
                  <a:cubicBezTo>
                    <a:pt x="10741" y="4902"/>
                    <a:pt x="10817" y="4294"/>
                    <a:pt x="11181" y="3838"/>
                  </a:cubicBezTo>
                  <a:cubicBezTo>
                    <a:pt x="11570" y="3332"/>
                    <a:pt x="12186" y="3086"/>
                    <a:pt x="12803" y="3086"/>
                  </a:cubicBezTo>
                  <a:cubicBezTo>
                    <a:pt x="13390" y="3086"/>
                    <a:pt x="13979" y="3310"/>
                    <a:pt x="14371" y="3747"/>
                  </a:cubicBezTo>
                  <a:cubicBezTo>
                    <a:pt x="14425" y="3763"/>
                    <a:pt x="14476" y="3771"/>
                    <a:pt x="14526" y="3771"/>
                  </a:cubicBezTo>
                  <a:cubicBezTo>
                    <a:pt x="15225" y="3771"/>
                    <a:pt x="15566" y="2265"/>
                    <a:pt x="15921" y="1939"/>
                  </a:cubicBezTo>
                  <a:cubicBezTo>
                    <a:pt x="16286" y="1651"/>
                    <a:pt x="16741" y="1468"/>
                    <a:pt x="17212" y="1438"/>
                  </a:cubicBezTo>
                  <a:cubicBezTo>
                    <a:pt x="17306" y="1418"/>
                    <a:pt x="17400" y="1408"/>
                    <a:pt x="17495" y="1408"/>
                  </a:cubicBezTo>
                  <a:close/>
                  <a:moveTo>
                    <a:pt x="20340" y="9944"/>
                  </a:moveTo>
                  <a:cubicBezTo>
                    <a:pt x="20493" y="9944"/>
                    <a:pt x="20489" y="10188"/>
                    <a:pt x="20326" y="10188"/>
                  </a:cubicBezTo>
                  <a:lnTo>
                    <a:pt x="20342" y="10203"/>
                  </a:lnTo>
                  <a:cubicBezTo>
                    <a:pt x="19871" y="10234"/>
                    <a:pt x="19400" y="10279"/>
                    <a:pt x="18929" y="10294"/>
                  </a:cubicBezTo>
                  <a:cubicBezTo>
                    <a:pt x="18822" y="10294"/>
                    <a:pt x="18792" y="10127"/>
                    <a:pt x="18898" y="10112"/>
                  </a:cubicBezTo>
                  <a:cubicBezTo>
                    <a:pt x="19385" y="10036"/>
                    <a:pt x="19856" y="9991"/>
                    <a:pt x="20326" y="9945"/>
                  </a:cubicBezTo>
                  <a:cubicBezTo>
                    <a:pt x="20331" y="9945"/>
                    <a:pt x="20336" y="9944"/>
                    <a:pt x="20340" y="9944"/>
                  </a:cubicBezTo>
                  <a:close/>
                  <a:moveTo>
                    <a:pt x="34544" y="10035"/>
                  </a:moveTo>
                  <a:cubicBezTo>
                    <a:pt x="34550" y="10035"/>
                    <a:pt x="34555" y="10036"/>
                    <a:pt x="34561" y="10036"/>
                  </a:cubicBezTo>
                  <a:cubicBezTo>
                    <a:pt x="35016" y="10158"/>
                    <a:pt x="35427" y="10431"/>
                    <a:pt x="35700" y="10811"/>
                  </a:cubicBezTo>
                  <a:cubicBezTo>
                    <a:pt x="35775" y="10918"/>
                    <a:pt x="35668" y="11026"/>
                    <a:pt x="35561" y="11026"/>
                  </a:cubicBezTo>
                  <a:cubicBezTo>
                    <a:pt x="35517" y="11026"/>
                    <a:pt x="35473" y="11007"/>
                    <a:pt x="35442" y="10963"/>
                  </a:cubicBezTo>
                  <a:cubicBezTo>
                    <a:pt x="35214" y="10629"/>
                    <a:pt x="34880" y="10386"/>
                    <a:pt x="34500" y="10264"/>
                  </a:cubicBezTo>
                  <a:cubicBezTo>
                    <a:pt x="34368" y="10220"/>
                    <a:pt x="34406" y="10035"/>
                    <a:pt x="34544" y="10035"/>
                  </a:cubicBezTo>
                  <a:close/>
                  <a:moveTo>
                    <a:pt x="33870" y="10437"/>
                  </a:moveTo>
                  <a:cubicBezTo>
                    <a:pt x="34353" y="10437"/>
                    <a:pt x="34811" y="10659"/>
                    <a:pt x="35123" y="11039"/>
                  </a:cubicBezTo>
                  <a:cubicBezTo>
                    <a:pt x="35181" y="11120"/>
                    <a:pt x="35097" y="11201"/>
                    <a:pt x="35014" y="11201"/>
                  </a:cubicBezTo>
                  <a:cubicBezTo>
                    <a:pt x="34988" y="11201"/>
                    <a:pt x="34962" y="11194"/>
                    <a:pt x="34941" y="11176"/>
                  </a:cubicBezTo>
                  <a:cubicBezTo>
                    <a:pt x="34546" y="10857"/>
                    <a:pt x="34227" y="10644"/>
                    <a:pt x="33695" y="10613"/>
                  </a:cubicBezTo>
                  <a:cubicBezTo>
                    <a:pt x="33588" y="10613"/>
                    <a:pt x="33588" y="10446"/>
                    <a:pt x="33695" y="10446"/>
                  </a:cubicBezTo>
                  <a:cubicBezTo>
                    <a:pt x="33753" y="10440"/>
                    <a:pt x="33812" y="10437"/>
                    <a:pt x="33870" y="10437"/>
                  </a:cubicBezTo>
                  <a:close/>
                  <a:moveTo>
                    <a:pt x="7993" y="8444"/>
                  </a:moveTo>
                  <a:cubicBezTo>
                    <a:pt x="9178" y="8444"/>
                    <a:pt x="10491" y="9064"/>
                    <a:pt x="11075" y="9930"/>
                  </a:cubicBezTo>
                  <a:cubicBezTo>
                    <a:pt x="12169" y="11540"/>
                    <a:pt x="11060" y="13819"/>
                    <a:pt x="9510" y="14639"/>
                  </a:cubicBezTo>
                  <a:lnTo>
                    <a:pt x="9525" y="14624"/>
                  </a:lnTo>
                  <a:lnTo>
                    <a:pt x="9525" y="14624"/>
                  </a:lnTo>
                  <a:cubicBezTo>
                    <a:pt x="8948" y="14934"/>
                    <a:pt x="8257" y="15099"/>
                    <a:pt x="7571" y="15099"/>
                  </a:cubicBezTo>
                  <a:cubicBezTo>
                    <a:pt x="6306" y="15099"/>
                    <a:pt x="5061" y="14538"/>
                    <a:pt x="4588" y="13287"/>
                  </a:cubicBezTo>
                  <a:cubicBezTo>
                    <a:pt x="3905" y="11525"/>
                    <a:pt x="4953" y="9899"/>
                    <a:pt x="6396" y="8973"/>
                  </a:cubicBezTo>
                  <a:cubicBezTo>
                    <a:pt x="6821" y="8604"/>
                    <a:pt x="7390" y="8444"/>
                    <a:pt x="7993" y="8444"/>
                  </a:cubicBezTo>
                  <a:close/>
                  <a:moveTo>
                    <a:pt x="28903" y="9435"/>
                  </a:moveTo>
                  <a:cubicBezTo>
                    <a:pt x="29097" y="9435"/>
                    <a:pt x="29293" y="9462"/>
                    <a:pt x="29487" y="9520"/>
                  </a:cubicBezTo>
                  <a:cubicBezTo>
                    <a:pt x="29836" y="9641"/>
                    <a:pt x="30140" y="9869"/>
                    <a:pt x="30368" y="10158"/>
                  </a:cubicBezTo>
                  <a:cubicBezTo>
                    <a:pt x="30594" y="10434"/>
                    <a:pt x="31216" y="11730"/>
                    <a:pt x="31819" y="11730"/>
                  </a:cubicBezTo>
                  <a:cubicBezTo>
                    <a:pt x="31945" y="11730"/>
                    <a:pt x="32070" y="11674"/>
                    <a:pt x="32191" y="11540"/>
                  </a:cubicBezTo>
                  <a:cubicBezTo>
                    <a:pt x="32115" y="11464"/>
                    <a:pt x="32130" y="11358"/>
                    <a:pt x="32206" y="11282"/>
                  </a:cubicBezTo>
                  <a:cubicBezTo>
                    <a:pt x="32462" y="11016"/>
                    <a:pt x="32868" y="10938"/>
                    <a:pt x="33276" y="10938"/>
                  </a:cubicBezTo>
                  <a:cubicBezTo>
                    <a:pt x="33545" y="10938"/>
                    <a:pt x="33815" y="10972"/>
                    <a:pt x="34044" y="11008"/>
                  </a:cubicBezTo>
                  <a:cubicBezTo>
                    <a:pt x="34713" y="11100"/>
                    <a:pt x="35305" y="11434"/>
                    <a:pt x="35579" y="12072"/>
                  </a:cubicBezTo>
                  <a:cubicBezTo>
                    <a:pt x="36125" y="13257"/>
                    <a:pt x="35442" y="14442"/>
                    <a:pt x="34439" y="15095"/>
                  </a:cubicBezTo>
                  <a:cubicBezTo>
                    <a:pt x="34439" y="15141"/>
                    <a:pt x="34409" y="15186"/>
                    <a:pt x="34363" y="15201"/>
                  </a:cubicBezTo>
                  <a:cubicBezTo>
                    <a:pt x="32996" y="15946"/>
                    <a:pt x="34530" y="18194"/>
                    <a:pt x="32723" y="18786"/>
                  </a:cubicBezTo>
                  <a:cubicBezTo>
                    <a:pt x="32504" y="18859"/>
                    <a:pt x="32292" y="18893"/>
                    <a:pt x="32087" y="18893"/>
                  </a:cubicBezTo>
                  <a:cubicBezTo>
                    <a:pt x="31098" y="18893"/>
                    <a:pt x="30279" y="18116"/>
                    <a:pt x="29700" y="17298"/>
                  </a:cubicBezTo>
                  <a:cubicBezTo>
                    <a:pt x="29599" y="17269"/>
                    <a:pt x="29497" y="17257"/>
                    <a:pt x="29395" y="17257"/>
                  </a:cubicBezTo>
                  <a:cubicBezTo>
                    <a:pt x="28758" y="17257"/>
                    <a:pt x="28093" y="17739"/>
                    <a:pt x="27437" y="17739"/>
                  </a:cubicBezTo>
                  <a:cubicBezTo>
                    <a:pt x="27310" y="17739"/>
                    <a:pt x="27183" y="17721"/>
                    <a:pt x="27056" y="17677"/>
                  </a:cubicBezTo>
                  <a:cubicBezTo>
                    <a:pt x="26585" y="17510"/>
                    <a:pt x="26251" y="17100"/>
                    <a:pt x="26145" y="16614"/>
                  </a:cubicBezTo>
                  <a:cubicBezTo>
                    <a:pt x="26023" y="16037"/>
                    <a:pt x="26175" y="15444"/>
                    <a:pt x="26570" y="14989"/>
                  </a:cubicBezTo>
                  <a:cubicBezTo>
                    <a:pt x="26813" y="14715"/>
                    <a:pt x="27087" y="14487"/>
                    <a:pt x="27406" y="14290"/>
                  </a:cubicBezTo>
                  <a:cubicBezTo>
                    <a:pt x="27603" y="14199"/>
                    <a:pt x="27801" y="14092"/>
                    <a:pt x="27983" y="13956"/>
                  </a:cubicBezTo>
                  <a:cubicBezTo>
                    <a:pt x="28454" y="13485"/>
                    <a:pt x="28196" y="13014"/>
                    <a:pt x="27725" y="12680"/>
                  </a:cubicBezTo>
                  <a:cubicBezTo>
                    <a:pt x="27694" y="12664"/>
                    <a:pt x="27679" y="12649"/>
                    <a:pt x="27679" y="12619"/>
                  </a:cubicBezTo>
                  <a:cubicBezTo>
                    <a:pt x="26904" y="11966"/>
                    <a:pt x="26737" y="10659"/>
                    <a:pt x="27588" y="9915"/>
                  </a:cubicBezTo>
                  <a:cubicBezTo>
                    <a:pt x="27965" y="9602"/>
                    <a:pt x="28427" y="9435"/>
                    <a:pt x="28903" y="9435"/>
                  </a:cubicBezTo>
                  <a:close/>
                  <a:moveTo>
                    <a:pt x="15057" y="25120"/>
                  </a:moveTo>
                  <a:cubicBezTo>
                    <a:pt x="15061" y="25120"/>
                    <a:pt x="15066" y="25121"/>
                    <a:pt x="15070" y="25121"/>
                  </a:cubicBezTo>
                  <a:cubicBezTo>
                    <a:pt x="15344" y="25152"/>
                    <a:pt x="15617" y="25167"/>
                    <a:pt x="15891" y="25212"/>
                  </a:cubicBezTo>
                  <a:lnTo>
                    <a:pt x="15921" y="25212"/>
                  </a:lnTo>
                  <a:cubicBezTo>
                    <a:pt x="16042" y="25228"/>
                    <a:pt x="16012" y="25425"/>
                    <a:pt x="15891" y="25425"/>
                  </a:cubicBezTo>
                  <a:lnTo>
                    <a:pt x="15647" y="25410"/>
                  </a:lnTo>
                  <a:cubicBezTo>
                    <a:pt x="15632" y="25410"/>
                    <a:pt x="15602" y="25395"/>
                    <a:pt x="15587" y="25380"/>
                  </a:cubicBezTo>
                  <a:cubicBezTo>
                    <a:pt x="15404" y="25349"/>
                    <a:pt x="15222" y="25319"/>
                    <a:pt x="15040" y="25288"/>
                  </a:cubicBezTo>
                  <a:cubicBezTo>
                    <a:pt x="14953" y="25274"/>
                    <a:pt x="14963" y="25120"/>
                    <a:pt x="15057" y="25120"/>
                  </a:cubicBezTo>
                  <a:close/>
                  <a:moveTo>
                    <a:pt x="13964" y="25156"/>
                  </a:moveTo>
                  <a:cubicBezTo>
                    <a:pt x="13983" y="25156"/>
                    <a:pt x="14004" y="25164"/>
                    <a:pt x="14022" y="25182"/>
                  </a:cubicBezTo>
                  <a:cubicBezTo>
                    <a:pt x="14612" y="25657"/>
                    <a:pt x="15161" y="25791"/>
                    <a:pt x="15875" y="25791"/>
                  </a:cubicBezTo>
                  <a:cubicBezTo>
                    <a:pt x="15915" y="25791"/>
                    <a:pt x="15956" y="25790"/>
                    <a:pt x="15997" y="25790"/>
                  </a:cubicBezTo>
                  <a:cubicBezTo>
                    <a:pt x="16103" y="25790"/>
                    <a:pt x="16118" y="25926"/>
                    <a:pt x="16027" y="25972"/>
                  </a:cubicBezTo>
                  <a:cubicBezTo>
                    <a:pt x="15887" y="26010"/>
                    <a:pt x="15740" y="26028"/>
                    <a:pt x="15592" y="26028"/>
                  </a:cubicBezTo>
                  <a:cubicBezTo>
                    <a:pt x="14972" y="26028"/>
                    <a:pt x="14317" y="25717"/>
                    <a:pt x="13900" y="25288"/>
                  </a:cubicBezTo>
                  <a:cubicBezTo>
                    <a:pt x="13854" y="25231"/>
                    <a:pt x="13904" y="25156"/>
                    <a:pt x="13964" y="25156"/>
                  </a:cubicBezTo>
                  <a:close/>
                  <a:moveTo>
                    <a:pt x="20671" y="1"/>
                  </a:moveTo>
                  <a:cubicBezTo>
                    <a:pt x="17852" y="1"/>
                    <a:pt x="15031" y="470"/>
                    <a:pt x="12427" y="1347"/>
                  </a:cubicBezTo>
                  <a:cubicBezTo>
                    <a:pt x="9222" y="2410"/>
                    <a:pt x="6062" y="4157"/>
                    <a:pt x="3662" y="6557"/>
                  </a:cubicBezTo>
                  <a:cubicBezTo>
                    <a:pt x="1459" y="8775"/>
                    <a:pt x="0" y="12269"/>
                    <a:pt x="1550" y="15095"/>
                  </a:cubicBezTo>
                  <a:lnTo>
                    <a:pt x="1520" y="15110"/>
                  </a:lnTo>
                  <a:cubicBezTo>
                    <a:pt x="1763" y="15429"/>
                    <a:pt x="2036" y="15718"/>
                    <a:pt x="2355" y="15961"/>
                  </a:cubicBezTo>
                  <a:cubicBezTo>
                    <a:pt x="2704" y="16158"/>
                    <a:pt x="3099" y="16295"/>
                    <a:pt x="3510" y="16341"/>
                  </a:cubicBezTo>
                  <a:cubicBezTo>
                    <a:pt x="3601" y="16371"/>
                    <a:pt x="3631" y="16477"/>
                    <a:pt x="3601" y="16553"/>
                  </a:cubicBezTo>
                  <a:cubicBezTo>
                    <a:pt x="5636" y="17419"/>
                    <a:pt x="8356" y="16963"/>
                    <a:pt x="9677" y="19030"/>
                  </a:cubicBezTo>
                  <a:cubicBezTo>
                    <a:pt x="10513" y="20351"/>
                    <a:pt x="10239" y="22022"/>
                    <a:pt x="10710" y="23450"/>
                  </a:cubicBezTo>
                  <a:cubicBezTo>
                    <a:pt x="11333" y="25380"/>
                    <a:pt x="13262" y="26245"/>
                    <a:pt x="15101" y="26656"/>
                  </a:cubicBezTo>
                  <a:cubicBezTo>
                    <a:pt x="16552" y="26972"/>
                    <a:pt x="18098" y="27129"/>
                    <a:pt x="19677" y="27129"/>
                  </a:cubicBezTo>
                  <a:cubicBezTo>
                    <a:pt x="25222" y="27129"/>
                    <a:pt x="31184" y="25196"/>
                    <a:pt x="34956" y="21460"/>
                  </a:cubicBezTo>
                  <a:cubicBezTo>
                    <a:pt x="37781" y="18650"/>
                    <a:pt x="38100" y="14882"/>
                    <a:pt x="37402" y="11115"/>
                  </a:cubicBezTo>
                  <a:cubicBezTo>
                    <a:pt x="36748" y="7514"/>
                    <a:pt x="34819" y="4567"/>
                    <a:pt x="31598" y="2744"/>
                  </a:cubicBezTo>
                  <a:cubicBezTo>
                    <a:pt x="28319" y="864"/>
                    <a:pt x="24496" y="1"/>
                    <a:pt x="20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5"/>
            <p:cNvSpPr/>
            <p:nvPr/>
          </p:nvSpPr>
          <p:spPr>
            <a:xfrm>
              <a:off x="6608019" y="3321890"/>
              <a:ext cx="616402" cy="505069"/>
            </a:xfrm>
            <a:custGeom>
              <a:avLst/>
              <a:gdLst/>
              <a:ahLst/>
              <a:cxnLst/>
              <a:rect l="l" t="t" r="r" b="b"/>
              <a:pathLst>
                <a:path w="9617" h="7880" extrusionOk="0">
                  <a:moveTo>
                    <a:pt x="6082" y="1"/>
                  </a:moveTo>
                  <a:cubicBezTo>
                    <a:pt x="5683" y="1"/>
                    <a:pt x="5275" y="208"/>
                    <a:pt x="4968" y="646"/>
                  </a:cubicBezTo>
                  <a:cubicBezTo>
                    <a:pt x="4589" y="1193"/>
                    <a:pt x="4482" y="2150"/>
                    <a:pt x="3677" y="2256"/>
                  </a:cubicBezTo>
                  <a:cubicBezTo>
                    <a:pt x="3627" y="2262"/>
                    <a:pt x="3576" y="2266"/>
                    <a:pt x="3526" y="2266"/>
                  </a:cubicBezTo>
                  <a:cubicBezTo>
                    <a:pt x="3455" y="2266"/>
                    <a:pt x="3384" y="2259"/>
                    <a:pt x="3313" y="2241"/>
                  </a:cubicBezTo>
                  <a:cubicBezTo>
                    <a:pt x="3282" y="2241"/>
                    <a:pt x="3237" y="2241"/>
                    <a:pt x="3206" y="2210"/>
                  </a:cubicBezTo>
                  <a:cubicBezTo>
                    <a:pt x="3176" y="2195"/>
                    <a:pt x="3161" y="2180"/>
                    <a:pt x="3145" y="2165"/>
                  </a:cubicBezTo>
                  <a:cubicBezTo>
                    <a:pt x="3070" y="2134"/>
                    <a:pt x="2994" y="2089"/>
                    <a:pt x="2933" y="2028"/>
                  </a:cubicBezTo>
                  <a:cubicBezTo>
                    <a:pt x="2588" y="1798"/>
                    <a:pt x="2186" y="1683"/>
                    <a:pt x="1776" y="1683"/>
                  </a:cubicBezTo>
                  <a:cubicBezTo>
                    <a:pt x="1589" y="1683"/>
                    <a:pt x="1401" y="1707"/>
                    <a:pt x="1216" y="1755"/>
                  </a:cubicBezTo>
                  <a:cubicBezTo>
                    <a:pt x="836" y="1846"/>
                    <a:pt x="517" y="2089"/>
                    <a:pt x="320" y="2423"/>
                  </a:cubicBezTo>
                  <a:cubicBezTo>
                    <a:pt x="1" y="3061"/>
                    <a:pt x="593" y="3410"/>
                    <a:pt x="1095" y="3562"/>
                  </a:cubicBezTo>
                  <a:cubicBezTo>
                    <a:pt x="1869" y="3790"/>
                    <a:pt x="3115" y="4079"/>
                    <a:pt x="2796" y="5173"/>
                  </a:cubicBezTo>
                  <a:cubicBezTo>
                    <a:pt x="2781" y="5249"/>
                    <a:pt x="2720" y="5294"/>
                    <a:pt x="2644" y="5294"/>
                  </a:cubicBezTo>
                  <a:cubicBezTo>
                    <a:pt x="2340" y="5704"/>
                    <a:pt x="1778" y="6099"/>
                    <a:pt x="1611" y="6570"/>
                  </a:cubicBezTo>
                  <a:cubicBezTo>
                    <a:pt x="1242" y="7596"/>
                    <a:pt x="1681" y="7880"/>
                    <a:pt x="2206" y="7880"/>
                  </a:cubicBezTo>
                  <a:cubicBezTo>
                    <a:pt x="2543" y="7880"/>
                    <a:pt x="2916" y="7762"/>
                    <a:pt x="3130" y="7649"/>
                  </a:cubicBezTo>
                  <a:cubicBezTo>
                    <a:pt x="3464" y="7421"/>
                    <a:pt x="3784" y="7193"/>
                    <a:pt x="4072" y="6920"/>
                  </a:cubicBezTo>
                  <a:cubicBezTo>
                    <a:pt x="4562" y="6559"/>
                    <a:pt x="5041" y="6285"/>
                    <a:pt x="5575" y="6285"/>
                  </a:cubicBezTo>
                  <a:cubicBezTo>
                    <a:pt x="5670" y="6285"/>
                    <a:pt x="5766" y="6294"/>
                    <a:pt x="5865" y="6312"/>
                  </a:cubicBezTo>
                  <a:cubicBezTo>
                    <a:pt x="5880" y="6297"/>
                    <a:pt x="5899" y="6289"/>
                    <a:pt x="5920" y="6289"/>
                  </a:cubicBezTo>
                  <a:cubicBezTo>
                    <a:pt x="5941" y="6289"/>
                    <a:pt x="5963" y="6297"/>
                    <a:pt x="5986" y="6312"/>
                  </a:cubicBezTo>
                  <a:lnTo>
                    <a:pt x="6108" y="6358"/>
                  </a:lnTo>
                  <a:cubicBezTo>
                    <a:pt x="6153" y="6388"/>
                    <a:pt x="6214" y="6403"/>
                    <a:pt x="6275" y="6434"/>
                  </a:cubicBezTo>
                  <a:cubicBezTo>
                    <a:pt x="6305" y="6434"/>
                    <a:pt x="6320" y="6449"/>
                    <a:pt x="6336" y="6464"/>
                  </a:cubicBezTo>
                  <a:cubicBezTo>
                    <a:pt x="6799" y="6701"/>
                    <a:pt x="7312" y="6938"/>
                    <a:pt x="7826" y="6938"/>
                  </a:cubicBezTo>
                  <a:cubicBezTo>
                    <a:pt x="8003" y="6938"/>
                    <a:pt x="8181" y="6910"/>
                    <a:pt x="8356" y="6844"/>
                  </a:cubicBezTo>
                  <a:cubicBezTo>
                    <a:pt x="9298" y="6479"/>
                    <a:pt x="9116" y="5598"/>
                    <a:pt x="8812" y="4869"/>
                  </a:cubicBezTo>
                  <a:cubicBezTo>
                    <a:pt x="8614" y="4383"/>
                    <a:pt x="8584" y="3578"/>
                    <a:pt x="9131" y="3395"/>
                  </a:cubicBezTo>
                  <a:cubicBezTo>
                    <a:pt x="9283" y="3259"/>
                    <a:pt x="9419" y="3107"/>
                    <a:pt x="9541" y="2940"/>
                  </a:cubicBezTo>
                  <a:cubicBezTo>
                    <a:pt x="9617" y="2757"/>
                    <a:pt x="9587" y="2560"/>
                    <a:pt x="9450" y="2423"/>
                  </a:cubicBezTo>
                  <a:cubicBezTo>
                    <a:pt x="9372" y="2358"/>
                    <a:pt x="9290" y="2332"/>
                    <a:pt x="9208" y="2332"/>
                  </a:cubicBezTo>
                  <a:cubicBezTo>
                    <a:pt x="9098" y="2332"/>
                    <a:pt x="8985" y="2378"/>
                    <a:pt x="8873" y="2438"/>
                  </a:cubicBezTo>
                  <a:cubicBezTo>
                    <a:pt x="8851" y="2449"/>
                    <a:pt x="8830" y="2454"/>
                    <a:pt x="8808" y="2454"/>
                  </a:cubicBezTo>
                  <a:cubicBezTo>
                    <a:pt x="8769" y="2454"/>
                    <a:pt x="8730" y="2437"/>
                    <a:pt x="8690" y="2408"/>
                  </a:cubicBezTo>
                  <a:cubicBezTo>
                    <a:pt x="8585" y="2452"/>
                    <a:pt x="8474" y="2473"/>
                    <a:pt x="8365" y="2473"/>
                  </a:cubicBezTo>
                  <a:cubicBezTo>
                    <a:pt x="8097" y="2473"/>
                    <a:pt x="7839" y="2346"/>
                    <a:pt x="7688" y="2119"/>
                  </a:cubicBezTo>
                  <a:cubicBezTo>
                    <a:pt x="7429" y="1800"/>
                    <a:pt x="7475" y="1420"/>
                    <a:pt x="7353" y="1041"/>
                  </a:cubicBezTo>
                  <a:cubicBezTo>
                    <a:pt x="7120" y="365"/>
                    <a:pt x="6609" y="1"/>
                    <a:pt x="6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5"/>
            <p:cNvSpPr/>
            <p:nvPr/>
          </p:nvSpPr>
          <p:spPr>
            <a:xfrm>
              <a:off x="5876265" y="3162362"/>
              <a:ext cx="2548225" cy="1880227"/>
            </a:xfrm>
            <a:custGeom>
              <a:avLst/>
              <a:gdLst/>
              <a:ahLst/>
              <a:cxnLst/>
              <a:rect l="l" t="t" r="r" b="b"/>
              <a:pathLst>
                <a:path w="39757" h="29335" extrusionOk="0">
                  <a:moveTo>
                    <a:pt x="1581" y="15918"/>
                  </a:moveTo>
                  <a:cubicBezTo>
                    <a:pt x="1809" y="16252"/>
                    <a:pt x="2097" y="16525"/>
                    <a:pt x="2432" y="16738"/>
                  </a:cubicBezTo>
                  <a:cubicBezTo>
                    <a:pt x="2659" y="16951"/>
                    <a:pt x="2918" y="17118"/>
                    <a:pt x="3191" y="17254"/>
                  </a:cubicBezTo>
                  <a:lnTo>
                    <a:pt x="3176" y="17285"/>
                  </a:lnTo>
                  <a:cubicBezTo>
                    <a:pt x="5424" y="18530"/>
                    <a:pt x="8842" y="17847"/>
                    <a:pt x="9845" y="20566"/>
                  </a:cubicBezTo>
                  <a:cubicBezTo>
                    <a:pt x="9055" y="19624"/>
                    <a:pt x="7946" y="19077"/>
                    <a:pt x="6761" y="18728"/>
                  </a:cubicBezTo>
                  <a:cubicBezTo>
                    <a:pt x="4710" y="18105"/>
                    <a:pt x="2538" y="18075"/>
                    <a:pt x="1535" y="15994"/>
                  </a:cubicBezTo>
                  <a:cubicBezTo>
                    <a:pt x="1550" y="15963"/>
                    <a:pt x="1566" y="15948"/>
                    <a:pt x="1581" y="15918"/>
                  </a:cubicBezTo>
                  <a:close/>
                  <a:moveTo>
                    <a:pt x="20932" y="517"/>
                  </a:moveTo>
                  <a:cubicBezTo>
                    <a:pt x="24767" y="517"/>
                    <a:pt x="28603" y="1380"/>
                    <a:pt x="31888" y="3263"/>
                  </a:cubicBezTo>
                  <a:cubicBezTo>
                    <a:pt x="35093" y="5101"/>
                    <a:pt x="37007" y="8048"/>
                    <a:pt x="37676" y="11649"/>
                  </a:cubicBezTo>
                  <a:cubicBezTo>
                    <a:pt x="38374" y="15416"/>
                    <a:pt x="38055" y="19184"/>
                    <a:pt x="35230" y="21994"/>
                  </a:cubicBezTo>
                  <a:cubicBezTo>
                    <a:pt x="31472" y="25717"/>
                    <a:pt x="25540" y="27649"/>
                    <a:pt x="20012" y="27649"/>
                  </a:cubicBezTo>
                  <a:cubicBezTo>
                    <a:pt x="18412" y="27649"/>
                    <a:pt x="16845" y="27487"/>
                    <a:pt x="15375" y="27159"/>
                  </a:cubicBezTo>
                  <a:cubicBezTo>
                    <a:pt x="13536" y="26764"/>
                    <a:pt x="11607" y="25898"/>
                    <a:pt x="10984" y="23969"/>
                  </a:cubicBezTo>
                  <a:cubicBezTo>
                    <a:pt x="10513" y="22526"/>
                    <a:pt x="10787" y="20870"/>
                    <a:pt x="9951" y="19548"/>
                  </a:cubicBezTo>
                  <a:cubicBezTo>
                    <a:pt x="8630" y="17482"/>
                    <a:pt x="5910" y="17953"/>
                    <a:pt x="3875" y="17072"/>
                  </a:cubicBezTo>
                  <a:cubicBezTo>
                    <a:pt x="3905" y="16981"/>
                    <a:pt x="3890" y="16875"/>
                    <a:pt x="3784" y="16859"/>
                  </a:cubicBezTo>
                  <a:cubicBezTo>
                    <a:pt x="3373" y="16814"/>
                    <a:pt x="2978" y="16677"/>
                    <a:pt x="2629" y="16480"/>
                  </a:cubicBezTo>
                  <a:cubicBezTo>
                    <a:pt x="2310" y="16237"/>
                    <a:pt x="2037" y="15948"/>
                    <a:pt x="1794" y="15629"/>
                  </a:cubicBezTo>
                  <a:lnTo>
                    <a:pt x="1824" y="15614"/>
                  </a:lnTo>
                  <a:cubicBezTo>
                    <a:pt x="274" y="12773"/>
                    <a:pt x="1733" y="9294"/>
                    <a:pt x="3936" y="7076"/>
                  </a:cubicBezTo>
                  <a:cubicBezTo>
                    <a:pt x="6336" y="4676"/>
                    <a:pt x="9496" y="2929"/>
                    <a:pt x="12701" y="1850"/>
                  </a:cubicBezTo>
                  <a:cubicBezTo>
                    <a:pt x="15299" y="982"/>
                    <a:pt x="18116" y="517"/>
                    <a:pt x="20932" y="517"/>
                  </a:cubicBezTo>
                  <a:close/>
                  <a:moveTo>
                    <a:pt x="36962" y="7897"/>
                  </a:moveTo>
                  <a:cubicBezTo>
                    <a:pt x="38329" y="10023"/>
                    <a:pt x="39012" y="12515"/>
                    <a:pt x="38936" y="15036"/>
                  </a:cubicBezTo>
                  <a:cubicBezTo>
                    <a:pt x="38815" y="18804"/>
                    <a:pt x="36794" y="22116"/>
                    <a:pt x="33893" y="24440"/>
                  </a:cubicBezTo>
                  <a:cubicBezTo>
                    <a:pt x="30566" y="27114"/>
                    <a:pt x="26343" y="28314"/>
                    <a:pt x="22165" y="28739"/>
                  </a:cubicBezTo>
                  <a:cubicBezTo>
                    <a:pt x="21120" y="28847"/>
                    <a:pt x="19929" y="28950"/>
                    <a:pt x="18717" y="28950"/>
                  </a:cubicBezTo>
                  <a:cubicBezTo>
                    <a:pt x="15681" y="28950"/>
                    <a:pt x="12519" y="28309"/>
                    <a:pt x="11227" y="25519"/>
                  </a:cubicBezTo>
                  <a:lnTo>
                    <a:pt x="11227" y="25519"/>
                  </a:lnTo>
                  <a:cubicBezTo>
                    <a:pt x="12139" y="26643"/>
                    <a:pt x="13536" y="27250"/>
                    <a:pt x="14919" y="27600"/>
                  </a:cubicBezTo>
                  <a:cubicBezTo>
                    <a:pt x="16506" y="27994"/>
                    <a:pt x="18215" y="28187"/>
                    <a:pt x="19966" y="28187"/>
                  </a:cubicBezTo>
                  <a:cubicBezTo>
                    <a:pt x="25706" y="28187"/>
                    <a:pt x="31894" y="26110"/>
                    <a:pt x="35701" y="22222"/>
                  </a:cubicBezTo>
                  <a:cubicBezTo>
                    <a:pt x="38329" y="19533"/>
                    <a:pt x="38784" y="16145"/>
                    <a:pt x="38314" y="12545"/>
                  </a:cubicBezTo>
                  <a:cubicBezTo>
                    <a:pt x="38131" y="10920"/>
                    <a:pt x="37676" y="9355"/>
                    <a:pt x="36962" y="7897"/>
                  </a:cubicBezTo>
                  <a:close/>
                  <a:moveTo>
                    <a:pt x="21072" y="1"/>
                  </a:moveTo>
                  <a:cubicBezTo>
                    <a:pt x="18259" y="1"/>
                    <a:pt x="15459" y="448"/>
                    <a:pt x="12929" y="1258"/>
                  </a:cubicBezTo>
                  <a:cubicBezTo>
                    <a:pt x="9192" y="2443"/>
                    <a:pt x="5364" y="4524"/>
                    <a:pt x="2811" y="7562"/>
                  </a:cubicBezTo>
                  <a:cubicBezTo>
                    <a:pt x="988" y="9750"/>
                    <a:pt x="1" y="12910"/>
                    <a:pt x="1216" y="15462"/>
                  </a:cubicBezTo>
                  <a:cubicBezTo>
                    <a:pt x="1186" y="15477"/>
                    <a:pt x="1171" y="15507"/>
                    <a:pt x="1186" y="15538"/>
                  </a:cubicBezTo>
                  <a:cubicBezTo>
                    <a:pt x="1459" y="17103"/>
                    <a:pt x="2568" y="17999"/>
                    <a:pt x="4027" y="18424"/>
                  </a:cubicBezTo>
                  <a:cubicBezTo>
                    <a:pt x="6275" y="19108"/>
                    <a:pt x="8675" y="19260"/>
                    <a:pt x="10012" y="21478"/>
                  </a:cubicBezTo>
                  <a:cubicBezTo>
                    <a:pt x="10027" y="21508"/>
                    <a:pt x="10042" y="21523"/>
                    <a:pt x="10073" y="21538"/>
                  </a:cubicBezTo>
                  <a:cubicBezTo>
                    <a:pt x="10255" y="22663"/>
                    <a:pt x="10286" y="23802"/>
                    <a:pt x="10787" y="24820"/>
                  </a:cubicBezTo>
                  <a:cubicBezTo>
                    <a:pt x="11470" y="27828"/>
                    <a:pt x="14554" y="29073"/>
                    <a:pt x="17365" y="29271"/>
                  </a:cubicBezTo>
                  <a:cubicBezTo>
                    <a:pt x="18002" y="29313"/>
                    <a:pt x="18640" y="29334"/>
                    <a:pt x="19277" y="29334"/>
                  </a:cubicBezTo>
                  <a:cubicBezTo>
                    <a:pt x="22523" y="29334"/>
                    <a:pt x="25745" y="28786"/>
                    <a:pt x="28819" y="27706"/>
                  </a:cubicBezTo>
                  <a:cubicBezTo>
                    <a:pt x="34683" y="25579"/>
                    <a:pt x="39757" y="20460"/>
                    <a:pt x="39362" y="13852"/>
                  </a:cubicBezTo>
                  <a:cubicBezTo>
                    <a:pt x="39164" y="10464"/>
                    <a:pt x="37645" y="7167"/>
                    <a:pt x="35017" y="4965"/>
                  </a:cubicBezTo>
                  <a:cubicBezTo>
                    <a:pt x="34987" y="4934"/>
                    <a:pt x="34941" y="4919"/>
                    <a:pt x="34896" y="4919"/>
                  </a:cubicBezTo>
                  <a:cubicBezTo>
                    <a:pt x="34470" y="4478"/>
                    <a:pt x="34014" y="4083"/>
                    <a:pt x="33528" y="3719"/>
                  </a:cubicBezTo>
                  <a:cubicBezTo>
                    <a:pt x="30033" y="1128"/>
                    <a:pt x="25537" y="1"/>
                    <a:pt x="2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5"/>
            <p:cNvSpPr/>
            <p:nvPr/>
          </p:nvSpPr>
          <p:spPr>
            <a:xfrm>
              <a:off x="8096173" y="3844200"/>
              <a:ext cx="90246" cy="63518"/>
            </a:xfrm>
            <a:custGeom>
              <a:avLst/>
              <a:gdLst/>
              <a:ahLst/>
              <a:cxnLst/>
              <a:rect l="l" t="t" r="r" b="b"/>
              <a:pathLst>
                <a:path w="1408" h="991" extrusionOk="0">
                  <a:moveTo>
                    <a:pt x="176" y="0"/>
                  </a:moveTo>
                  <a:cubicBezTo>
                    <a:pt x="38" y="0"/>
                    <a:pt x="0" y="185"/>
                    <a:pt x="132" y="229"/>
                  </a:cubicBezTo>
                  <a:cubicBezTo>
                    <a:pt x="512" y="351"/>
                    <a:pt x="846" y="594"/>
                    <a:pt x="1074" y="928"/>
                  </a:cubicBezTo>
                  <a:cubicBezTo>
                    <a:pt x="1105" y="972"/>
                    <a:pt x="1149" y="991"/>
                    <a:pt x="1193" y="991"/>
                  </a:cubicBezTo>
                  <a:cubicBezTo>
                    <a:pt x="1300" y="991"/>
                    <a:pt x="1407" y="883"/>
                    <a:pt x="1332" y="776"/>
                  </a:cubicBezTo>
                  <a:cubicBezTo>
                    <a:pt x="1059" y="396"/>
                    <a:pt x="648" y="123"/>
                    <a:pt x="193" y="1"/>
                  </a:cubicBez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5"/>
            <p:cNvSpPr/>
            <p:nvPr/>
          </p:nvSpPr>
          <p:spPr>
            <a:xfrm>
              <a:off x="7561301" y="3805679"/>
              <a:ext cx="647552" cy="606275"/>
            </a:xfrm>
            <a:custGeom>
              <a:avLst/>
              <a:gdLst/>
              <a:ahLst/>
              <a:cxnLst/>
              <a:rect l="l" t="t" r="r" b="b"/>
              <a:pathLst>
                <a:path w="10103" h="9459" extrusionOk="0">
                  <a:moveTo>
                    <a:pt x="2865" y="473"/>
                  </a:moveTo>
                  <a:cubicBezTo>
                    <a:pt x="3681" y="473"/>
                    <a:pt x="4163" y="1388"/>
                    <a:pt x="4694" y="2015"/>
                  </a:cubicBezTo>
                  <a:cubicBezTo>
                    <a:pt x="4970" y="2333"/>
                    <a:pt x="5430" y="2583"/>
                    <a:pt x="5838" y="2583"/>
                  </a:cubicBezTo>
                  <a:cubicBezTo>
                    <a:pt x="6151" y="2583"/>
                    <a:pt x="6433" y="2436"/>
                    <a:pt x="6578" y="2061"/>
                  </a:cubicBezTo>
                  <a:cubicBezTo>
                    <a:pt x="6752" y="1970"/>
                    <a:pt x="6984" y="1946"/>
                    <a:pt x="7214" y="1946"/>
                  </a:cubicBezTo>
                  <a:cubicBezTo>
                    <a:pt x="7406" y="1946"/>
                    <a:pt x="7596" y="1963"/>
                    <a:pt x="7748" y="1969"/>
                  </a:cubicBezTo>
                  <a:cubicBezTo>
                    <a:pt x="8477" y="2030"/>
                    <a:pt x="9115" y="2349"/>
                    <a:pt x="9297" y="3109"/>
                  </a:cubicBezTo>
                  <a:cubicBezTo>
                    <a:pt x="9525" y="4127"/>
                    <a:pt x="8857" y="4932"/>
                    <a:pt x="8128" y="5494"/>
                  </a:cubicBezTo>
                  <a:cubicBezTo>
                    <a:pt x="7368" y="5767"/>
                    <a:pt x="7307" y="6633"/>
                    <a:pt x="7353" y="7347"/>
                  </a:cubicBezTo>
                  <a:cubicBezTo>
                    <a:pt x="7392" y="8285"/>
                    <a:pt x="6984" y="9074"/>
                    <a:pt x="6098" y="9074"/>
                  </a:cubicBezTo>
                  <a:cubicBezTo>
                    <a:pt x="5965" y="9074"/>
                    <a:pt x="5821" y="9056"/>
                    <a:pt x="5667" y="9018"/>
                  </a:cubicBezTo>
                  <a:cubicBezTo>
                    <a:pt x="5120" y="8897"/>
                    <a:pt x="4664" y="8517"/>
                    <a:pt x="4269" y="8107"/>
                  </a:cubicBezTo>
                  <a:cubicBezTo>
                    <a:pt x="4315" y="8061"/>
                    <a:pt x="4315" y="7985"/>
                    <a:pt x="4269" y="7940"/>
                  </a:cubicBezTo>
                  <a:cubicBezTo>
                    <a:pt x="4147" y="7788"/>
                    <a:pt x="3996" y="7681"/>
                    <a:pt x="3813" y="7621"/>
                  </a:cubicBezTo>
                  <a:cubicBezTo>
                    <a:pt x="3783" y="7590"/>
                    <a:pt x="3752" y="7560"/>
                    <a:pt x="3737" y="7529"/>
                  </a:cubicBezTo>
                  <a:cubicBezTo>
                    <a:pt x="3712" y="7504"/>
                    <a:pt x="3681" y="7492"/>
                    <a:pt x="3651" y="7492"/>
                  </a:cubicBezTo>
                  <a:cubicBezTo>
                    <a:pt x="3608" y="7492"/>
                    <a:pt x="3566" y="7516"/>
                    <a:pt x="3540" y="7560"/>
                  </a:cubicBezTo>
                  <a:cubicBezTo>
                    <a:pt x="3475" y="7552"/>
                    <a:pt x="3410" y="7548"/>
                    <a:pt x="3344" y="7548"/>
                  </a:cubicBezTo>
                  <a:cubicBezTo>
                    <a:pt x="3166" y="7548"/>
                    <a:pt x="2989" y="7576"/>
                    <a:pt x="2811" y="7621"/>
                  </a:cubicBezTo>
                  <a:cubicBezTo>
                    <a:pt x="2568" y="7681"/>
                    <a:pt x="2324" y="7803"/>
                    <a:pt x="2081" y="7864"/>
                  </a:cubicBezTo>
                  <a:lnTo>
                    <a:pt x="1504" y="7985"/>
                  </a:lnTo>
                  <a:lnTo>
                    <a:pt x="532" y="7210"/>
                  </a:lnTo>
                  <a:cubicBezTo>
                    <a:pt x="107" y="6390"/>
                    <a:pt x="1140" y="5524"/>
                    <a:pt x="1732" y="5160"/>
                  </a:cubicBezTo>
                  <a:cubicBezTo>
                    <a:pt x="2142" y="4901"/>
                    <a:pt x="2704" y="4658"/>
                    <a:pt x="2735" y="4081"/>
                  </a:cubicBezTo>
                  <a:cubicBezTo>
                    <a:pt x="2735" y="3899"/>
                    <a:pt x="2689" y="3716"/>
                    <a:pt x="2568" y="3565"/>
                  </a:cubicBezTo>
                  <a:cubicBezTo>
                    <a:pt x="2643" y="3549"/>
                    <a:pt x="2659" y="3443"/>
                    <a:pt x="2598" y="3413"/>
                  </a:cubicBezTo>
                  <a:cubicBezTo>
                    <a:pt x="1565" y="2911"/>
                    <a:pt x="896" y="1377"/>
                    <a:pt x="2157" y="678"/>
                  </a:cubicBezTo>
                  <a:cubicBezTo>
                    <a:pt x="2420" y="534"/>
                    <a:pt x="2654" y="473"/>
                    <a:pt x="2865" y="473"/>
                  </a:cubicBezTo>
                  <a:close/>
                  <a:moveTo>
                    <a:pt x="2887" y="1"/>
                  </a:moveTo>
                  <a:cubicBezTo>
                    <a:pt x="2413" y="1"/>
                    <a:pt x="1947" y="168"/>
                    <a:pt x="1580" y="481"/>
                  </a:cubicBezTo>
                  <a:cubicBezTo>
                    <a:pt x="714" y="1225"/>
                    <a:pt x="881" y="2532"/>
                    <a:pt x="1671" y="3185"/>
                  </a:cubicBezTo>
                  <a:cubicBezTo>
                    <a:pt x="1671" y="3215"/>
                    <a:pt x="1686" y="3230"/>
                    <a:pt x="1702" y="3246"/>
                  </a:cubicBezTo>
                  <a:cubicBezTo>
                    <a:pt x="2173" y="3565"/>
                    <a:pt x="2431" y="4051"/>
                    <a:pt x="1960" y="4522"/>
                  </a:cubicBezTo>
                  <a:cubicBezTo>
                    <a:pt x="1778" y="4658"/>
                    <a:pt x="1595" y="4765"/>
                    <a:pt x="1398" y="4856"/>
                  </a:cubicBezTo>
                  <a:cubicBezTo>
                    <a:pt x="1079" y="5053"/>
                    <a:pt x="790" y="5281"/>
                    <a:pt x="562" y="5570"/>
                  </a:cubicBezTo>
                  <a:cubicBezTo>
                    <a:pt x="167" y="6010"/>
                    <a:pt x="0" y="6603"/>
                    <a:pt x="137" y="7180"/>
                  </a:cubicBezTo>
                  <a:cubicBezTo>
                    <a:pt x="228" y="7666"/>
                    <a:pt x="577" y="8076"/>
                    <a:pt x="1033" y="8259"/>
                  </a:cubicBezTo>
                  <a:cubicBezTo>
                    <a:pt x="1154" y="8298"/>
                    <a:pt x="1276" y="8315"/>
                    <a:pt x="1398" y="8315"/>
                  </a:cubicBezTo>
                  <a:cubicBezTo>
                    <a:pt x="2053" y="8315"/>
                    <a:pt x="2718" y="7833"/>
                    <a:pt x="3356" y="7833"/>
                  </a:cubicBezTo>
                  <a:cubicBezTo>
                    <a:pt x="3463" y="7833"/>
                    <a:pt x="3570" y="7847"/>
                    <a:pt x="3677" y="7879"/>
                  </a:cubicBezTo>
                  <a:cubicBezTo>
                    <a:pt x="4255" y="8684"/>
                    <a:pt x="5074" y="9459"/>
                    <a:pt x="6072" y="9459"/>
                  </a:cubicBezTo>
                  <a:cubicBezTo>
                    <a:pt x="6279" y="9459"/>
                    <a:pt x="6493" y="9425"/>
                    <a:pt x="6715" y="9352"/>
                  </a:cubicBezTo>
                  <a:cubicBezTo>
                    <a:pt x="8507" y="8760"/>
                    <a:pt x="6973" y="6512"/>
                    <a:pt x="8355" y="5767"/>
                  </a:cubicBezTo>
                  <a:cubicBezTo>
                    <a:pt x="8386" y="5752"/>
                    <a:pt x="8416" y="5707"/>
                    <a:pt x="8431" y="5661"/>
                  </a:cubicBezTo>
                  <a:cubicBezTo>
                    <a:pt x="9419" y="5008"/>
                    <a:pt x="10102" y="3823"/>
                    <a:pt x="9571" y="2638"/>
                  </a:cubicBezTo>
                  <a:cubicBezTo>
                    <a:pt x="9282" y="2000"/>
                    <a:pt x="8705" y="1666"/>
                    <a:pt x="8021" y="1574"/>
                  </a:cubicBezTo>
                  <a:cubicBezTo>
                    <a:pt x="7798" y="1538"/>
                    <a:pt x="7532" y="1504"/>
                    <a:pt x="7264" y="1504"/>
                  </a:cubicBezTo>
                  <a:cubicBezTo>
                    <a:pt x="6858" y="1504"/>
                    <a:pt x="6449" y="1582"/>
                    <a:pt x="6183" y="1848"/>
                  </a:cubicBezTo>
                  <a:cubicBezTo>
                    <a:pt x="6107" y="1924"/>
                    <a:pt x="6107" y="2030"/>
                    <a:pt x="6168" y="2106"/>
                  </a:cubicBezTo>
                  <a:cubicBezTo>
                    <a:pt x="6047" y="2240"/>
                    <a:pt x="5922" y="2296"/>
                    <a:pt x="5796" y="2296"/>
                  </a:cubicBezTo>
                  <a:cubicBezTo>
                    <a:pt x="5193" y="2296"/>
                    <a:pt x="4574" y="1000"/>
                    <a:pt x="4360" y="724"/>
                  </a:cubicBezTo>
                  <a:cubicBezTo>
                    <a:pt x="4132" y="435"/>
                    <a:pt x="3813" y="207"/>
                    <a:pt x="3464" y="86"/>
                  </a:cubicBezTo>
                  <a:cubicBezTo>
                    <a:pt x="3274" y="28"/>
                    <a:pt x="3080" y="1"/>
                    <a:pt x="2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5"/>
            <p:cNvSpPr/>
            <p:nvPr/>
          </p:nvSpPr>
          <p:spPr>
            <a:xfrm>
              <a:off x="8046179" y="3869902"/>
              <a:ext cx="102103" cy="49097"/>
            </a:xfrm>
            <a:custGeom>
              <a:avLst/>
              <a:gdLst/>
              <a:ahLst/>
              <a:cxnLst/>
              <a:rect l="l" t="t" r="r" b="b"/>
              <a:pathLst>
                <a:path w="1593" h="766" extrusionOk="0">
                  <a:moveTo>
                    <a:pt x="282" y="1"/>
                  </a:moveTo>
                  <a:cubicBezTo>
                    <a:pt x="224" y="1"/>
                    <a:pt x="165" y="4"/>
                    <a:pt x="107" y="10"/>
                  </a:cubicBezTo>
                  <a:cubicBezTo>
                    <a:pt x="0" y="10"/>
                    <a:pt x="0" y="162"/>
                    <a:pt x="107" y="162"/>
                  </a:cubicBezTo>
                  <a:cubicBezTo>
                    <a:pt x="639" y="208"/>
                    <a:pt x="973" y="421"/>
                    <a:pt x="1353" y="740"/>
                  </a:cubicBezTo>
                  <a:cubicBezTo>
                    <a:pt x="1374" y="758"/>
                    <a:pt x="1400" y="765"/>
                    <a:pt x="1426" y="765"/>
                  </a:cubicBezTo>
                  <a:cubicBezTo>
                    <a:pt x="1509" y="765"/>
                    <a:pt x="1593" y="684"/>
                    <a:pt x="1535" y="603"/>
                  </a:cubicBezTo>
                  <a:cubicBezTo>
                    <a:pt x="1223" y="223"/>
                    <a:pt x="765" y="1"/>
                    <a:pt x="28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5"/>
            <p:cNvSpPr/>
            <p:nvPr/>
          </p:nvSpPr>
          <p:spPr>
            <a:xfrm>
              <a:off x="7796978" y="3373102"/>
              <a:ext cx="60057" cy="69223"/>
            </a:xfrm>
            <a:custGeom>
              <a:avLst/>
              <a:gdLst/>
              <a:ahLst/>
              <a:cxnLst/>
              <a:rect l="l" t="t" r="r" b="b"/>
              <a:pathLst>
                <a:path w="937" h="1080" extrusionOk="0">
                  <a:moveTo>
                    <a:pt x="145" y="1"/>
                  </a:moveTo>
                  <a:cubicBezTo>
                    <a:pt x="53" y="1"/>
                    <a:pt x="0" y="131"/>
                    <a:pt x="91" y="196"/>
                  </a:cubicBezTo>
                  <a:cubicBezTo>
                    <a:pt x="227" y="287"/>
                    <a:pt x="364" y="424"/>
                    <a:pt x="470" y="576"/>
                  </a:cubicBezTo>
                  <a:cubicBezTo>
                    <a:pt x="546" y="713"/>
                    <a:pt x="622" y="864"/>
                    <a:pt x="683" y="1016"/>
                  </a:cubicBezTo>
                  <a:cubicBezTo>
                    <a:pt x="703" y="1061"/>
                    <a:pt x="738" y="1080"/>
                    <a:pt x="775" y="1080"/>
                  </a:cubicBezTo>
                  <a:cubicBezTo>
                    <a:pt x="851" y="1080"/>
                    <a:pt x="936" y="1002"/>
                    <a:pt x="926" y="910"/>
                  </a:cubicBezTo>
                  <a:cubicBezTo>
                    <a:pt x="850" y="530"/>
                    <a:pt x="516" y="196"/>
                    <a:pt x="197" y="14"/>
                  </a:cubicBezTo>
                  <a:cubicBezTo>
                    <a:pt x="179" y="5"/>
                    <a:pt x="161" y="1"/>
                    <a:pt x="14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5"/>
            <p:cNvSpPr/>
            <p:nvPr/>
          </p:nvSpPr>
          <p:spPr>
            <a:xfrm>
              <a:off x="7389912" y="3338234"/>
              <a:ext cx="427514" cy="373738"/>
            </a:xfrm>
            <a:custGeom>
              <a:avLst/>
              <a:gdLst/>
              <a:ahLst/>
              <a:cxnLst/>
              <a:rect l="l" t="t" r="r" b="b"/>
              <a:pathLst>
                <a:path w="6670" h="5831" extrusionOk="0">
                  <a:moveTo>
                    <a:pt x="2484" y="408"/>
                  </a:moveTo>
                  <a:cubicBezTo>
                    <a:pt x="2981" y="408"/>
                    <a:pt x="3454" y="672"/>
                    <a:pt x="3722" y="1120"/>
                  </a:cubicBezTo>
                  <a:cubicBezTo>
                    <a:pt x="3631" y="1150"/>
                    <a:pt x="3601" y="1257"/>
                    <a:pt x="3646" y="1333"/>
                  </a:cubicBezTo>
                  <a:cubicBezTo>
                    <a:pt x="3707" y="1484"/>
                    <a:pt x="3829" y="1591"/>
                    <a:pt x="3981" y="1636"/>
                  </a:cubicBezTo>
                  <a:cubicBezTo>
                    <a:pt x="4010" y="1666"/>
                    <a:pt x="4046" y="1683"/>
                    <a:pt x="4080" y="1683"/>
                  </a:cubicBezTo>
                  <a:cubicBezTo>
                    <a:pt x="4098" y="1683"/>
                    <a:pt x="4116" y="1678"/>
                    <a:pt x="4133" y="1667"/>
                  </a:cubicBezTo>
                  <a:cubicBezTo>
                    <a:pt x="4171" y="1674"/>
                    <a:pt x="4209" y="1678"/>
                    <a:pt x="4247" y="1678"/>
                  </a:cubicBezTo>
                  <a:cubicBezTo>
                    <a:pt x="4284" y="1678"/>
                    <a:pt x="4322" y="1674"/>
                    <a:pt x="4360" y="1667"/>
                  </a:cubicBezTo>
                  <a:cubicBezTo>
                    <a:pt x="4573" y="1636"/>
                    <a:pt x="4786" y="1576"/>
                    <a:pt x="4983" y="1484"/>
                  </a:cubicBezTo>
                  <a:cubicBezTo>
                    <a:pt x="5041" y="1469"/>
                    <a:pt x="5097" y="1461"/>
                    <a:pt x="5151" y="1461"/>
                  </a:cubicBezTo>
                  <a:cubicBezTo>
                    <a:pt x="5367" y="1461"/>
                    <a:pt x="5533" y="1590"/>
                    <a:pt x="5485" y="1895"/>
                  </a:cubicBezTo>
                  <a:cubicBezTo>
                    <a:pt x="5469" y="2001"/>
                    <a:pt x="5317" y="2138"/>
                    <a:pt x="5272" y="2244"/>
                  </a:cubicBezTo>
                  <a:cubicBezTo>
                    <a:pt x="5090" y="2533"/>
                    <a:pt x="5105" y="2882"/>
                    <a:pt x="5287" y="3155"/>
                  </a:cubicBezTo>
                  <a:cubicBezTo>
                    <a:pt x="5393" y="3277"/>
                    <a:pt x="5515" y="3368"/>
                    <a:pt x="5637" y="3459"/>
                  </a:cubicBezTo>
                  <a:cubicBezTo>
                    <a:pt x="6153" y="3839"/>
                    <a:pt x="6502" y="4249"/>
                    <a:pt x="6123" y="4903"/>
                  </a:cubicBezTo>
                  <a:cubicBezTo>
                    <a:pt x="6123" y="4918"/>
                    <a:pt x="6123" y="4918"/>
                    <a:pt x="6123" y="4918"/>
                  </a:cubicBezTo>
                  <a:cubicBezTo>
                    <a:pt x="5986" y="5085"/>
                    <a:pt x="5834" y="5206"/>
                    <a:pt x="5652" y="5297"/>
                  </a:cubicBezTo>
                  <a:cubicBezTo>
                    <a:pt x="5302" y="5358"/>
                    <a:pt x="4953" y="5419"/>
                    <a:pt x="4588" y="5480"/>
                  </a:cubicBezTo>
                  <a:lnTo>
                    <a:pt x="3814" y="4781"/>
                  </a:lnTo>
                  <a:cubicBezTo>
                    <a:pt x="3677" y="4644"/>
                    <a:pt x="3510" y="4538"/>
                    <a:pt x="3327" y="4462"/>
                  </a:cubicBezTo>
                  <a:cubicBezTo>
                    <a:pt x="3232" y="4437"/>
                    <a:pt x="3137" y="4424"/>
                    <a:pt x="3043" y="4424"/>
                  </a:cubicBezTo>
                  <a:cubicBezTo>
                    <a:pt x="2912" y="4424"/>
                    <a:pt x="2783" y="4448"/>
                    <a:pt x="2659" y="4492"/>
                  </a:cubicBezTo>
                  <a:cubicBezTo>
                    <a:pt x="2262" y="4597"/>
                    <a:pt x="1836" y="4724"/>
                    <a:pt x="1440" y="4724"/>
                  </a:cubicBezTo>
                  <a:cubicBezTo>
                    <a:pt x="1033" y="4724"/>
                    <a:pt x="658" y="4590"/>
                    <a:pt x="380" y="4158"/>
                  </a:cubicBezTo>
                  <a:cubicBezTo>
                    <a:pt x="259" y="3338"/>
                    <a:pt x="1672" y="3110"/>
                    <a:pt x="1504" y="2198"/>
                  </a:cubicBezTo>
                  <a:cubicBezTo>
                    <a:pt x="1459" y="1955"/>
                    <a:pt x="1353" y="1743"/>
                    <a:pt x="1292" y="1500"/>
                  </a:cubicBezTo>
                  <a:cubicBezTo>
                    <a:pt x="1155" y="877"/>
                    <a:pt x="1611" y="543"/>
                    <a:pt x="2203" y="436"/>
                  </a:cubicBezTo>
                  <a:cubicBezTo>
                    <a:pt x="2297" y="417"/>
                    <a:pt x="2391" y="408"/>
                    <a:pt x="2484" y="408"/>
                  </a:cubicBezTo>
                  <a:close/>
                  <a:moveTo>
                    <a:pt x="2372" y="1"/>
                  </a:moveTo>
                  <a:cubicBezTo>
                    <a:pt x="1960" y="1"/>
                    <a:pt x="1544" y="145"/>
                    <a:pt x="1201" y="467"/>
                  </a:cubicBezTo>
                  <a:cubicBezTo>
                    <a:pt x="973" y="664"/>
                    <a:pt x="821" y="938"/>
                    <a:pt x="790" y="1257"/>
                  </a:cubicBezTo>
                  <a:cubicBezTo>
                    <a:pt x="760" y="1560"/>
                    <a:pt x="942" y="1758"/>
                    <a:pt x="1018" y="2031"/>
                  </a:cubicBezTo>
                  <a:cubicBezTo>
                    <a:pt x="1261" y="2897"/>
                    <a:pt x="593" y="2912"/>
                    <a:pt x="213" y="3490"/>
                  </a:cubicBezTo>
                  <a:cubicBezTo>
                    <a:pt x="46" y="3718"/>
                    <a:pt x="1" y="4006"/>
                    <a:pt x="107" y="4264"/>
                  </a:cubicBezTo>
                  <a:cubicBezTo>
                    <a:pt x="122" y="4325"/>
                    <a:pt x="183" y="4371"/>
                    <a:pt x="244" y="4371"/>
                  </a:cubicBezTo>
                  <a:cubicBezTo>
                    <a:pt x="395" y="4766"/>
                    <a:pt x="730" y="5054"/>
                    <a:pt x="1155" y="5146"/>
                  </a:cubicBezTo>
                  <a:cubicBezTo>
                    <a:pt x="1287" y="5180"/>
                    <a:pt x="1412" y="5194"/>
                    <a:pt x="1532" y="5194"/>
                  </a:cubicBezTo>
                  <a:cubicBezTo>
                    <a:pt x="2035" y="5194"/>
                    <a:pt x="2449" y="4949"/>
                    <a:pt x="2903" y="4949"/>
                  </a:cubicBezTo>
                  <a:cubicBezTo>
                    <a:pt x="3152" y="4949"/>
                    <a:pt x="3413" y="5023"/>
                    <a:pt x="3707" y="5252"/>
                  </a:cubicBezTo>
                  <a:cubicBezTo>
                    <a:pt x="4121" y="5559"/>
                    <a:pt x="4394" y="5830"/>
                    <a:pt x="4907" y="5830"/>
                  </a:cubicBezTo>
                  <a:cubicBezTo>
                    <a:pt x="4978" y="5830"/>
                    <a:pt x="5054" y="5825"/>
                    <a:pt x="5135" y="5814"/>
                  </a:cubicBezTo>
                  <a:cubicBezTo>
                    <a:pt x="5788" y="5723"/>
                    <a:pt x="6275" y="5252"/>
                    <a:pt x="6639" y="4735"/>
                  </a:cubicBezTo>
                  <a:cubicBezTo>
                    <a:pt x="6670" y="4675"/>
                    <a:pt x="6654" y="4599"/>
                    <a:pt x="6594" y="4553"/>
                  </a:cubicBezTo>
                  <a:cubicBezTo>
                    <a:pt x="6670" y="4325"/>
                    <a:pt x="6654" y="4067"/>
                    <a:pt x="6563" y="3839"/>
                  </a:cubicBezTo>
                  <a:cubicBezTo>
                    <a:pt x="6472" y="3626"/>
                    <a:pt x="6335" y="3459"/>
                    <a:pt x="6153" y="3323"/>
                  </a:cubicBezTo>
                  <a:cubicBezTo>
                    <a:pt x="5849" y="3049"/>
                    <a:pt x="5485" y="3004"/>
                    <a:pt x="5682" y="2396"/>
                  </a:cubicBezTo>
                  <a:cubicBezTo>
                    <a:pt x="5743" y="2274"/>
                    <a:pt x="5804" y="2153"/>
                    <a:pt x="5895" y="2031"/>
                  </a:cubicBezTo>
                  <a:cubicBezTo>
                    <a:pt x="6031" y="1728"/>
                    <a:pt x="6077" y="1363"/>
                    <a:pt x="5743" y="1135"/>
                  </a:cubicBezTo>
                  <a:cubicBezTo>
                    <a:pt x="5655" y="1077"/>
                    <a:pt x="5554" y="1055"/>
                    <a:pt x="5446" y="1055"/>
                  </a:cubicBezTo>
                  <a:cubicBezTo>
                    <a:pt x="5074" y="1055"/>
                    <a:pt x="4615" y="1323"/>
                    <a:pt x="4278" y="1323"/>
                  </a:cubicBezTo>
                  <a:cubicBezTo>
                    <a:pt x="4227" y="1323"/>
                    <a:pt x="4178" y="1317"/>
                    <a:pt x="4133" y="1302"/>
                  </a:cubicBezTo>
                  <a:cubicBezTo>
                    <a:pt x="3905" y="509"/>
                    <a:pt x="3146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5"/>
            <p:cNvSpPr/>
            <p:nvPr/>
          </p:nvSpPr>
          <p:spPr>
            <a:xfrm>
              <a:off x="7728140" y="3374832"/>
              <a:ext cx="86656" cy="72940"/>
            </a:xfrm>
            <a:custGeom>
              <a:avLst/>
              <a:gdLst/>
              <a:ahLst/>
              <a:cxnLst/>
              <a:rect l="l" t="t" r="r" b="b"/>
              <a:pathLst>
                <a:path w="1352" h="1138" extrusionOk="0">
                  <a:moveTo>
                    <a:pt x="162" y="1"/>
                  </a:moveTo>
                  <a:cubicBezTo>
                    <a:pt x="51" y="1"/>
                    <a:pt x="0" y="156"/>
                    <a:pt x="116" y="199"/>
                  </a:cubicBezTo>
                  <a:cubicBezTo>
                    <a:pt x="572" y="321"/>
                    <a:pt x="937" y="640"/>
                    <a:pt x="1119" y="1081"/>
                  </a:cubicBezTo>
                  <a:cubicBezTo>
                    <a:pt x="1139" y="1121"/>
                    <a:pt x="1173" y="1138"/>
                    <a:pt x="1208" y="1138"/>
                  </a:cubicBezTo>
                  <a:cubicBezTo>
                    <a:pt x="1278" y="1138"/>
                    <a:pt x="1352" y="1070"/>
                    <a:pt x="1332" y="989"/>
                  </a:cubicBezTo>
                  <a:cubicBezTo>
                    <a:pt x="1165" y="473"/>
                    <a:pt x="709" y="93"/>
                    <a:pt x="177" y="2"/>
                  </a:cubicBezTo>
                  <a:cubicBezTo>
                    <a:pt x="172" y="1"/>
                    <a:pt x="167" y="1"/>
                    <a:pt x="16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5"/>
            <p:cNvSpPr/>
            <p:nvPr/>
          </p:nvSpPr>
          <p:spPr>
            <a:xfrm>
              <a:off x="6581740" y="3291701"/>
              <a:ext cx="670946" cy="564100"/>
            </a:xfrm>
            <a:custGeom>
              <a:avLst/>
              <a:gdLst/>
              <a:ahLst/>
              <a:cxnLst/>
              <a:rect l="l" t="t" r="r" b="b"/>
              <a:pathLst>
                <a:path w="10468" h="8801" extrusionOk="0">
                  <a:moveTo>
                    <a:pt x="6493" y="461"/>
                  </a:moveTo>
                  <a:cubicBezTo>
                    <a:pt x="7018" y="461"/>
                    <a:pt x="7523" y="829"/>
                    <a:pt x="7748" y="1512"/>
                  </a:cubicBezTo>
                  <a:cubicBezTo>
                    <a:pt x="7870" y="1876"/>
                    <a:pt x="7824" y="2256"/>
                    <a:pt x="8082" y="2575"/>
                  </a:cubicBezTo>
                  <a:cubicBezTo>
                    <a:pt x="8245" y="2813"/>
                    <a:pt x="8508" y="2944"/>
                    <a:pt x="8778" y="2944"/>
                  </a:cubicBezTo>
                  <a:cubicBezTo>
                    <a:pt x="8886" y="2944"/>
                    <a:pt x="8996" y="2922"/>
                    <a:pt x="9100" y="2879"/>
                  </a:cubicBezTo>
                  <a:cubicBezTo>
                    <a:pt x="9125" y="2904"/>
                    <a:pt x="9160" y="2915"/>
                    <a:pt x="9196" y="2915"/>
                  </a:cubicBezTo>
                  <a:cubicBezTo>
                    <a:pt x="9225" y="2915"/>
                    <a:pt x="9255" y="2908"/>
                    <a:pt x="9283" y="2894"/>
                  </a:cubicBezTo>
                  <a:cubicBezTo>
                    <a:pt x="9393" y="2843"/>
                    <a:pt x="9504" y="2802"/>
                    <a:pt x="9612" y="2802"/>
                  </a:cubicBezTo>
                  <a:cubicBezTo>
                    <a:pt x="9696" y="2802"/>
                    <a:pt x="9780" y="2827"/>
                    <a:pt x="9860" y="2894"/>
                  </a:cubicBezTo>
                  <a:cubicBezTo>
                    <a:pt x="9997" y="3031"/>
                    <a:pt x="10027" y="3228"/>
                    <a:pt x="9951" y="3411"/>
                  </a:cubicBezTo>
                  <a:cubicBezTo>
                    <a:pt x="9829" y="3578"/>
                    <a:pt x="9693" y="3730"/>
                    <a:pt x="9526" y="3866"/>
                  </a:cubicBezTo>
                  <a:cubicBezTo>
                    <a:pt x="8979" y="4049"/>
                    <a:pt x="9024" y="4854"/>
                    <a:pt x="9207" y="5340"/>
                  </a:cubicBezTo>
                  <a:cubicBezTo>
                    <a:pt x="9510" y="6084"/>
                    <a:pt x="9708" y="6950"/>
                    <a:pt x="8751" y="7315"/>
                  </a:cubicBezTo>
                  <a:cubicBezTo>
                    <a:pt x="8575" y="7381"/>
                    <a:pt x="8399" y="7409"/>
                    <a:pt x="8223" y="7409"/>
                  </a:cubicBezTo>
                  <a:cubicBezTo>
                    <a:pt x="7713" y="7409"/>
                    <a:pt x="7205" y="7172"/>
                    <a:pt x="6730" y="6935"/>
                  </a:cubicBezTo>
                  <a:cubicBezTo>
                    <a:pt x="6715" y="6920"/>
                    <a:pt x="6700" y="6905"/>
                    <a:pt x="6685" y="6889"/>
                  </a:cubicBezTo>
                  <a:cubicBezTo>
                    <a:pt x="6624" y="6859"/>
                    <a:pt x="6563" y="6844"/>
                    <a:pt x="6503" y="6829"/>
                  </a:cubicBezTo>
                  <a:lnTo>
                    <a:pt x="6381" y="6768"/>
                  </a:lnTo>
                  <a:cubicBezTo>
                    <a:pt x="6366" y="6760"/>
                    <a:pt x="6347" y="6756"/>
                    <a:pt x="6328" y="6756"/>
                  </a:cubicBezTo>
                  <a:cubicBezTo>
                    <a:pt x="6309" y="6756"/>
                    <a:pt x="6290" y="6760"/>
                    <a:pt x="6275" y="6768"/>
                  </a:cubicBezTo>
                  <a:cubicBezTo>
                    <a:pt x="6186" y="6753"/>
                    <a:pt x="6098" y="6747"/>
                    <a:pt x="6012" y="6747"/>
                  </a:cubicBezTo>
                  <a:cubicBezTo>
                    <a:pt x="5465" y="6747"/>
                    <a:pt x="4968" y="7023"/>
                    <a:pt x="4482" y="7391"/>
                  </a:cubicBezTo>
                  <a:cubicBezTo>
                    <a:pt x="4178" y="7649"/>
                    <a:pt x="3859" y="7892"/>
                    <a:pt x="3525" y="8105"/>
                  </a:cubicBezTo>
                  <a:cubicBezTo>
                    <a:pt x="3311" y="8223"/>
                    <a:pt x="2942" y="8342"/>
                    <a:pt x="2607" y="8342"/>
                  </a:cubicBezTo>
                  <a:cubicBezTo>
                    <a:pt x="2085" y="8342"/>
                    <a:pt x="1645" y="8053"/>
                    <a:pt x="2006" y="7026"/>
                  </a:cubicBezTo>
                  <a:cubicBezTo>
                    <a:pt x="2173" y="6570"/>
                    <a:pt x="2750" y="6160"/>
                    <a:pt x="3054" y="5750"/>
                  </a:cubicBezTo>
                  <a:cubicBezTo>
                    <a:pt x="3115" y="5750"/>
                    <a:pt x="3176" y="5704"/>
                    <a:pt x="3191" y="5644"/>
                  </a:cubicBezTo>
                  <a:cubicBezTo>
                    <a:pt x="3510" y="4550"/>
                    <a:pt x="2264" y="4246"/>
                    <a:pt x="1489" y="4018"/>
                  </a:cubicBezTo>
                  <a:cubicBezTo>
                    <a:pt x="988" y="3866"/>
                    <a:pt x="396" y="3532"/>
                    <a:pt x="715" y="2879"/>
                  </a:cubicBezTo>
                  <a:cubicBezTo>
                    <a:pt x="912" y="2545"/>
                    <a:pt x="1246" y="2302"/>
                    <a:pt x="1626" y="2210"/>
                  </a:cubicBezTo>
                  <a:cubicBezTo>
                    <a:pt x="1799" y="2165"/>
                    <a:pt x="1976" y="2143"/>
                    <a:pt x="2152" y="2143"/>
                  </a:cubicBezTo>
                  <a:cubicBezTo>
                    <a:pt x="2565" y="2143"/>
                    <a:pt x="2976" y="2265"/>
                    <a:pt x="3328" y="2499"/>
                  </a:cubicBezTo>
                  <a:cubicBezTo>
                    <a:pt x="3404" y="2545"/>
                    <a:pt x="3464" y="2590"/>
                    <a:pt x="3540" y="2636"/>
                  </a:cubicBezTo>
                  <a:cubicBezTo>
                    <a:pt x="3555" y="2651"/>
                    <a:pt x="3586" y="2666"/>
                    <a:pt x="3601" y="2681"/>
                  </a:cubicBezTo>
                  <a:cubicBezTo>
                    <a:pt x="3623" y="2692"/>
                    <a:pt x="3652" y="2703"/>
                    <a:pt x="3683" y="2703"/>
                  </a:cubicBezTo>
                  <a:cubicBezTo>
                    <a:pt x="3696" y="2703"/>
                    <a:pt x="3709" y="2701"/>
                    <a:pt x="3723" y="2697"/>
                  </a:cubicBezTo>
                  <a:cubicBezTo>
                    <a:pt x="3788" y="2715"/>
                    <a:pt x="3866" y="2728"/>
                    <a:pt x="3944" y="2728"/>
                  </a:cubicBezTo>
                  <a:cubicBezTo>
                    <a:pt x="3992" y="2728"/>
                    <a:pt x="4041" y="2723"/>
                    <a:pt x="4087" y="2712"/>
                  </a:cubicBezTo>
                  <a:cubicBezTo>
                    <a:pt x="4892" y="2605"/>
                    <a:pt x="4999" y="1648"/>
                    <a:pt x="5378" y="1117"/>
                  </a:cubicBezTo>
                  <a:cubicBezTo>
                    <a:pt x="5686" y="672"/>
                    <a:pt x="6095" y="461"/>
                    <a:pt x="6493" y="461"/>
                  </a:cubicBezTo>
                  <a:close/>
                  <a:moveTo>
                    <a:pt x="6718" y="1"/>
                  </a:moveTo>
                  <a:cubicBezTo>
                    <a:pt x="6631" y="1"/>
                    <a:pt x="6544" y="8"/>
                    <a:pt x="6457" y="23"/>
                  </a:cubicBezTo>
                  <a:cubicBezTo>
                    <a:pt x="5986" y="53"/>
                    <a:pt x="5546" y="236"/>
                    <a:pt x="5181" y="539"/>
                  </a:cubicBezTo>
                  <a:cubicBezTo>
                    <a:pt x="4828" y="850"/>
                    <a:pt x="4474" y="2358"/>
                    <a:pt x="3790" y="2358"/>
                  </a:cubicBezTo>
                  <a:cubicBezTo>
                    <a:pt x="3739" y="2358"/>
                    <a:pt x="3686" y="2350"/>
                    <a:pt x="3631" y="2332"/>
                  </a:cubicBezTo>
                  <a:cubicBezTo>
                    <a:pt x="3231" y="1902"/>
                    <a:pt x="2640" y="1682"/>
                    <a:pt x="2051" y="1682"/>
                  </a:cubicBezTo>
                  <a:cubicBezTo>
                    <a:pt x="1432" y="1682"/>
                    <a:pt x="815" y="1925"/>
                    <a:pt x="426" y="2423"/>
                  </a:cubicBezTo>
                  <a:cubicBezTo>
                    <a:pt x="77" y="2879"/>
                    <a:pt x="1" y="3487"/>
                    <a:pt x="396" y="3942"/>
                  </a:cubicBezTo>
                  <a:cubicBezTo>
                    <a:pt x="943" y="4611"/>
                    <a:pt x="3100" y="4413"/>
                    <a:pt x="2872" y="5553"/>
                  </a:cubicBezTo>
                  <a:cubicBezTo>
                    <a:pt x="2872" y="5568"/>
                    <a:pt x="2872" y="5583"/>
                    <a:pt x="2872" y="5583"/>
                  </a:cubicBezTo>
                  <a:cubicBezTo>
                    <a:pt x="2203" y="6251"/>
                    <a:pt x="624" y="7619"/>
                    <a:pt x="1915" y="8530"/>
                  </a:cubicBezTo>
                  <a:cubicBezTo>
                    <a:pt x="2190" y="8722"/>
                    <a:pt x="2457" y="8800"/>
                    <a:pt x="2717" y="8800"/>
                  </a:cubicBezTo>
                  <a:cubicBezTo>
                    <a:pt x="3913" y="8800"/>
                    <a:pt x="4973" y="7133"/>
                    <a:pt x="6193" y="7133"/>
                  </a:cubicBezTo>
                  <a:cubicBezTo>
                    <a:pt x="6285" y="7133"/>
                    <a:pt x="6378" y="7142"/>
                    <a:pt x="6472" y="7163"/>
                  </a:cubicBezTo>
                  <a:cubicBezTo>
                    <a:pt x="7008" y="7524"/>
                    <a:pt x="7682" y="7841"/>
                    <a:pt x="8325" y="7841"/>
                  </a:cubicBezTo>
                  <a:cubicBezTo>
                    <a:pt x="8684" y="7841"/>
                    <a:pt x="9033" y="7742"/>
                    <a:pt x="9343" y="7497"/>
                  </a:cubicBezTo>
                  <a:cubicBezTo>
                    <a:pt x="9678" y="7224"/>
                    <a:pt x="9890" y="6844"/>
                    <a:pt x="9951" y="6418"/>
                  </a:cubicBezTo>
                  <a:cubicBezTo>
                    <a:pt x="9981" y="6145"/>
                    <a:pt x="9936" y="5856"/>
                    <a:pt x="9829" y="5613"/>
                  </a:cubicBezTo>
                  <a:cubicBezTo>
                    <a:pt x="9708" y="5294"/>
                    <a:pt x="9116" y="4276"/>
                    <a:pt x="9829" y="4201"/>
                  </a:cubicBezTo>
                  <a:cubicBezTo>
                    <a:pt x="9997" y="4201"/>
                    <a:pt x="10073" y="4003"/>
                    <a:pt x="9981" y="3881"/>
                  </a:cubicBezTo>
                  <a:cubicBezTo>
                    <a:pt x="10255" y="3638"/>
                    <a:pt x="10468" y="3350"/>
                    <a:pt x="10331" y="2940"/>
                  </a:cubicBezTo>
                  <a:cubicBezTo>
                    <a:pt x="10215" y="2623"/>
                    <a:pt x="9894" y="2417"/>
                    <a:pt x="9576" y="2417"/>
                  </a:cubicBezTo>
                  <a:cubicBezTo>
                    <a:pt x="9436" y="2417"/>
                    <a:pt x="9297" y="2456"/>
                    <a:pt x="9176" y="2545"/>
                  </a:cubicBezTo>
                  <a:lnTo>
                    <a:pt x="9116" y="2545"/>
                  </a:lnTo>
                  <a:cubicBezTo>
                    <a:pt x="9051" y="2569"/>
                    <a:pt x="8991" y="2580"/>
                    <a:pt x="8934" y="2580"/>
                  </a:cubicBezTo>
                  <a:cubicBezTo>
                    <a:pt x="8200" y="2580"/>
                    <a:pt x="8068" y="708"/>
                    <a:pt x="7688" y="342"/>
                  </a:cubicBezTo>
                  <a:cubicBezTo>
                    <a:pt x="7419" y="122"/>
                    <a:pt x="7072" y="1"/>
                    <a:pt x="671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5"/>
            <p:cNvSpPr/>
            <p:nvPr/>
          </p:nvSpPr>
          <p:spPr>
            <a:xfrm>
              <a:off x="7098793" y="3838367"/>
              <a:ext cx="108769" cy="22497"/>
            </a:xfrm>
            <a:custGeom>
              <a:avLst/>
              <a:gdLst/>
              <a:ahLst/>
              <a:cxnLst/>
              <a:rect l="l" t="t" r="r" b="b"/>
              <a:pathLst>
                <a:path w="1697" h="351" extrusionOk="0">
                  <a:moveTo>
                    <a:pt x="1547" y="0"/>
                  </a:moveTo>
                  <a:cubicBezTo>
                    <a:pt x="1543" y="0"/>
                    <a:pt x="1539" y="1"/>
                    <a:pt x="1535" y="1"/>
                  </a:cubicBezTo>
                  <a:cubicBezTo>
                    <a:pt x="1064" y="62"/>
                    <a:pt x="578" y="107"/>
                    <a:pt x="107" y="168"/>
                  </a:cubicBezTo>
                  <a:cubicBezTo>
                    <a:pt x="0" y="183"/>
                    <a:pt x="15" y="350"/>
                    <a:pt x="122" y="350"/>
                  </a:cubicBezTo>
                  <a:cubicBezTo>
                    <a:pt x="593" y="335"/>
                    <a:pt x="1064" y="290"/>
                    <a:pt x="1535" y="244"/>
                  </a:cubicBezTo>
                  <a:cubicBezTo>
                    <a:pt x="1697" y="244"/>
                    <a:pt x="1687" y="0"/>
                    <a:pt x="154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5"/>
            <p:cNvSpPr/>
            <p:nvPr/>
          </p:nvSpPr>
          <p:spPr>
            <a:xfrm>
              <a:off x="7040659" y="3806191"/>
              <a:ext cx="152867" cy="23715"/>
            </a:xfrm>
            <a:custGeom>
              <a:avLst/>
              <a:gdLst/>
              <a:ahLst/>
              <a:cxnLst/>
              <a:rect l="l" t="t" r="r" b="b"/>
              <a:pathLst>
                <a:path w="2385" h="370" extrusionOk="0">
                  <a:moveTo>
                    <a:pt x="133" y="1"/>
                  </a:moveTo>
                  <a:cubicBezTo>
                    <a:pt x="37" y="1"/>
                    <a:pt x="1" y="141"/>
                    <a:pt x="102" y="184"/>
                  </a:cubicBezTo>
                  <a:cubicBezTo>
                    <a:pt x="476" y="309"/>
                    <a:pt x="867" y="370"/>
                    <a:pt x="1260" y="370"/>
                  </a:cubicBezTo>
                  <a:cubicBezTo>
                    <a:pt x="1586" y="370"/>
                    <a:pt x="1912" y="328"/>
                    <a:pt x="2229" y="245"/>
                  </a:cubicBezTo>
                  <a:cubicBezTo>
                    <a:pt x="2385" y="202"/>
                    <a:pt x="2329" y="14"/>
                    <a:pt x="2197" y="14"/>
                  </a:cubicBezTo>
                  <a:cubicBezTo>
                    <a:pt x="2188" y="14"/>
                    <a:pt x="2178" y="15"/>
                    <a:pt x="2168" y="17"/>
                  </a:cubicBezTo>
                  <a:cubicBezTo>
                    <a:pt x="1844" y="76"/>
                    <a:pt x="1516" y="106"/>
                    <a:pt x="1188" y="106"/>
                  </a:cubicBezTo>
                  <a:cubicBezTo>
                    <a:pt x="840" y="106"/>
                    <a:pt x="492" y="72"/>
                    <a:pt x="148" y="2"/>
                  </a:cubicBezTo>
                  <a:cubicBezTo>
                    <a:pt x="143" y="1"/>
                    <a:pt x="138" y="1"/>
                    <a:pt x="13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5"/>
            <p:cNvSpPr/>
            <p:nvPr/>
          </p:nvSpPr>
          <p:spPr>
            <a:xfrm>
              <a:off x="6142163" y="3739820"/>
              <a:ext cx="530707" cy="427065"/>
            </a:xfrm>
            <a:custGeom>
              <a:avLst/>
              <a:gdLst/>
              <a:ahLst/>
              <a:cxnLst/>
              <a:rect l="l" t="t" r="r" b="b"/>
              <a:pathLst>
                <a:path w="8280" h="6663" extrusionOk="0">
                  <a:moveTo>
                    <a:pt x="4018" y="507"/>
                  </a:moveTo>
                  <a:cubicBezTo>
                    <a:pt x="4553" y="507"/>
                    <a:pt x="5124" y="638"/>
                    <a:pt x="5621" y="859"/>
                  </a:cubicBezTo>
                  <a:cubicBezTo>
                    <a:pt x="5429" y="832"/>
                    <a:pt x="5231" y="818"/>
                    <a:pt x="5031" y="818"/>
                  </a:cubicBezTo>
                  <a:cubicBezTo>
                    <a:pt x="3672" y="818"/>
                    <a:pt x="2220" y="1444"/>
                    <a:pt x="1611" y="2636"/>
                  </a:cubicBezTo>
                  <a:cubicBezTo>
                    <a:pt x="1110" y="3608"/>
                    <a:pt x="1231" y="4763"/>
                    <a:pt x="1915" y="5614"/>
                  </a:cubicBezTo>
                  <a:cubicBezTo>
                    <a:pt x="1565" y="5371"/>
                    <a:pt x="1292" y="5021"/>
                    <a:pt x="1140" y="4626"/>
                  </a:cubicBezTo>
                  <a:cubicBezTo>
                    <a:pt x="563" y="3183"/>
                    <a:pt x="1413" y="1786"/>
                    <a:pt x="2507" y="874"/>
                  </a:cubicBezTo>
                  <a:cubicBezTo>
                    <a:pt x="2538" y="897"/>
                    <a:pt x="2576" y="908"/>
                    <a:pt x="2613" y="908"/>
                  </a:cubicBezTo>
                  <a:cubicBezTo>
                    <a:pt x="2651" y="908"/>
                    <a:pt x="2689" y="897"/>
                    <a:pt x="2720" y="874"/>
                  </a:cubicBezTo>
                  <a:cubicBezTo>
                    <a:pt x="3063" y="619"/>
                    <a:pt x="3525" y="507"/>
                    <a:pt x="4018" y="507"/>
                  </a:cubicBezTo>
                  <a:close/>
                  <a:moveTo>
                    <a:pt x="5041" y="1243"/>
                  </a:moveTo>
                  <a:cubicBezTo>
                    <a:pt x="5453" y="1243"/>
                    <a:pt x="5855" y="1303"/>
                    <a:pt x="6214" y="1421"/>
                  </a:cubicBezTo>
                  <a:cubicBezTo>
                    <a:pt x="6228" y="1425"/>
                    <a:pt x="6243" y="1426"/>
                    <a:pt x="6259" y="1426"/>
                  </a:cubicBezTo>
                  <a:cubicBezTo>
                    <a:pt x="6309" y="1426"/>
                    <a:pt x="6361" y="1407"/>
                    <a:pt x="6396" y="1360"/>
                  </a:cubicBezTo>
                  <a:cubicBezTo>
                    <a:pt x="6472" y="1421"/>
                    <a:pt x="6548" y="1497"/>
                    <a:pt x="6609" y="1558"/>
                  </a:cubicBezTo>
                  <a:cubicBezTo>
                    <a:pt x="7885" y="3077"/>
                    <a:pt x="6533" y="5386"/>
                    <a:pt x="4923" y="5963"/>
                  </a:cubicBezTo>
                  <a:cubicBezTo>
                    <a:pt x="4540" y="6091"/>
                    <a:pt x="4137" y="6155"/>
                    <a:pt x="3733" y="6155"/>
                  </a:cubicBezTo>
                  <a:cubicBezTo>
                    <a:pt x="3366" y="6155"/>
                    <a:pt x="2998" y="6102"/>
                    <a:pt x="2644" y="5994"/>
                  </a:cubicBezTo>
                  <a:cubicBezTo>
                    <a:pt x="2644" y="5978"/>
                    <a:pt x="2629" y="5963"/>
                    <a:pt x="2613" y="5948"/>
                  </a:cubicBezTo>
                  <a:cubicBezTo>
                    <a:pt x="1763" y="5158"/>
                    <a:pt x="1429" y="3776"/>
                    <a:pt x="2036" y="2743"/>
                  </a:cubicBezTo>
                  <a:cubicBezTo>
                    <a:pt x="2610" y="1730"/>
                    <a:pt x="3866" y="1243"/>
                    <a:pt x="5041" y="1243"/>
                  </a:cubicBezTo>
                  <a:close/>
                  <a:moveTo>
                    <a:pt x="4083" y="0"/>
                  </a:moveTo>
                  <a:cubicBezTo>
                    <a:pt x="3485" y="0"/>
                    <a:pt x="2919" y="159"/>
                    <a:pt x="2492" y="525"/>
                  </a:cubicBezTo>
                  <a:cubicBezTo>
                    <a:pt x="1034" y="1466"/>
                    <a:pt x="1" y="3092"/>
                    <a:pt x="684" y="4854"/>
                  </a:cubicBezTo>
                  <a:cubicBezTo>
                    <a:pt x="1158" y="6099"/>
                    <a:pt x="2409" y="6662"/>
                    <a:pt x="3678" y="6662"/>
                  </a:cubicBezTo>
                  <a:cubicBezTo>
                    <a:pt x="4360" y="6662"/>
                    <a:pt x="5047" y="6499"/>
                    <a:pt x="5621" y="6191"/>
                  </a:cubicBezTo>
                  <a:cubicBezTo>
                    <a:pt x="7156" y="5371"/>
                    <a:pt x="8280" y="3092"/>
                    <a:pt x="7186" y="1497"/>
                  </a:cubicBezTo>
                  <a:cubicBezTo>
                    <a:pt x="6590" y="627"/>
                    <a:pt x="5273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5"/>
            <p:cNvSpPr/>
            <p:nvPr/>
          </p:nvSpPr>
          <p:spPr>
            <a:xfrm>
              <a:off x="6190121" y="3612432"/>
              <a:ext cx="100309" cy="65249"/>
            </a:xfrm>
            <a:custGeom>
              <a:avLst/>
              <a:gdLst/>
              <a:ahLst/>
              <a:cxnLst/>
              <a:rect l="l" t="t" r="r" b="b"/>
              <a:pathLst>
                <a:path w="1565" h="1018" extrusionOk="0">
                  <a:moveTo>
                    <a:pt x="1428" y="1"/>
                  </a:moveTo>
                  <a:cubicBezTo>
                    <a:pt x="1424" y="1"/>
                    <a:pt x="1420" y="1"/>
                    <a:pt x="1417" y="2"/>
                  </a:cubicBezTo>
                  <a:cubicBezTo>
                    <a:pt x="839" y="62"/>
                    <a:pt x="323" y="397"/>
                    <a:pt x="34" y="898"/>
                  </a:cubicBezTo>
                  <a:cubicBezTo>
                    <a:pt x="1" y="954"/>
                    <a:pt x="49" y="1018"/>
                    <a:pt x="101" y="1018"/>
                  </a:cubicBezTo>
                  <a:cubicBezTo>
                    <a:pt x="120" y="1018"/>
                    <a:pt x="140" y="1009"/>
                    <a:pt x="156" y="989"/>
                  </a:cubicBezTo>
                  <a:cubicBezTo>
                    <a:pt x="475" y="579"/>
                    <a:pt x="930" y="305"/>
                    <a:pt x="1447" y="230"/>
                  </a:cubicBezTo>
                  <a:cubicBezTo>
                    <a:pt x="1565" y="215"/>
                    <a:pt x="1540" y="1"/>
                    <a:pt x="142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5"/>
            <p:cNvSpPr/>
            <p:nvPr/>
          </p:nvSpPr>
          <p:spPr>
            <a:xfrm>
              <a:off x="6135320" y="3589871"/>
              <a:ext cx="110948" cy="91592"/>
            </a:xfrm>
            <a:custGeom>
              <a:avLst/>
              <a:gdLst/>
              <a:ahLst/>
              <a:cxnLst/>
              <a:rect l="l" t="t" r="r" b="b"/>
              <a:pathLst>
                <a:path w="1731" h="1429" extrusionOk="0">
                  <a:moveTo>
                    <a:pt x="1557" y="1"/>
                  </a:moveTo>
                  <a:cubicBezTo>
                    <a:pt x="1548" y="1"/>
                    <a:pt x="1538" y="2"/>
                    <a:pt x="1527" y="4"/>
                  </a:cubicBezTo>
                  <a:cubicBezTo>
                    <a:pt x="935" y="232"/>
                    <a:pt x="266" y="749"/>
                    <a:pt x="23" y="1356"/>
                  </a:cubicBezTo>
                  <a:cubicBezTo>
                    <a:pt x="1" y="1401"/>
                    <a:pt x="44" y="1429"/>
                    <a:pt x="86" y="1429"/>
                  </a:cubicBezTo>
                  <a:cubicBezTo>
                    <a:pt x="102" y="1429"/>
                    <a:pt x="117" y="1425"/>
                    <a:pt x="130" y="1417"/>
                  </a:cubicBezTo>
                  <a:cubicBezTo>
                    <a:pt x="357" y="1189"/>
                    <a:pt x="540" y="961"/>
                    <a:pt x="783" y="749"/>
                  </a:cubicBezTo>
                  <a:cubicBezTo>
                    <a:pt x="1041" y="551"/>
                    <a:pt x="1330" y="369"/>
                    <a:pt x="1618" y="232"/>
                  </a:cubicBezTo>
                  <a:cubicBezTo>
                    <a:pt x="1731" y="162"/>
                    <a:pt x="1674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5"/>
            <p:cNvSpPr/>
            <p:nvPr/>
          </p:nvSpPr>
          <p:spPr>
            <a:xfrm>
              <a:off x="6774524" y="4808859"/>
              <a:ext cx="152876" cy="58932"/>
            </a:xfrm>
            <a:custGeom>
              <a:avLst/>
              <a:gdLst/>
              <a:ahLst/>
              <a:cxnLst/>
              <a:rect l="l" t="t" r="r" b="b"/>
              <a:pathLst>
                <a:path w="2265" h="873" extrusionOk="0">
                  <a:moveTo>
                    <a:pt x="110" y="1"/>
                  </a:moveTo>
                  <a:cubicBezTo>
                    <a:pt x="50" y="1"/>
                    <a:pt x="0" y="76"/>
                    <a:pt x="46" y="133"/>
                  </a:cubicBezTo>
                  <a:cubicBezTo>
                    <a:pt x="463" y="562"/>
                    <a:pt x="1118" y="873"/>
                    <a:pt x="1738" y="873"/>
                  </a:cubicBezTo>
                  <a:cubicBezTo>
                    <a:pt x="1886" y="873"/>
                    <a:pt x="2033" y="855"/>
                    <a:pt x="2173" y="817"/>
                  </a:cubicBezTo>
                  <a:cubicBezTo>
                    <a:pt x="2264" y="771"/>
                    <a:pt x="2249" y="635"/>
                    <a:pt x="2143" y="635"/>
                  </a:cubicBezTo>
                  <a:cubicBezTo>
                    <a:pt x="1368" y="635"/>
                    <a:pt x="791" y="528"/>
                    <a:pt x="168" y="27"/>
                  </a:cubicBezTo>
                  <a:cubicBezTo>
                    <a:pt x="150" y="9"/>
                    <a:pt x="129" y="1"/>
                    <a:pt x="11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5"/>
            <p:cNvSpPr/>
            <p:nvPr/>
          </p:nvSpPr>
          <p:spPr>
            <a:xfrm>
              <a:off x="6845738" y="4808852"/>
              <a:ext cx="73907" cy="21602"/>
            </a:xfrm>
            <a:custGeom>
              <a:avLst/>
              <a:gdLst/>
              <a:ahLst/>
              <a:cxnLst/>
              <a:rect l="l" t="t" r="r" b="b"/>
              <a:pathLst>
                <a:path w="1095" h="320" extrusionOk="0">
                  <a:moveTo>
                    <a:pt x="122" y="0"/>
                  </a:moveTo>
                  <a:cubicBezTo>
                    <a:pt x="16" y="0"/>
                    <a:pt x="1" y="152"/>
                    <a:pt x="92" y="182"/>
                  </a:cubicBezTo>
                  <a:cubicBezTo>
                    <a:pt x="274" y="213"/>
                    <a:pt x="456" y="243"/>
                    <a:pt x="639" y="274"/>
                  </a:cubicBezTo>
                  <a:cubicBezTo>
                    <a:pt x="654" y="289"/>
                    <a:pt x="669" y="304"/>
                    <a:pt x="699" y="304"/>
                  </a:cubicBezTo>
                  <a:lnTo>
                    <a:pt x="943" y="319"/>
                  </a:lnTo>
                  <a:cubicBezTo>
                    <a:pt x="1064" y="319"/>
                    <a:pt x="1094" y="122"/>
                    <a:pt x="973" y="106"/>
                  </a:cubicBezTo>
                  <a:lnTo>
                    <a:pt x="943" y="106"/>
                  </a:lnTo>
                  <a:cubicBezTo>
                    <a:pt x="669" y="61"/>
                    <a:pt x="396" y="30"/>
                    <a:pt x="12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65"/>
          <p:cNvGrpSpPr/>
          <p:nvPr/>
        </p:nvGrpSpPr>
        <p:grpSpPr>
          <a:xfrm rot="2562137">
            <a:off x="-49735" y="3176782"/>
            <a:ext cx="3474315" cy="888859"/>
            <a:chOff x="3809875" y="1963175"/>
            <a:chExt cx="1923600" cy="492150"/>
          </a:xfrm>
        </p:grpSpPr>
        <p:sp>
          <p:nvSpPr>
            <p:cNvPr id="1831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65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843" name="Google Shape;1843;p65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5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9355;p140"/>
          <p:cNvGrpSpPr/>
          <p:nvPr/>
        </p:nvGrpSpPr>
        <p:grpSpPr>
          <a:xfrm>
            <a:off x="3556956" y="3299202"/>
            <a:ext cx="1764655" cy="1880187"/>
            <a:chOff x="5818221" y="1502697"/>
            <a:chExt cx="252723" cy="363402"/>
          </a:xfrm>
        </p:grpSpPr>
        <p:sp>
          <p:nvSpPr>
            <p:cNvPr id="70" name="Google Shape;19356;p140"/>
            <p:cNvSpPr/>
            <p:nvPr/>
          </p:nvSpPr>
          <p:spPr>
            <a:xfrm>
              <a:off x="5861114" y="1528559"/>
              <a:ext cx="203043" cy="322448"/>
            </a:xfrm>
            <a:custGeom>
              <a:avLst/>
              <a:gdLst/>
              <a:ahLst/>
              <a:cxnLst/>
              <a:rect l="l" t="t" r="r" b="b"/>
              <a:pathLst>
                <a:path w="7749" h="12306" extrusionOk="0">
                  <a:moveTo>
                    <a:pt x="1427" y="1"/>
                  </a:moveTo>
                  <a:cubicBezTo>
                    <a:pt x="970" y="1"/>
                    <a:pt x="462" y="17"/>
                    <a:pt x="1" y="21"/>
                  </a:cubicBezTo>
                  <a:lnTo>
                    <a:pt x="1" y="1749"/>
                  </a:lnTo>
                  <a:cubicBezTo>
                    <a:pt x="332" y="1746"/>
                    <a:pt x="773" y="1705"/>
                    <a:pt x="1238" y="1705"/>
                  </a:cubicBezTo>
                  <a:cubicBezTo>
                    <a:pt x="2159" y="1705"/>
                    <a:pt x="3173" y="1866"/>
                    <a:pt x="3620" y="2801"/>
                  </a:cubicBezTo>
                  <a:cubicBezTo>
                    <a:pt x="3803" y="3184"/>
                    <a:pt x="4069" y="3839"/>
                    <a:pt x="4870" y="3839"/>
                  </a:cubicBezTo>
                  <a:cubicBezTo>
                    <a:pt x="5161" y="3839"/>
                    <a:pt x="5523" y="3753"/>
                    <a:pt x="5977" y="3535"/>
                  </a:cubicBezTo>
                  <a:cubicBezTo>
                    <a:pt x="6235" y="3407"/>
                    <a:pt x="6457" y="3339"/>
                    <a:pt x="6622" y="3339"/>
                  </a:cubicBezTo>
                  <a:cubicBezTo>
                    <a:pt x="6724" y="3339"/>
                    <a:pt x="6805" y="3365"/>
                    <a:pt x="6860" y="3420"/>
                  </a:cubicBezTo>
                  <a:cubicBezTo>
                    <a:pt x="7004" y="3564"/>
                    <a:pt x="7004" y="3842"/>
                    <a:pt x="6543" y="4375"/>
                  </a:cubicBezTo>
                  <a:cubicBezTo>
                    <a:pt x="6140" y="4845"/>
                    <a:pt x="1556" y="10414"/>
                    <a:pt x="1210" y="12305"/>
                  </a:cubicBezTo>
                  <a:lnTo>
                    <a:pt x="3169" y="12305"/>
                  </a:lnTo>
                  <a:cubicBezTo>
                    <a:pt x="3457" y="10611"/>
                    <a:pt x="3903" y="9228"/>
                    <a:pt x="7004" y="4874"/>
                  </a:cubicBezTo>
                  <a:cubicBezTo>
                    <a:pt x="7623" y="4005"/>
                    <a:pt x="7748" y="3569"/>
                    <a:pt x="7427" y="3060"/>
                  </a:cubicBezTo>
                  <a:cubicBezTo>
                    <a:pt x="7273" y="2815"/>
                    <a:pt x="7019" y="2657"/>
                    <a:pt x="6735" y="2623"/>
                  </a:cubicBezTo>
                  <a:cubicBezTo>
                    <a:pt x="6674" y="2615"/>
                    <a:pt x="6611" y="2611"/>
                    <a:pt x="6546" y="2611"/>
                  </a:cubicBezTo>
                  <a:cubicBezTo>
                    <a:pt x="6299" y="2611"/>
                    <a:pt x="6022" y="2669"/>
                    <a:pt x="5718" y="2791"/>
                  </a:cubicBezTo>
                  <a:cubicBezTo>
                    <a:pt x="5348" y="2939"/>
                    <a:pt x="5084" y="3012"/>
                    <a:pt x="4917" y="3012"/>
                  </a:cubicBezTo>
                  <a:cubicBezTo>
                    <a:pt x="4856" y="3012"/>
                    <a:pt x="4808" y="3002"/>
                    <a:pt x="4772" y="2983"/>
                  </a:cubicBezTo>
                  <a:cubicBezTo>
                    <a:pt x="4642" y="2906"/>
                    <a:pt x="4513" y="2594"/>
                    <a:pt x="4354" y="2201"/>
                  </a:cubicBezTo>
                  <a:cubicBezTo>
                    <a:pt x="4268" y="1994"/>
                    <a:pt x="4172" y="1759"/>
                    <a:pt x="4052" y="1490"/>
                  </a:cubicBezTo>
                  <a:cubicBezTo>
                    <a:pt x="3649" y="602"/>
                    <a:pt x="3058" y="247"/>
                    <a:pt x="2641" y="103"/>
                  </a:cubicBezTo>
                  <a:cubicBezTo>
                    <a:pt x="2396" y="21"/>
                    <a:pt x="1944" y="1"/>
                    <a:pt x="14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357;p140"/>
            <p:cNvSpPr/>
            <p:nvPr/>
          </p:nvSpPr>
          <p:spPr>
            <a:xfrm>
              <a:off x="5860983" y="1548263"/>
              <a:ext cx="195497" cy="302744"/>
            </a:xfrm>
            <a:custGeom>
              <a:avLst/>
              <a:gdLst/>
              <a:ahLst/>
              <a:cxnLst/>
              <a:rect l="l" t="t" r="r" b="b"/>
              <a:pathLst>
                <a:path w="7461" h="11554" extrusionOk="0">
                  <a:moveTo>
                    <a:pt x="1037" y="1"/>
                  </a:moveTo>
                  <a:cubicBezTo>
                    <a:pt x="450" y="1"/>
                    <a:pt x="14" y="102"/>
                    <a:pt x="1" y="109"/>
                  </a:cubicBezTo>
                  <a:lnTo>
                    <a:pt x="1" y="997"/>
                  </a:lnTo>
                  <a:cubicBezTo>
                    <a:pt x="333" y="994"/>
                    <a:pt x="774" y="953"/>
                    <a:pt x="1239" y="953"/>
                  </a:cubicBezTo>
                  <a:cubicBezTo>
                    <a:pt x="2160" y="953"/>
                    <a:pt x="3175" y="1114"/>
                    <a:pt x="3625" y="2049"/>
                  </a:cubicBezTo>
                  <a:cubicBezTo>
                    <a:pt x="3805" y="2432"/>
                    <a:pt x="4069" y="3087"/>
                    <a:pt x="4870" y="3087"/>
                  </a:cubicBezTo>
                  <a:cubicBezTo>
                    <a:pt x="5161" y="3087"/>
                    <a:pt x="5523" y="3001"/>
                    <a:pt x="5977" y="2783"/>
                  </a:cubicBezTo>
                  <a:cubicBezTo>
                    <a:pt x="6238" y="2655"/>
                    <a:pt x="6459" y="2587"/>
                    <a:pt x="6624" y="2587"/>
                  </a:cubicBezTo>
                  <a:cubicBezTo>
                    <a:pt x="6725" y="2587"/>
                    <a:pt x="6805" y="2613"/>
                    <a:pt x="6860" y="2668"/>
                  </a:cubicBezTo>
                  <a:cubicBezTo>
                    <a:pt x="7004" y="2812"/>
                    <a:pt x="7009" y="3090"/>
                    <a:pt x="6544" y="3623"/>
                  </a:cubicBezTo>
                  <a:cubicBezTo>
                    <a:pt x="6140" y="4093"/>
                    <a:pt x="1556" y="9662"/>
                    <a:pt x="1211" y="11553"/>
                  </a:cubicBezTo>
                  <a:lnTo>
                    <a:pt x="2089" y="11553"/>
                  </a:lnTo>
                  <a:cubicBezTo>
                    <a:pt x="2089" y="11553"/>
                    <a:pt x="3207" y="7833"/>
                    <a:pt x="6731" y="3916"/>
                  </a:cubicBezTo>
                  <a:cubicBezTo>
                    <a:pt x="7254" y="3330"/>
                    <a:pt x="7460" y="2725"/>
                    <a:pt x="7158" y="2457"/>
                  </a:cubicBezTo>
                  <a:cubicBezTo>
                    <a:pt x="7018" y="2333"/>
                    <a:pt x="6854" y="2287"/>
                    <a:pt x="6674" y="2287"/>
                  </a:cubicBezTo>
                  <a:cubicBezTo>
                    <a:pt x="6166" y="2287"/>
                    <a:pt x="5528" y="2649"/>
                    <a:pt x="4926" y="2663"/>
                  </a:cubicBezTo>
                  <a:cubicBezTo>
                    <a:pt x="4916" y="2663"/>
                    <a:pt x="4907" y="2664"/>
                    <a:pt x="4897" y="2664"/>
                  </a:cubicBezTo>
                  <a:cubicBezTo>
                    <a:pt x="4812" y="2664"/>
                    <a:pt x="4731" y="2644"/>
                    <a:pt x="4657" y="2605"/>
                  </a:cubicBezTo>
                  <a:cubicBezTo>
                    <a:pt x="4446" y="2485"/>
                    <a:pt x="4139" y="2183"/>
                    <a:pt x="3923" y="1722"/>
                  </a:cubicBezTo>
                  <a:cubicBezTo>
                    <a:pt x="3644" y="1117"/>
                    <a:pt x="3246" y="623"/>
                    <a:pt x="2761" y="373"/>
                  </a:cubicBezTo>
                  <a:cubicBezTo>
                    <a:pt x="2195" y="80"/>
                    <a:pt x="1557" y="1"/>
                    <a:pt x="103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358;p140"/>
            <p:cNvSpPr/>
            <p:nvPr/>
          </p:nvSpPr>
          <p:spPr>
            <a:xfrm>
              <a:off x="5848039" y="1536393"/>
              <a:ext cx="23661" cy="306805"/>
            </a:xfrm>
            <a:custGeom>
              <a:avLst/>
              <a:gdLst/>
              <a:ahLst/>
              <a:cxnLst/>
              <a:rect l="l" t="t" r="r" b="b"/>
              <a:pathLst>
                <a:path w="903" h="11709" extrusionOk="0">
                  <a:moveTo>
                    <a:pt x="0" y="1"/>
                  </a:moveTo>
                  <a:lnTo>
                    <a:pt x="0" y="11708"/>
                  </a:lnTo>
                  <a:lnTo>
                    <a:pt x="903" y="11708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359;p140"/>
            <p:cNvSpPr/>
            <p:nvPr/>
          </p:nvSpPr>
          <p:spPr>
            <a:xfrm>
              <a:off x="5859856" y="1536393"/>
              <a:ext cx="11844" cy="306805"/>
            </a:xfrm>
            <a:custGeom>
              <a:avLst/>
              <a:gdLst/>
              <a:ahLst/>
              <a:cxnLst/>
              <a:rect l="l" t="t" r="r" b="b"/>
              <a:pathLst>
                <a:path w="452" h="11709" extrusionOk="0">
                  <a:moveTo>
                    <a:pt x="1" y="1"/>
                  </a:moveTo>
                  <a:lnTo>
                    <a:pt x="1" y="11708"/>
                  </a:lnTo>
                  <a:lnTo>
                    <a:pt x="452" y="11708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360;p140"/>
            <p:cNvSpPr/>
            <p:nvPr/>
          </p:nvSpPr>
          <p:spPr>
            <a:xfrm>
              <a:off x="5840624" y="1547477"/>
              <a:ext cx="38518" cy="17110"/>
            </a:xfrm>
            <a:custGeom>
              <a:avLst/>
              <a:gdLst/>
              <a:ahLst/>
              <a:cxnLst/>
              <a:rect l="l" t="t" r="r" b="b"/>
              <a:pathLst>
                <a:path w="1470" h="653" extrusionOk="0">
                  <a:moveTo>
                    <a:pt x="91" y="0"/>
                  </a:moveTo>
                  <a:cubicBezTo>
                    <a:pt x="43" y="0"/>
                    <a:pt x="0" y="38"/>
                    <a:pt x="0" y="91"/>
                  </a:cubicBezTo>
                  <a:lnTo>
                    <a:pt x="0" y="562"/>
                  </a:lnTo>
                  <a:cubicBezTo>
                    <a:pt x="0" y="610"/>
                    <a:pt x="43" y="653"/>
                    <a:pt x="91" y="653"/>
                  </a:cubicBezTo>
                  <a:lnTo>
                    <a:pt x="1383" y="653"/>
                  </a:lnTo>
                  <a:cubicBezTo>
                    <a:pt x="1431" y="653"/>
                    <a:pt x="1469" y="610"/>
                    <a:pt x="1469" y="562"/>
                  </a:cubicBezTo>
                  <a:lnTo>
                    <a:pt x="1469" y="91"/>
                  </a:lnTo>
                  <a:cubicBezTo>
                    <a:pt x="1469" y="38"/>
                    <a:pt x="1431" y="0"/>
                    <a:pt x="138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361;p140"/>
            <p:cNvSpPr/>
            <p:nvPr/>
          </p:nvSpPr>
          <p:spPr>
            <a:xfrm>
              <a:off x="5840991" y="1507964"/>
              <a:ext cx="37889" cy="39540"/>
            </a:xfrm>
            <a:custGeom>
              <a:avLst/>
              <a:gdLst/>
              <a:ahLst/>
              <a:cxnLst/>
              <a:rect l="l" t="t" r="r" b="b"/>
              <a:pathLst>
                <a:path w="1446" h="1509" extrusionOk="0">
                  <a:moveTo>
                    <a:pt x="29" y="1"/>
                  </a:moveTo>
                  <a:cubicBezTo>
                    <a:pt x="10" y="6"/>
                    <a:pt x="1" y="20"/>
                    <a:pt x="5" y="39"/>
                  </a:cubicBezTo>
                  <a:lnTo>
                    <a:pt x="241" y="1508"/>
                  </a:lnTo>
                  <a:lnTo>
                    <a:pt x="1205" y="1508"/>
                  </a:lnTo>
                  <a:lnTo>
                    <a:pt x="1441" y="39"/>
                  </a:lnTo>
                  <a:cubicBezTo>
                    <a:pt x="1445" y="20"/>
                    <a:pt x="1436" y="6"/>
                    <a:pt x="141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362;p140"/>
            <p:cNvSpPr/>
            <p:nvPr/>
          </p:nvSpPr>
          <p:spPr>
            <a:xfrm>
              <a:off x="5840624" y="1781544"/>
              <a:ext cx="38622" cy="17005"/>
            </a:xfrm>
            <a:custGeom>
              <a:avLst/>
              <a:gdLst/>
              <a:ahLst/>
              <a:cxnLst/>
              <a:rect l="l" t="t" r="r" b="b"/>
              <a:pathLst>
                <a:path w="1474" h="649" extrusionOk="0">
                  <a:moveTo>
                    <a:pt x="91" y="0"/>
                  </a:moveTo>
                  <a:cubicBezTo>
                    <a:pt x="43" y="0"/>
                    <a:pt x="0" y="39"/>
                    <a:pt x="0" y="92"/>
                  </a:cubicBezTo>
                  <a:lnTo>
                    <a:pt x="0" y="562"/>
                  </a:lnTo>
                  <a:cubicBezTo>
                    <a:pt x="0" y="610"/>
                    <a:pt x="43" y="648"/>
                    <a:pt x="91" y="648"/>
                  </a:cubicBezTo>
                  <a:lnTo>
                    <a:pt x="1383" y="648"/>
                  </a:lnTo>
                  <a:cubicBezTo>
                    <a:pt x="1431" y="648"/>
                    <a:pt x="1469" y="610"/>
                    <a:pt x="1469" y="562"/>
                  </a:cubicBezTo>
                  <a:lnTo>
                    <a:pt x="1469" y="92"/>
                  </a:lnTo>
                  <a:cubicBezTo>
                    <a:pt x="1474" y="39"/>
                    <a:pt x="1431" y="0"/>
                    <a:pt x="138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363;p140"/>
            <p:cNvSpPr/>
            <p:nvPr/>
          </p:nvSpPr>
          <p:spPr>
            <a:xfrm>
              <a:off x="5840991" y="1798523"/>
              <a:ext cx="37889" cy="39513"/>
            </a:xfrm>
            <a:custGeom>
              <a:avLst/>
              <a:gdLst/>
              <a:ahLst/>
              <a:cxnLst/>
              <a:rect l="l" t="t" r="r" b="b"/>
              <a:pathLst>
                <a:path w="1446" h="1508" extrusionOk="0">
                  <a:moveTo>
                    <a:pt x="241" y="0"/>
                  </a:moveTo>
                  <a:lnTo>
                    <a:pt x="5" y="1474"/>
                  </a:lnTo>
                  <a:cubicBezTo>
                    <a:pt x="1" y="1488"/>
                    <a:pt x="10" y="1508"/>
                    <a:pt x="29" y="1508"/>
                  </a:cubicBezTo>
                  <a:lnTo>
                    <a:pt x="1417" y="1508"/>
                  </a:lnTo>
                  <a:cubicBezTo>
                    <a:pt x="1436" y="1508"/>
                    <a:pt x="1445" y="1488"/>
                    <a:pt x="1441" y="1474"/>
                  </a:cubicBezTo>
                  <a:lnTo>
                    <a:pt x="120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364;p140"/>
            <p:cNvSpPr/>
            <p:nvPr/>
          </p:nvSpPr>
          <p:spPr>
            <a:xfrm>
              <a:off x="5859856" y="1547477"/>
              <a:ext cx="19285" cy="17110"/>
            </a:xfrm>
            <a:custGeom>
              <a:avLst/>
              <a:gdLst/>
              <a:ahLst/>
              <a:cxnLst/>
              <a:rect l="l" t="t" r="r" b="b"/>
              <a:pathLst>
                <a:path w="736" h="653" extrusionOk="0">
                  <a:moveTo>
                    <a:pt x="1" y="0"/>
                  </a:moveTo>
                  <a:lnTo>
                    <a:pt x="1" y="653"/>
                  </a:lnTo>
                  <a:lnTo>
                    <a:pt x="649" y="653"/>
                  </a:lnTo>
                  <a:cubicBezTo>
                    <a:pt x="697" y="653"/>
                    <a:pt x="735" y="610"/>
                    <a:pt x="735" y="562"/>
                  </a:cubicBezTo>
                  <a:lnTo>
                    <a:pt x="735" y="91"/>
                  </a:lnTo>
                  <a:cubicBezTo>
                    <a:pt x="735" y="38"/>
                    <a:pt x="697" y="0"/>
                    <a:pt x="64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365;p140"/>
            <p:cNvSpPr/>
            <p:nvPr/>
          </p:nvSpPr>
          <p:spPr>
            <a:xfrm>
              <a:off x="5859856" y="1781544"/>
              <a:ext cx="19390" cy="1700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1" y="0"/>
                  </a:moveTo>
                  <a:lnTo>
                    <a:pt x="1" y="648"/>
                  </a:lnTo>
                  <a:lnTo>
                    <a:pt x="649" y="648"/>
                  </a:lnTo>
                  <a:cubicBezTo>
                    <a:pt x="697" y="648"/>
                    <a:pt x="735" y="610"/>
                    <a:pt x="735" y="562"/>
                  </a:cubicBezTo>
                  <a:lnTo>
                    <a:pt x="735" y="92"/>
                  </a:lnTo>
                  <a:cubicBezTo>
                    <a:pt x="740" y="39"/>
                    <a:pt x="697" y="0"/>
                    <a:pt x="64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366;p140"/>
            <p:cNvSpPr/>
            <p:nvPr/>
          </p:nvSpPr>
          <p:spPr>
            <a:xfrm>
              <a:off x="5859856" y="1507964"/>
              <a:ext cx="19023" cy="39540"/>
            </a:xfrm>
            <a:custGeom>
              <a:avLst/>
              <a:gdLst/>
              <a:ahLst/>
              <a:cxnLst/>
              <a:rect l="l" t="t" r="r" b="b"/>
              <a:pathLst>
                <a:path w="726" h="1509" extrusionOk="0">
                  <a:moveTo>
                    <a:pt x="1" y="1"/>
                  </a:moveTo>
                  <a:lnTo>
                    <a:pt x="1" y="1508"/>
                  </a:lnTo>
                  <a:lnTo>
                    <a:pt x="485" y="1508"/>
                  </a:lnTo>
                  <a:lnTo>
                    <a:pt x="721" y="39"/>
                  </a:lnTo>
                  <a:cubicBezTo>
                    <a:pt x="725" y="20"/>
                    <a:pt x="711" y="6"/>
                    <a:pt x="6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367;p140"/>
            <p:cNvSpPr/>
            <p:nvPr/>
          </p:nvSpPr>
          <p:spPr>
            <a:xfrm>
              <a:off x="5859856" y="1798523"/>
              <a:ext cx="19023" cy="39513"/>
            </a:xfrm>
            <a:custGeom>
              <a:avLst/>
              <a:gdLst/>
              <a:ahLst/>
              <a:cxnLst/>
              <a:rect l="l" t="t" r="r" b="b"/>
              <a:pathLst>
                <a:path w="726" h="1508" extrusionOk="0">
                  <a:moveTo>
                    <a:pt x="1" y="0"/>
                  </a:moveTo>
                  <a:lnTo>
                    <a:pt x="1" y="1508"/>
                  </a:lnTo>
                  <a:lnTo>
                    <a:pt x="697" y="1508"/>
                  </a:lnTo>
                  <a:cubicBezTo>
                    <a:pt x="711" y="1508"/>
                    <a:pt x="725" y="1488"/>
                    <a:pt x="721" y="1474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368;p140"/>
            <p:cNvSpPr/>
            <p:nvPr/>
          </p:nvSpPr>
          <p:spPr>
            <a:xfrm>
              <a:off x="5823645" y="1836753"/>
              <a:ext cx="138244" cy="24054"/>
            </a:xfrm>
            <a:custGeom>
              <a:avLst/>
              <a:gdLst/>
              <a:ahLst/>
              <a:cxnLst/>
              <a:rect l="l" t="t" r="r" b="b"/>
              <a:pathLst>
                <a:path w="5276" h="918" extrusionOk="0">
                  <a:moveTo>
                    <a:pt x="245" y="1"/>
                  </a:moveTo>
                  <a:cubicBezTo>
                    <a:pt x="111" y="1"/>
                    <a:pt x="0" y="111"/>
                    <a:pt x="0" y="245"/>
                  </a:cubicBezTo>
                  <a:lnTo>
                    <a:pt x="0" y="673"/>
                  </a:lnTo>
                  <a:cubicBezTo>
                    <a:pt x="0" y="807"/>
                    <a:pt x="111" y="917"/>
                    <a:pt x="245" y="917"/>
                  </a:cubicBezTo>
                  <a:lnTo>
                    <a:pt x="5031" y="917"/>
                  </a:lnTo>
                  <a:cubicBezTo>
                    <a:pt x="5165" y="917"/>
                    <a:pt x="5276" y="807"/>
                    <a:pt x="5276" y="673"/>
                  </a:cubicBezTo>
                  <a:lnTo>
                    <a:pt x="5276" y="245"/>
                  </a:lnTo>
                  <a:cubicBezTo>
                    <a:pt x="5276" y="111"/>
                    <a:pt x="5165" y="1"/>
                    <a:pt x="503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369;p140"/>
            <p:cNvSpPr/>
            <p:nvPr/>
          </p:nvSpPr>
          <p:spPr>
            <a:xfrm>
              <a:off x="5823645" y="1843041"/>
              <a:ext cx="138244" cy="17765"/>
            </a:xfrm>
            <a:custGeom>
              <a:avLst/>
              <a:gdLst/>
              <a:ahLst/>
              <a:cxnLst/>
              <a:rect l="l" t="t" r="r" b="b"/>
              <a:pathLst>
                <a:path w="5276" h="678" extrusionOk="0">
                  <a:moveTo>
                    <a:pt x="0" y="1"/>
                  </a:moveTo>
                  <a:lnTo>
                    <a:pt x="0" y="5"/>
                  </a:lnTo>
                  <a:lnTo>
                    <a:pt x="0" y="433"/>
                  </a:lnTo>
                  <a:cubicBezTo>
                    <a:pt x="0" y="567"/>
                    <a:pt x="111" y="677"/>
                    <a:pt x="245" y="677"/>
                  </a:cubicBezTo>
                  <a:lnTo>
                    <a:pt x="5031" y="677"/>
                  </a:lnTo>
                  <a:cubicBezTo>
                    <a:pt x="5165" y="673"/>
                    <a:pt x="5276" y="567"/>
                    <a:pt x="5276" y="433"/>
                  </a:cubicBezTo>
                  <a:lnTo>
                    <a:pt x="5276" y="5"/>
                  </a:lnTo>
                  <a:lnTo>
                    <a:pt x="5276" y="1"/>
                  </a:lnTo>
                  <a:cubicBezTo>
                    <a:pt x="5271" y="130"/>
                    <a:pt x="5160" y="236"/>
                    <a:pt x="5031" y="236"/>
                  </a:cubicBezTo>
                  <a:lnTo>
                    <a:pt x="245" y="236"/>
                  </a:lnTo>
                  <a:cubicBezTo>
                    <a:pt x="111" y="236"/>
                    <a:pt x="5" y="130"/>
                    <a:pt x="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370;p140"/>
            <p:cNvSpPr/>
            <p:nvPr/>
          </p:nvSpPr>
          <p:spPr>
            <a:xfrm>
              <a:off x="5818221" y="1502697"/>
              <a:ext cx="252723" cy="363402"/>
            </a:xfrm>
            <a:custGeom>
              <a:avLst/>
              <a:gdLst/>
              <a:ahLst/>
              <a:cxnLst/>
              <a:rect l="l" t="t" r="r" b="b"/>
              <a:pathLst>
                <a:path w="9645" h="13869" extrusionOk="0">
                  <a:moveTo>
                    <a:pt x="1105" y="403"/>
                  </a:moveTo>
                  <a:lnTo>
                    <a:pt x="2074" y="408"/>
                  </a:lnTo>
                  <a:lnTo>
                    <a:pt x="1983" y="970"/>
                  </a:lnTo>
                  <a:lnTo>
                    <a:pt x="1964" y="1090"/>
                  </a:lnTo>
                  <a:lnTo>
                    <a:pt x="1902" y="1507"/>
                  </a:lnTo>
                  <a:lnTo>
                    <a:pt x="1282" y="1507"/>
                  </a:lnTo>
                  <a:lnTo>
                    <a:pt x="1105" y="403"/>
                  </a:lnTo>
                  <a:close/>
                  <a:moveTo>
                    <a:pt x="2122" y="1915"/>
                  </a:moveTo>
                  <a:lnTo>
                    <a:pt x="2122" y="2156"/>
                  </a:lnTo>
                  <a:lnTo>
                    <a:pt x="1057" y="2156"/>
                  </a:lnTo>
                  <a:lnTo>
                    <a:pt x="1057" y="1915"/>
                  </a:lnTo>
                  <a:close/>
                  <a:moveTo>
                    <a:pt x="8254" y="4530"/>
                  </a:moveTo>
                  <a:cubicBezTo>
                    <a:pt x="8307" y="4530"/>
                    <a:pt x="8336" y="4541"/>
                    <a:pt x="8348" y="4551"/>
                  </a:cubicBezTo>
                  <a:cubicBezTo>
                    <a:pt x="8435" y="4637"/>
                    <a:pt x="8310" y="4892"/>
                    <a:pt x="8017" y="5232"/>
                  </a:cubicBezTo>
                  <a:cubicBezTo>
                    <a:pt x="8012" y="5242"/>
                    <a:pt x="7864" y="5415"/>
                    <a:pt x="7624" y="5712"/>
                  </a:cubicBezTo>
                  <a:lnTo>
                    <a:pt x="7624" y="4738"/>
                  </a:lnTo>
                  <a:lnTo>
                    <a:pt x="7696" y="4704"/>
                  </a:lnTo>
                  <a:cubicBezTo>
                    <a:pt x="7983" y="4565"/>
                    <a:pt x="8157" y="4530"/>
                    <a:pt x="8254" y="4530"/>
                  </a:cubicBezTo>
                  <a:close/>
                  <a:moveTo>
                    <a:pt x="7216" y="4901"/>
                  </a:moveTo>
                  <a:lnTo>
                    <a:pt x="7216" y="6216"/>
                  </a:lnTo>
                  <a:cubicBezTo>
                    <a:pt x="7009" y="6471"/>
                    <a:pt x="6779" y="6764"/>
                    <a:pt x="6529" y="7085"/>
                  </a:cubicBezTo>
                  <a:lnTo>
                    <a:pt x="6529" y="5026"/>
                  </a:lnTo>
                  <a:cubicBezTo>
                    <a:pt x="6764" y="5021"/>
                    <a:pt x="6995" y="4978"/>
                    <a:pt x="7216" y="4901"/>
                  </a:cubicBezTo>
                  <a:close/>
                  <a:moveTo>
                    <a:pt x="5439" y="4522"/>
                  </a:moveTo>
                  <a:cubicBezTo>
                    <a:pt x="5588" y="4719"/>
                    <a:pt x="5795" y="4868"/>
                    <a:pt x="6025" y="4949"/>
                  </a:cubicBezTo>
                  <a:cubicBezTo>
                    <a:pt x="6059" y="4964"/>
                    <a:pt x="6087" y="4973"/>
                    <a:pt x="6121" y="4978"/>
                  </a:cubicBezTo>
                  <a:lnTo>
                    <a:pt x="6121" y="7609"/>
                  </a:lnTo>
                  <a:cubicBezTo>
                    <a:pt x="5900" y="7901"/>
                    <a:pt x="5670" y="8204"/>
                    <a:pt x="5435" y="8516"/>
                  </a:cubicBezTo>
                  <a:lnTo>
                    <a:pt x="5439" y="4522"/>
                  </a:lnTo>
                  <a:close/>
                  <a:moveTo>
                    <a:pt x="4345" y="3159"/>
                  </a:moveTo>
                  <a:cubicBezTo>
                    <a:pt x="4638" y="3293"/>
                    <a:pt x="4878" y="3519"/>
                    <a:pt x="5031" y="3802"/>
                  </a:cubicBezTo>
                  <a:lnTo>
                    <a:pt x="5031" y="9073"/>
                  </a:lnTo>
                  <a:cubicBezTo>
                    <a:pt x="4796" y="9394"/>
                    <a:pt x="4566" y="9725"/>
                    <a:pt x="4345" y="10047"/>
                  </a:cubicBezTo>
                  <a:lnTo>
                    <a:pt x="4345" y="3159"/>
                  </a:lnTo>
                  <a:close/>
                  <a:moveTo>
                    <a:pt x="2122" y="10844"/>
                  </a:moveTo>
                  <a:lnTo>
                    <a:pt x="2122" y="11089"/>
                  </a:lnTo>
                  <a:lnTo>
                    <a:pt x="1057" y="11089"/>
                  </a:lnTo>
                  <a:lnTo>
                    <a:pt x="1057" y="10844"/>
                  </a:lnTo>
                  <a:close/>
                  <a:moveTo>
                    <a:pt x="3255" y="2904"/>
                  </a:moveTo>
                  <a:cubicBezTo>
                    <a:pt x="3486" y="2919"/>
                    <a:pt x="3716" y="2952"/>
                    <a:pt x="3942" y="3010"/>
                  </a:cubicBezTo>
                  <a:lnTo>
                    <a:pt x="3942" y="10642"/>
                  </a:lnTo>
                  <a:lnTo>
                    <a:pt x="3942" y="10657"/>
                  </a:lnTo>
                  <a:cubicBezTo>
                    <a:pt x="3683" y="11055"/>
                    <a:pt x="3452" y="11434"/>
                    <a:pt x="3255" y="11790"/>
                  </a:cubicBezTo>
                  <a:lnTo>
                    <a:pt x="3255" y="2909"/>
                  </a:lnTo>
                  <a:lnTo>
                    <a:pt x="3255" y="2904"/>
                  </a:lnTo>
                  <a:close/>
                  <a:moveTo>
                    <a:pt x="1902" y="11497"/>
                  </a:moveTo>
                  <a:lnTo>
                    <a:pt x="2065" y="12548"/>
                  </a:lnTo>
                  <a:lnTo>
                    <a:pt x="1114" y="12548"/>
                  </a:lnTo>
                  <a:lnTo>
                    <a:pt x="1282" y="11497"/>
                  </a:lnTo>
                  <a:close/>
                  <a:moveTo>
                    <a:pt x="2847" y="2895"/>
                  </a:moveTo>
                  <a:lnTo>
                    <a:pt x="2847" y="12548"/>
                  </a:lnTo>
                  <a:lnTo>
                    <a:pt x="2478" y="12548"/>
                  </a:lnTo>
                  <a:lnTo>
                    <a:pt x="2310" y="11487"/>
                  </a:lnTo>
                  <a:cubicBezTo>
                    <a:pt x="2439" y="11449"/>
                    <a:pt x="2530" y="11334"/>
                    <a:pt x="2530" y="11204"/>
                  </a:cubicBezTo>
                  <a:lnTo>
                    <a:pt x="2530" y="10734"/>
                  </a:lnTo>
                  <a:cubicBezTo>
                    <a:pt x="2530" y="10575"/>
                    <a:pt x="2401" y="10445"/>
                    <a:pt x="2242" y="10441"/>
                  </a:cubicBezTo>
                  <a:lnTo>
                    <a:pt x="2242" y="2914"/>
                  </a:lnTo>
                  <a:cubicBezTo>
                    <a:pt x="2434" y="2904"/>
                    <a:pt x="2641" y="2895"/>
                    <a:pt x="2847" y="2895"/>
                  </a:cubicBezTo>
                  <a:close/>
                  <a:moveTo>
                    <a:pt x="445" y="12955"/>
                  </a:moveTo>
                  <a:cubicBezTo>
                    <a:pt x="447" y="12955"/>
                    <a:pt x="449" y="12956"/>
                    <a:pt x="452" y="12956"/>
                  </a:cubicBezTo>
                  <a:lnTo>
                    <a:pt x="5238" y="12956"/>
                  </a:lnTo>
                  <a:cubicBezTo>
                    <a:pt x="5262" y="12956"/>
                    <a:pt x="5276" y="12970"/>
                    <a:pt x="5276" y="12994"/>
                  </a:cubicBezTo>
                  <a:lnTo>
                    <a:pt x="5276" y="13422"/>
                  </a:lnTo>
                  <a:cubicBezTo>
                    <a:pt x="5276" y="13441"/>
                    <a:pt x="5262" y="13460"/>
                    <a:pt x="5238" y="13460"/>
                  </a:cubicBezTo>
                  <a:lnTo>
                    <a:pt x="452" y="13460"/>
                  </a:lnTo>
                  <a:cubicBezTo>
                    <a:pt x="428" y="13460"/>
                    <a:pt x="409" y="13441"/>
                    <a:pt x="409" y="13422"/>
                  </a:cubicBezTo>
                  <a:lnTo>
                    <a:pt x="409" y="12994"/>
                  </a:lnTo>
                  <a:cubicBezTo>
                    <a:pt x="409" y="12973"/>
                    <a:pt x="424" y="12955"/>
                    <a:pt x="445" y="12955"/>
                  </a:cubicBezTo>
                  <a:close/>
                  <a:moveTo>
                    <a:pt x="894" y="0"/>
                  </a:moveTo>
                  <a:cubicBezTo>
                    <a:pt x="831" y="0"/>
                    <a:pt x="769" y="29"/>
                    <a:pt x="726" y="82"/>
                  </a:cubicBezTo>
                  <a:cubicBezTo>
                    <a:pt x="678" y="135"/>
                    <a:pt x="658" y="202"/>
                    <a:pt x="673" y="274"/>
                  </a:cubicBezTo>
                  <a:lnTo>
                    <a:pt x="870" y="1517"/>
                  </a:lnTo>
                  <a:cubicBezTo>
                    <a:pt x="740" y="1555"/>
                    <a:pt x="654" y="1671"/>
                    <a:pt x="654" y="1800"/>
                  </a:cubicBezTo>
                  <a:lnTo>
                    <a:pt x="654" y="2271"/>
                  </a:lnTo>
                  <a:cubicBezTo>
                    <a:pt x="654" y="2434"/>
                    <a:pt x="778" y="2564"/>
                    <a:pt x="937" y="2568"/>
                  </a:cubicBezTo>
                  <a:lnTo>
                    <a:pt x="937" y="3576"/>
                  </a:lnTo>
                  <a:cubicBezTo>
                    <a:pt x="937" y="3711"/>
                    <a:pt x="1039" y="3778"/>
                    <a:pt x="1141" y="3778"/>
                  </a:cubicBezTo>
                  <a:cubicBezTo>
                    <a:pt x="1243" y="3778"/>
                    <a:pt x="1345" y="3711"/>
                    <a:pt x="1345" y="3576"/>
                  </a:cubicBezTo>
                  <a:lnTo>
                    <a:pt x="1345" y="2564"/>
                  </a:lnTo>
                  <a:lnTo>
                    <a:pt x="1834" y="2564"/>
                  </a:lnTo>
                  <a:lnTo>
                    <a:pt x="1834" y="10436"/>
                  </a:lnTo>
                  <a:lnTo>
                    <a:pt x="1340" y="10436"/>
                  </a:lnTo>
                  <a:lnTo>
                    <a:pt x="1340" y="4536"/>
                  </a:lnTo>
                  <a:cubicBezTo>
                    <a:pt x="1340" y="4400"/>
                    <a:pt x="1239" y="4331"/>
                    <a:pt x="1138" y="4331"/>
                  </a:cubicBezTo>
                  <a:cubicBezTo>
                    <a:pt x="1038" y="4331"/>
                    <a:pt x="937" y="4400"/>
                    <a:pt x="937" y="4536"/>
                  </a:cubicBezTo>
                  <a:lnTo>
                    <a:pt x="937" y="10436"/>
                  </a:lnTo>
                  <a:cubicBezTo>
                    <a:pt x="778" y="10441"/>
                    <a:pt x="649" y="10570"/>
                    <a:pt x="649" y="10729"/>
                  </a:cubicBezTo>
                  <a:lnTo>
                    <a:pt x="649" y="11204"/>
                  </a:lnTo>
                  <a:cubicBezTo>
                    <a:pt x="649" y="11334"/>
                    <a:pt x="740" y="11449"/>
                    <a:pt x="870" y="11487"/>
                  </a:cubicBezTo>
                  <a:lnTo>
                    <a:pt x="702" y="12548"/>
                  </a:lnTo>
                  <a:lnTo>
                    <a:pt x="447" y="12548"/>
                  </a:lnTo>
                  <a:cubicBezTo>
                    <a:pt x="202" y="12548"/>
                    <a:pt x="1" y="12750"/>
                    <a:pt x="1" y="12994"/>
                  </a:cubicBezTo>
                  <a:lnTo>
                    <a:pt x="1" y="13422"/>
                  </a:lnTo>
                  <a:cubicBezTo>
                    <a:pt x="1" y="13666"/>
                    <a:pt x="202" y="13868"/>
                    <a:pt x="447" y="13868"/>
                  </a:cubicBezTo>
                  <a:lnTo>
                    <a:pt x="5238" y="13868"/>
                  </a:lnTo>
                  <a:cubicBezTo>
                    <a:pt x="5483" y="13868"/>
                    <a:pt x="5684" y="13666"/>
                    <a:pt x="5684" y="13422"/>
                  </a:cubicBezTo>
                  <a:lnTo>
                    <a:pt x="5684" y="12994"/>
                  </a:lnTo>
                  <a:cubicBezTo>
                    <a:pt x="5684" y="12750"/>
                    <a:pt x="5483" y="12548"/>
                    <a:pt x="5238" y="12548"/>
                  </a:cubicBezTo>
                  <a:lnTo>
                    <a:pt x="5156" y="12548"/>
                  </a:lnTo>
                  <a:cubicBezTo>
                    <a:pt x="5271" y="12044"/>
                    <a:pt x="5439" y="11554"/>
                    <a:pt x="5646" y="11084"/>
                  </a:cubicBezTo>
                  <a:cubicBezTo>
                    <a:pt x="5715" y="10924"/>
                    <a:pt x="5584" y="10800"/>
                    <a:pt x="5454" y="10800"/>
                  </a:cubicBezTo>
                  <a:cubicBezTo>
                    <a:pt x="5384" y="10800"/>
                    <a:pt x="5315" y="10835"/>
                    <a:pt x="5276" y="10921"/>
                  </a:cubicBezTo>
                  <a:cubicBezTo>
                    <a:pt x="5041" y="11444"/>
                    <a:pt x="4863" y="11991"/>
                    <a:pt x="4734" y="12548"/>
                  </a:cubicBezTo>
                  <a:lnTo>
                    <a:pt x="3318" y="12548"/>
                  </a:lnTo>
                  <a:cubicBezTo>
                    <a:pt x="3740" y="11641"/>
                    <a:pt x="4542" y="10436"/>
                    <a:pt x="5382" y="9274"/>
                  </a:cubicBezTo>
                  <a:cubicBezTo>
                    <a:pt x="5391" y="9265"/>
                    <a:pt x="5401" y="9250"/>
                    <a:pt x="5411" y="9241"/>
                  </a:cubicBezTo>
                  <a:cubicBezTo>
                    <a:pt x="6808" y="7311"/>
                    <a:pt x="8300" y="5525"/>
                    <a:pt x="8324" y="5496"/>
                  </a:cubicBezTo>
                  <a:cubicBezTo>
                    <a:pt x="8502" y="5295"/>
                    <a:pt x="9040" y="4671"/>
                    <a:pt x="8632" y="4263"/>
                  </a:cubicBezTo>
                  <a:cubicBezTo>
                    <a:pt x="8537" y="4169"/>
                    <a:pt x="8413" y="4122"/>
                    <a:pt x="8256" y="4122"/>
                  </a:cubicBezTo>
                  <a:cubicBezTo>
                    <a:pt x="8061" y="4122"/>
                    <a:pt x="7816" y="4194"/>
                    <a:pt x="7518" y="4335"/>
                  </a:cubicBezTo>
                  <a:cubicBezTo>
                    <a:pt x="7124" y="4525"/>
                    <a:pt x="6784" y="4620"/>
                    <a:pt x="6500" y="4620"/>
                  </a:cubicBezTo>
                  <a:cubicBezTo>
                    <a:pt x="6376" y="4620"/>
                    <a:pt x="6262" y="4602"/>
                    <a:pt x="6159" y="4565"/>
                  </a:cubicBezTo>
                  <a:cubicBezTo>
                    <a:pt x="5775" y="4431"/>
                    <a:pt x="5603" y="4061"/>
                    <a:pt x="5463" y="3764"/>
                  </a:cubicBezTo>
                  <a:lnTo>
                    <a:pt x="5435" y="3701"/>
                  </a:lnTo>
                  <a:cubicBezTo>
                    <a:pt x="4969" y="2732"/>
                    <a:pt x="3975" y="2516"/>
                    <a:pt x="3054" y="2492"/>
                  </a:cubicBezTo>
                  <a:lnTo>
                    <a:pt x="3049" y="2492"/>
                  </a:lnTo>
                  <a:cubicBezTo>
                    <a:pt x="2990" y="2490"/>
                    <a:pt x="2931" y="2490"/>
                    <a:pt x="2873" y="2490"/>
                  </a:cubicBezTo>
                  <a:cubicBezTo>
                    <a:pt x="2716" y="2490"/>
                    <a:pt x="2563" y="2494"/>
                    <a:pt x="2415" y="2501"/>
                  </a:cubicBezTo>
                  <a:cubicBezTo>
                    <a:pt x="2425" y="2492"/>
                    <a:pt x="2430" y="2487"/>
                    <a:pt x="2439" y="2477"/>
                  </a:cubicBezTo>
                  <a:lnTo>
                    <a:pt x="2458" y="2458"/>
                  </a:lnTo>
                  <a:lnTo>
                    <a:pt x="2463" y="2453"/>
                  </a:lnTo>
                  <a:lnTo>
                    <a:pt x="2478" y="2434"/>
                  </a:lnTo>
                  <a:lnTo>
                    <a:pt x="2482" y="2424"/>
                  </a:lnTo>
                  <a:lnTo>
                    <a:pt x="2492" y="2410"/>
                  </a:lnTo>
                  <a:lnTo>
                    <a:pt x="2497" y="2396"/>
                  </a:lnTo>
                  <a:lnTo>
                    <a:pt x="2502" y="2381"/>
                  </a:lnTo>
                  <a:lnTo>
                    <a:pt x="2506" y="2367"/>
                  </a:lnTo>
                  <a:cubicBezTo>
                    <a:pt x="2506" y="2362"/>
                    <a:pt x="2511" y="2357"/>
                    <a:pt x="2511" y="2348"/>
                  </a:cubicBezTo>
                  <a:lnTo>
                    <a:pt x="2516" y="2338"/>
                  </a:lnTo>
                  <a:cubicBezTo>
                    <a:pt x="2516" y="2333"/>
                    <a:pt x="2516" y="2324"/>
                    <a:pt x="2521" y="2319"/>
                  </a:cubicBezTo>
                  <a:cubicBezTo>
                    <a:pt x="2521" y="2309"/>
                    <a:pt x="2521" y="2309"/>
                    <a:pt x="2521" y="2304"/>
                  </a:cubicBezTo>
                  <a:cubicBezTo>
                    <a:pt x="2521" y="2295"/>
                    <a:pt x="2521" y="2285"/>
                    <a:pt x="2521" y="2276"/>
                  </a:cubicBezTo>
                  <a:lnTo>
                    <a:pt x="2521" y="1800"/>
                  </a:lnTo>
                  <a:lnTo>
                    <a:pt x="2521" y="1771"/>
                  </a:lnTo>
                  <a:lnTo>
                    <a:pt x="2521" y="1762"/>
                  </a:lnTo>
                  <a:lnTo>
                    <a:pt x="2521" y="1743"/>
                  </a:lnTo>
                  <a:lnTo>
                    <a:pt x="2521" y="1733"/>
                  </a:lnTo>
                  <a:cubicBezTo>
                    <a:pt x="2521" y="1728"/>
                    <a:pt x="2516" y="1723"/>
                    <a:pt x="2516" y="1719"/>
                  </a:cubicBezTo>
                  <a:lnTo>
                    <a:pt x="2516" y="1709"/>
                  </a:lnTo>
                  <a:cubicBezTo>
                    <a:pt x="2516" y="1704"/>
                    <a:pt x="2511" y="1695"/>
                    <a:pt x="2511" y="1690"/>
                  </a:cubicBezTo>
                  <a:lnTo>
                    <a:pt x="2506" y="1685"/>
                  </a:lnTo>
                  <a:cubicBezTo>
                    <a:pt x="2502" y="1675"/>
                    <a:pt x="2497" y="1671"/>
                    <a:pt x="2497" y="1661"/>
                  </a:cubicBezTo>
                  <a:cubicBezTo>
                    <a:pt x="2492" y="1651"/>
                    <a:pt x="2487" y="1647"/>
                    <a:pt x="2482" y="1637"/>
                  </a:cubicBezTo>
                  <a:lnTo>
                    <a:pt x="2478" y="1632"/>
                  </a:lnTo>
                  <a:lnTo>
                    <a:pt x="2468" y="1618"/>
                  </a:lnTo>
                  <a:lnTo>
                    <a:pt x="2458" y="1608"/>
                  </a:lnTo>
                  <a:lnTo>
                    <a:pt x="2449" y="1599"/>
                  </a:lnTo>
                  <a:lnTo>
                    <a:pt x="2444" y="1589"/>
                  </a:lnTo>
                  <a:lnTo>
                    <a:pt x="2430" y="1579"/>
                  </a:lnTo>
                  <a:lnTo>
                    <a:pt x="2420" y="1570"/>
                  </a:lnTo>
                  <a:lnTo>
                    <a:pt x="2406" y="1560"/>
                  </a:lnTo>
                  <a:lnTo>
                    <a:pt x="2401" y="1555"/>
                  </a:lnTo>
                  <a:lnTo>
                    <a:pt x="2377" y="1541"/>
                  </a:lnTo>
                  <a:lnTo>
                    <a:pt x="2372" y="1541"/>
                  </a:lnTo>
                  <a:lnTo>
                    <a:pt x="2353" y="1531"/>
                  </a:lnTo>
                  <a:lnTo>
                    <a:pt x="2348" y="1527"/>
                  </a:lnTo>
                  <a:lnTo>
                    <a:pt x="2329" y="1522"/>
                  </a:lnTo>
                  <a:lnTo>
                    <a:pt x="2319" y="1517"/>
                  </a:lnTo>
                  <a:lnTo>
                    <a:pt x="2314" y="1517"/>
                  </a:lnTo>
                  <a:lnTo>
                    <a:pt x="2343" y="1330"/>
                  </a:lnTo>
                  <a:lnTo>
                    <a:pt x="2362" y="1205"/>
                  </a:lnTo>
                  <a:cubicBezTo>
                    <a:pt x="2593" y="1201"/>
                    <a:pt x="2830" y="1196"/>
                    <a:pt x="3056" y="1196"/>
                  </a:cubicBezTo>
                  <a:cubicBezTo>
                    <a:pt x="3548" y="1196"/>
                    <a:pt x="3990" y="1216"/>
                    <a:pt x="4211" y="1291"/>
                  </a:cubicBezTo>
                  <a:cubicBezTo>
                    <a:pt x="4595" y="1416"/>
                    <a:pt x="5127" y="1743"/>
                    <a:pt x="5502" y="2568"/>
                  </a:cubicBezTo>
                  <a:cubicBezTo>
                    <a:pt x="5622" y="2828"/>
                    <a:pt x="5718" y="3063"/>
                    <a:pt x="5804" y="3269"/>
                  </a:cubicBezTo>
                  <a:cubicBezTo>
                    <a:pt x="5991" y="3730"/>
                    <a:pt x="6116" y="4037"/>
                    <a:pt x="6313" y="4148"/>
                  </a:cubicBezTo>
                  <a:cubicBezTo>
                    <a:pt x="6380" y="4184"/>
                    <a:pt x="6459" y="4203"/>
                    <a:pt x="6558" y="4203"/>
                  </a:cubicBezTo>
                  <a:cubicBezTo>
                    <a:pt x="6757" y="4203"/>
                    <a:pt x="7034" y="4126"/>
                    <a:pt x="7436" y="3965"/>
                  </a:cubicBezTo>
                  <a:cubicBezTo>
                    <a:pt x="7714" y="3857"/>
                    <a:pt x="7968" y="3802"/>
                    <a:pt x="8188" y="3802"/>
                  </a:cubicBezTo>
                  <a:cubicBezTo>
                    <a:pt x="8242" y="3802"/>
                    <a:pt x="8294" y="3805"/>
                    <a:pt x="8344" y="3812"/>
                  </a:cubicBezTo>
                  <a:cubicBezTo>
                    <a:pt x="8569" y="3840"/>
                    <a:pt x="8771" y="3965"/>
                    <a:pt x="8896" y="4152"/>
                  </a:cubicBezTo>
                  <a:cubicBezTo>
                    <a:pt x="9126" y="4517"/>
                    <a:pt x="9121" y="4834"/>
                    <a:pt x="8478" y="5746"/>
                  </a:cubicBezTo>
                  <a:cubicBezTo>
                    <a:pt x="7163" y="7585"/>
                    <a:pt x="6284" y="8953"/>
                    <a:pt x="5703" y="10052"/>
                  </a:cubicBezTo>
                  <a:cubicBezTo>
                    <a:pt x="5620" y="10213"/>
                    <a:pt x="5755" y="10351"/>
                    <a:pt x="5890" y="10351"/>
                  </a:cubicBezTo>
                  <a:cubicBezTo>
                    <a:pt x="5956" y="10351"/>
                    <a:pt x="6023" y="10318"/>
                    <a:pt x="6063" y="10239"/>
                  </a:cubicBezTo>
                  <a:cubicBezTo>
                    <a:pt x="6635" y="9159"/>
                    <a:pt x="7504" y="7805"/>
                    <a:pt x="8809" y="5981"/>
                  </a:cubicBezTo>
                  <a:cubicBezTo>
                    <a:pt x="9409" y="5127"/>
                    <a:pt x="9644" y="4580"/>
                    <a:pt x="9236" y="3936"/>
                  </a:cubicBezTo>
                  <a:cubicBezTo>
                    <a:pt x="9049" y="3644"/>
                    <a:pt x="8742" y="3452"/>
                    <a:pt x="8401" y="3413"/>
                  </a:cubicBezTo>
                  <a:cubicBezTo>
                    <a:pt x="8330" y="3403"/>
                    <a:pt x="8256" y="3397"/>
                    <a:pt x="8180" y="3397"/>
                  </a:cubicBezTo>
                  <a:cubicBezTo>
                    <a:pt x="7907" y="3397"/>
                    <a:pt x="7604" y="3464"/>
                    <a:pt x="7278" y="3596"/>
                  </a:cubicBezTo>
                  <a:cubicBezTo>
                    <a:pt x="6844" y="3769"/>
                    <a:pt x="6646" y="3800"/>
                    <a:pt x="6563" y="3800"/>
                  </a:cubicBezTo>
                  <a:cubicBezTo>
                    <a:pt x="6531" y="3800"/>
                    <a:pt x="6515" y="3795"/>
                    <a:pt x="6510" y="3792"/>
                  </a:cubicBezTo>
                  <a:cubicBezTo>
                    <a:pt x="6428" y="3740"/>
                    <a:pt x="6284" y="3380"/>
                    <a:pt x="6179" y="3120"/>
                  </a:cubicBezTo>
                  <a:cubicBezTo>
                    <a:pt x="6092" y="2909"/>
                    <a:pt x="5996" y="2669"/>
                    <a:pt x="5871" y="2400"/>
                  </a:cubicBezTo>
                  <a:cubicBezTo>
                    <a:pt x="5435" y="1440"/>
                    <a:pt x="4796" y="1056"/>
                    <a:pt x="4335" y="903"/>
                  </a:cubicBezTo>
                  <a:cubicBezTo>
                    <a:pt x="4068" y="812"/>
                    <a:pt x="3606" y="790"/>
                    <a:pt x="3067" y="790"/>
                  </a:cubicBezTo>
                  <a:cubicBezTo>
                    <a:pt x="2862" y="790"/>
                    <a:pt x="2646" y="793"/>
                    <a:pt x="2425" y="797"/>
                  </a:cubicBezTo>
                  <a:lnTo>
                    <a:pt x="2506" y="274"/>
                  </a:lnTo>
                  <a:cubicBezTo>
                    <a:pt x="2521" y="202"/>
                    <a:pt x="2502" y="135"/>
                    <a:pt x="2454" y="82"/>
                  </a:cubicBezTo>
                  <a:cubicBezTo>
                    <a:pt x="2410" y="29"/>
                    <a:pt x="2348" y="0"/>
                    <a:pt x="22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18093" y="692523"/>
            <a:ext cx="4832721" cy="972300"/>
          </a:xfrm>
        </p:spPr>
        <p:txBody>
          <a:bodyPr/>
          <a:lstStyle/>
          <a:p>
            <a:r>
              <a:rPr lang="ru-RU" sz="2400" b="1" dirty="0" smtClean="0"/>
              <a:t>НА КАЖДОМ ЭТАПЕ: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21923" y="1868101"/>
            <a:ext cx="5232019" cy="461700"/>
          </a:xfrm>
        </p:spPr>
        <p:txBody>
          <a:bodyPr/>
          <a:lstStyle/>
          <a:p>
            <a:r>
              <a:rPr lang="ru-RU" dirty="0" smtClean="0"/>
              <a:t>РАЗНЫЕ ВИДЫ ДЕЯТЕЛЬНОСТИ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РАЗНЫЕ ФОРМЫ УЧЕБНОЙ ДЕЯТЕЛЬНОСТИ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НАЦЕЛЕННОСТЬ НА ПЛАНИРУЕМЫЕ РЕЗУЛЬТАТЫ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НАЛИЧИЕ ОБРАТНОЙ 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857346" y="88545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Типы уроков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59950" y="90710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53662" y="1005695"/>
            <a:ext cx="6479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                       </a:t>
            </a:r>
            <a:r>
              <a:rPr lang="ru-RU" sz="2000" b="1" dirty="0" smtClean="0">
                <a:latin typeface="Comic Sans MS" panose="030F0702030302020204" pitchFamily="66" charset="0"/>
              </a:rPr>
              <a:t>(основные)</a:t>
            </a:r>
          </a:p>
          <a:p>
            <a:endParaRPr lang="ru-RU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Урок  изучения </a:t>
            </a:r>
            <a:r>
              <a:rPr lang="ru-RU" sz="2000" dirty="0">
                <a:latin typeface="Comic Sans MS" panose="030F0702030302020204" pitchFamily="66" charset="0"/>
              </a:rPr>
              <a:t>новых </a:t>
            </a:r>
            <a:r>
              <a:rPr lang="ru-RU" sz="2000" dirty="0" smtClean="0">
                <a:latin typeface="Comic Sans MS" panose="030F0702030302020204" pitchFamily="66" charset="0"/>
              </a:rPr>
              <a:t>знаний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Урок обобщения и систематизации изученного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Урок проверки и оценки знаний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Комбинированный  </a:t>
            </a:r>
            <a:r>
              <a:rPr lang="ru-RU" sz="2000" dirty="0">
                <a:latin typeface="Comic Sans MS" panose="030F0702030302020204" pitchFamily="66" charset="0"/>
              </a:rPr>
              <a:t>урок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3267" y="3176117"/>
            <a:ext cx="6479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                   </a:t>
            </a:r>
            <a:r>
              <a:rPr lang="ru-RU" sz="2000" b="1" dirty="0" smtClean="0">
                <a:latin typeface="Comic Sans MS" panose="030F0702030302020204" pitchFamily="66" charset="0"/>
              </a:rPr>
              <a:t>(разновидности основных)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Урок-закрепление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Урок-повторение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Урок развивающего контроля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    И др.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68"/>
          <p:cNvSpPr txBox="1">
            <a:spLocks noGrp="1"/>
          </p:cNvSpPr>
          <p:nvPr>
            <p:ph type="subTitle" idx="1"/>
          </p:nvPr>
        </p:nvSpPr>
        <p:spPr>
          <a:xfrm>
            <a:off x="890099" y="1760244"/>
            <a:ext cx="7894557" cy="27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Учет возрастных и психологических особенностей учащихся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Учет уровня знаний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Подбор разнообразных творческих и учебных заданий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Дифференциация учебных заданий</a:t>
            </a:r>
            <a:endParaRPr sz="2000" dirty="0"/>
          </a:p>
        </p:txBody>
      </p:sp>
      <p:sp>
        <p:nvSpPr>
          <p:cNvPr id="1935" name="Google Shape;1935;p6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/>
              <a:t>Правила</a:t>
            </a:r>
            <a:r>
              <a:rPr lang="en" dirty="0" smtClean="0"/>
              <a:t>!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36" name="Google Shape;1936;p68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1937" name="Google Shape;1937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68"/>
          <p:cNvGrpSpPr/>
          <p:nvPr/>
        </p:nvGrpSpPr>
        <p:grpSpPr>
          <a:xfrm rot="1017362" flipH="1">
            <a:off x="5877314" y="3925445"/>
            <a:ext cx="771546" cy="905351"/>
            <a:chOff x="645175" y="3632150"/>
            <a:chExt cx="394550" cy="462975"/>
          </a:xfrm>
        </p:grpSpPr>
        <p:sp>
          <p:nvSpPr>
            <p:cNvPr id="1940" name="Google Shape;1940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68"/>
          <p:cNvGrpSpPr/>
          <p:nvPr/>
        </p:nvGrpSpPr>
        <p:grpSpPr>
          <a:xfrm rot="10800000">
            <a:off x="7414244" y="2538675"/>
            <a:ext cx="806657" cy="421744"/>
            <a:chOff x="1822875" y="1377000"/>
            <a:chExt cx="548075" cy="286550"/>
          </a:xfrm>
        </p:grpSpPr>
        <p:sp>
          <p:nvSpPr>
            <p:cNvPr id="1943" name="Google Shape;1943;p68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8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8"/>
            <p:cNvSpPr/>
            <p:nvPr/>
          </p:nvSpPr>
          <p:spPr>
            <a:xfrm>
              <a:off x="1830351" y="1417125"/>
              <a:ext cx="13569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8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8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8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8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8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8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68"/>
          <p:cNvGrpSpPr/>
          <p:nvPr/>
        </p:nvGrpSpPr>
        <p:grpSpPr>
          <a:xfrm>
            <a:off x="6908820" y="1152994"/>
            <a:ext cx="1875837" cy="176025"/>
            <a:chOff x="4345425" y="2175475"/>
            <a:chExt cx="800750" cy="176025"/>
          </a:xfrm>
        </p:grpSpPr>
        <p:sp>
          <p:nvSpPr>
            <p:cNvPr id="1953" name="Google Shape;1953;p6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68"/>
          <p:cNvGrpSpPr/>
          <p:nvPr/>
        </p:nvGrpSpPr>
        <p:grpSpPr>
          <a:xfrm>
            <a:off x="5204143" y="969850"/>
            <a:ext cx="3220056" cy="176025"/>
            <a:chOff x="4345425" y="2175475"/>
            <a:chExt cx="800750" cy="176025"/>
          </a:xfrm>
        </p:grpSpPr>
        <p:sp>
          <p:nvSpPr>
            <p:cNvPr id="1956" name="Google Shape;1956;p6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oogle Shape;2073;p71"/>
          <p:cNvGrpSpPr/>
          <p:nvPr/>
        </p:nvGrpSpPr>
        <p:grpSpPr>
          <a:xfrm rot="774136">
            <a:off x="1993794" y="3375426"/>
            <a:ext cx="1303213" cy="585343"/>
            <a:chOff x="4345425" y="2175475"/>
            <a:chExt cx="800750" cy="176025"/>
          </a:xfrm>
        </p:grpSpPr>
        <p:sp>
          <p:nvSpPr>
            <p:cNvPr id="2074" name="Google Shape;2074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71"/>
          <p:cNvGrpSpPr/>
          <p:nvPr/>
        </p:nvGrpSpPr>
        <p:grpSpPr>
          <a:xfrm rot="774136">
            <a:off x="5846994" y="3375426"/>
            <a:ext cx="1303213" cy="585343"/>
            <a:chOff x="4345425" y="2175475"/>
            <a:chExt cx="800750" cy="176025"/>
          </a:xfrm>
        </p:grpSpPr>
        <p:sp>
          <p:nvSpPr>
            <p:cNvPr id="2077" name="Google Shape;2077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71"/>
          <p:cNvGrpSpPr/>
          <p:nvPr/>
        </p:nvGrpSpPr>
        <p:grpSpPr>
          <a:xfrm rot="774136">
            <a:off x="1993794" y="1523507"/>
            <a:ext cx="1303213" cy="585343"/>
            <a:chOff x="4345425" y="2175475"/>
            <a:chExt cx="800750" cy="176025"/>
          </a:xfrm>
        </p:grpSpPr>
        <p:sp>
          <p:nvSpPr>
            <p:cNvPr id="2080" name="Google Shape;2080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71"/>
          <p:cNvGrpSpPr/>
          <p:nvPr/>
        </p:nvGrpSpPr>
        <p:grpSpPr>
          <a:xfrm rot="774136">
            <a:off x="5846994" y="1523507"/>
            <a:ext cx="1303213" cy="585343"/>
            <a:chOff x="4345425" y="2175475"/>
            <a:chExt cx="800750" cy="176025"/>
          </a:xfrm>
        </p:grpSpPr>
        <p:sp>
          <p:nvSpPr>
            <p:cNvPr id="2083" name="Google Shape;2083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Варианты ТКУ</a:t>
            </a:r>
            <a:endParaRPr dirty="0"/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61528" y="985125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7203477" flipH="1">
            <a:off x="496113" y="1076067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71"/>
          <p:cNvGrpSpPr/>
          <p:nvPr/>
        </p:nvGrpSpPr>
        <p:grpSpPr>
          <a:xfrm rot="1514788">
            <a:off x="7776995" y="4051826"/>
            <a:ext cx="1376274" cy="908487"/>
            <a:chOff x="5248525" y="821375"/>
            <a:chExt cx="1082824" cy="694544"/>
          </a:xfrm>
        </p:grpSpPr>
        <p:sp>
          <p:nvSpPr>
            <p:cNvPr id="2130" name="Google Shape;2130;p71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1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1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1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1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1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Рисунок 39"/>
          <p:cNvPicPr/>
          <p:nvPr/>
        </p:nvPicPr>
        <p:blipFill rotWithShape="1">
          <a:blip r:embed="rId3"/>
          <a:srcRect l="19489" t="16927" r="22049" b="13194"/>
          <a:stretch/>
        </p:blipFill>
        <p:spPr bwMode="auto">
          <a:xfrm>
            <a:off x="2090057" y="1155907"/>
            <a:ext cx="5292416" cy="3491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4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Варианты ТКУ</a:t>
            </a:r>
            <a:br>
              <a:rPr lang="ru-RU" dirty="0" smtClean="0"/>
            </a:br>
            <a:r>
              <a:rPr lang="ru-RU" dirty="0" smtClean="0"/>
              <a:t>(из Положения )</a:t>
            </a:r>
            <a:endParaRPr dirty="0"/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61528" y="985125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7203477" flipH="1">
            <a:off x="496113" y="1076067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71"/>
          <p:cNvGrpSpPr/>
          <p:nvPr/>
        </p:nvGrpSpPr>
        <p:grpSpPr>
          <a:xfrm rot="1514788">
            <a:off x="7776995" y="4051826"/>
            <a:ext cx="1376274" cy="908487"/>
            <a:chOff x="5248525" y="821375"/>
            <a:chExt cx="1082824" cy="694544"/>
          </a:xfrm>
        </p:grpSpPr>
        <p:sp>
          <p:nvSpPr>
            <p:cNvPr id="2130" name="Google Shape;2130;p71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1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1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1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1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1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09075"/>
              </p:ext>
            </p:extLst>
          </p:nvPr>
        </p:nvGraphicFramePr>
        <p:xfrm>
          <a:off x="1165391" y="3151355"/>
          <a:ext cx="4816023" cy="1532164"/>
        </p:xfrm>
        <a:graphic>
          <a:graphicData uri="http://schemas.openxmlformats.org/drawingml/2006/table">
            <a:tbl>
              <a:tblPr firstRow="1" bandRow="1">
                <a:tableStyleId>{34245870-B005-402D-B3C0-4182F3E7ACE7}</a:tableStyleId>
              </a:tblPr>
              <a:tblGrid>
                <a:gridCol w="1252555"/>
                <a:gridCol w="1252555"/>
                <a:gridCol w="1252555"/>
                <a:gridCol w="1058358"/>
              </a:tblGrid>
              <a:tr h="7869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ЭТАП УРОКА</a:t>
                      </a:r>
                    </a:p>
                    <a:p>
                      <a:r>
                        <a:rPr lang="ru-RU" sz="1200" dirty="0" smtClean="0"/>
                        <a:t>ФОРМЫ</a:t>
                      </a:r>
                    </a:p>
                    <a:p>
                      <a:r>
                        <a:rPr lang="ru-RU" sz="1200" dirty="0" smtClean="0"/>
                        <a:t>МЕТОДЫ</a:t>
                      </a:r>
                    </a:p>
                    <a:p>
                      <a:r>
                        <a:rPr lang="ru-RU" sz="1200" dirty="0" smtClean="0"/>
                        <a:t>ПРИЕМЫ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 УРОКА</a:t>
                      </a:r>
                    </a:p>
                    <a:p>
                      <a:r>
                        <a:rPr lang="ru-RU" sz="1200" dirty="0" smtClean="0"/>
                        <a:t>ДЕЯТЕЛЬНОСТЬ УЧИТЕЛЯ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ДЕЯТЕЛЬНОСТЬ УЧЕНИКА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УУД</a:t>
                      </a:r>
                      <a:endParaRPr lang="ru-RU" sz="1200" dirty="0"/>
                    </a:p>
                  </a:txBody>
                  <a:tcPr/>
                </a:tc>
              </a:tr>
              <a:tr h="354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43" y="1492152"/>
            <a:ext cx="6114818" cy="159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>
                <a:latin typeface="Comic Sans MS" panose="030F0702030302020204" pitchFamily="66" charset="0"/>
              </a:rPr>
              <a:t>Составлять или не составлять?!</a:t>
            </a:r>
            <a:endParaRPr dirty="0"/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sun9-42.userapi.com/impg/BYrp4OUCtq7oNQlTV_S7KPBBkkoEC1o643-mag/6Xyhx4yKgyU.jpg?size=582x702&amp;quality=95&amp;sign=662b251d473f9caa2a1e7f06dd74927b&amp;c_uniq_tag=609kX7jmL8my7kn-JVWXMUMzCfOdQRQtfvbGTB2uPn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7" y="1321125"/>
            <a:ext cx="2699287" cy="32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ookvoed.ru/files/1836/26/25/0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28" y="1118425"/>
            <a:ext cx="2303364" cy="36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4820" t="11741" r="26914" b="3865"/>
          <a:stretch/>
        </p:blipFill>
        <p:spPr>
          <a:xfrm>
            <a:off x="6173482" y="1396572"/>
            <a:ext cx="2567354" cy="318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oogle Shape;2073;p71"/>
          <p:cNvGrpSpPr/>
          <p:nvPr/>
        </p:nvGrpSpPr>
        <p:grpSpPr>
          <a:xfrm rot="774136">
            <a:off x="1993794" y="3375426"/>
            <a:ext cx="1303213" cy="585343"/>
            <a:chOff x="4345425" y="2175475"/>
            <a:chExt cx="800750" cy="176025"/>
          </a:xfrm>
        </p:grpSpPr>
        <p:sp>
          <p:nvSpPr>
            <p:cNvPr id="2074" name="Google Shape;2074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71"/>
          <p:cNvGrpSpPr/>
          <p:nvPr/>
        </p:nvGrpSpPr>
        <p:grpSpPr>
          <a:xfrm rot="774136">
            <a:off x="5846994" y="3375426"/>
            <a:ext cx="1303213" cy="585343"/>
            <a:chOff x="4345425" y="2175475"/>
            <a:chExt cx="800750" cy="176025"/>
          </a:xfrm>
        </p:grpSpPr>
        <p:sp>
          <p:nvSpPr>
            <p:cNvPr id="2077" name="Google Shape;2077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71"/>
          <p:cNvGrpSpPr/>
          <p:nvPr/>
        </p:nvGrpSpPr>
        <p:grpSpPr>
          <a:xfrm rot="774136">
            <a:off x="1993794" y="1523507"/>
            <a:ext cx="1303213" cy="585343"/>
            <a:chOff x="4345425" y="2175475"/>
            <a:chExt cx="800750" cy="176025"/>
          </a:xfrm>
        </p:grpSpPr>
        <p:sp>
          <p:nvSpPr>
            <p:cNvPr id="2080" name="Google Shape;2080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71"/>
          <p:cNvGrpSpPr/>
          <p:nvPr/>
        </p:nvGrpSpPr>
        <p:grpSpPr>
          <a:xfrm rot="774136">
            <a:off x="5846994" y="1523507"/>
            <a:ext cx="1303213" cy="585343"/>
            <a:chOff x="4345425" y="2175475"/>
            <a:chExt cx="800750" cy="176025"/>
          </a:xfrm>
        </p:grpSpPr>
        <p:sp>
          <p:nvSpPr>
            <p:cNvPr id="2083" name="Google Shape;2083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Мой вариант ТКУ</a:t>
            </a:r>
            <a:endParaRPr dirty="0"/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61528" y="985125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7203477" flipH="1">
            <a:off x="496113" y="1076067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71"/>
          <p:cNvGrpSpPr/>
          <p:nvPr/>
        </p:nvGrpSpPr>
        <p:grpSpPr>
          <a:xfrm rot="1514788">
            <a:off x="7776995" y="4051826"/>
            <a:ext cx="1376274" cy="908487"/>
            <a:chOff x="5248525" y="821375"/>
            <a:chExt cx="1082824" cy="694544"/>
          </a:xfrm>
        </p:grpSpPr>
        <p:sp>
          <p:nvSpPr>
            <p:cNvPr id="2130" name="Google Shape;2130;p71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1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1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1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1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1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98694"/>
              </p:ext>
            </p:extLst>
          </p:nvPr>
        </p:nvGraphicFramePr>
        <p:xfrm>
          <a:off x="1245868" y="1550193"/>
          <a:ext cx="6048705" cy="2155533"/>
        </p:xfrm>
        <a:graphic>
          <a:graphicData uri="http://schemas.openxmlformats.org/drawingml/2006/table">
            <a:tbl>
              <a:tblPr firstRow="1" firstCol="1" bandRow="1">
                <a:tableStyleId>{34245870-B005-402D-B3C0-4182F3E7ACE7}</a:tableStyleId>
              </a:tblPr>
              <a:tblGrid>
                <a:gridCol w="1337409"/>
                <a:gridCol w="1630917"/>
                <a:gridCol w="1946834"/>
                <a:gridCol w="1133545"/>
              </a:tblGrid>
              <a:tr h="181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Этап урока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Время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Формы работы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Деятельность учителя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Деятельность ученика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Используемые ресурсы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</a:rPr>
                        <a:t>ЦОР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4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77"/>
          <p:cNvSpPr txBox="1">
            <a:spLocks noGrp="1"/>
          </p:cNvSpPr>
          <p:nvPr>
            <p:ph type="title"/>
          </p:nvPr>
        </p:nvSpPr>
        <p:spPr>
          <a:xfrm>
            <a:off x="2873829" y="1570949"/>
            <a:ext cx="3231337" cy="2299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/>
              <a:t>Технологическая карта урока в 5 классе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School subjects</a:t>
            </a:r>
            <a:r>
              <a:rPr lang="ru-RU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подробный вариант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433" name="Google Shape;2433;p77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77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p117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895" name="Google Shape;4895;p117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Do you have any questions?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n</a:t>
            </a:r>
            <a:r>
              <a:rPr lang="en" dirty="0" smtClean="0">
                <a:solidFill>
                  <a:schemeClr val="dk2"/>
                </a:solidFill>
              </a:rPr>
              <a:t>atalya.natochy@yandex.ru </a:t>
            </a:r>
            <a:r>
              <a:rPr lang="en" dirty="0">
                <a:solidFill>
                  <a:schemeClr val="dk2"/>
                </a:solidFill>
              </a:rPr>
              <a:t/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 smtClean="0">
                <a:solidFill>
                  <a:schemeClr val="dk2"/>
                </a:solidFill>
              </a:rPr>
              <a:t>+8 918 056 97 18</a:t>
            </a:r>
            <a:endParaRPr dirty="0"/>
          </a:p>
        </p:txBody>
      </p:sp>
      <p:grpSp>
        <p:nvGrpSpPr>
          <p:cNvPr id="4896" name="Google Shape;4896;p117"/>
          <p:cNvGrpSpPr/>
          <p:nvPr/>
        </p:nvGrpSpPr>
        <p:grpSpPr>
          <a:xfrm>
            <a:off x="3950686" y="1787058"/>
            <a:ext cx="375421" cy="353610"/>
            <a:chOff x="2870687" y="3796508"/>
            <a:chExt cx="375421" cy="353610"/>
          </a:xfrm>
        </p:grpSpPr>
        <p:sp>
          <p:nvSpPr>
            <p:cNvPr id="4897" name="Google Shape;4897;p117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17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17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17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1" name="Google Shape;4901;p117"/>
          <p:cNvGrpSpPr/>
          <p:nvPr/>
        </p:nvGrpSpPr>
        <p:grpSpPr>
          <a:xfrm>
            <a:off x="4382934" y="1787084"/>
            <a:ext cx="372740" cy="353610"/>
            <a:chOff x="3744430" y="3796534"/>
            <a:chExt cx="372740" cy="353610"/>
          </a:xfrm>
        </p:grpSpPr>
        <p:sp>
          <p:nvSpPr>
            <p:cNvPr id="4902" name="Google Shape;4902;p117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17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17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17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17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17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17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17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17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1" name="Google Shape;4911;p117"/>
          <p:cNvGrpSpPr/>
          <p:nvPr/>
        </p:nvGrpSpPr>
        <p:grpSpPr>
          <a:xfrm>
            <a:off x="4825167" y="1787084"/>
            <a:ext cx="372844" cy="353610"/>
            <a:chOff x="4186663" y="3796534"/>
            <a:chExt cx="372844" cy="353610"/>
          </a:xfrm>
        </p:grpSpPr>
        <p:sp>
          <p:nvSpPr>
            <p:cNvPr id="4912" name="Google Shape;4912;p117"/>
            <p:cNvSpPr/>
            <p:nvPr/>
          </p:nvSpPr>
          <p:spPr>
            <a:xfrm>
              <a:off x="4211025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17"/>
            <p:cNvSpPr/>
            <p:nvPr/>
          </p:nvSpPr>
          <p:spPr>
            <a:xfrm>
              <a:off x="4359824" y="3802104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17"/>
            <p:cNvSpPr/>
            <p:nvPr/>
          </p:nvSpPr>
          <p:spPr>
            <a:xfrm>
              <a:off x="4284370" y="3890988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17"/>
            <p:cNvSpPr/>
            <p:nvPr/>
          </p:nvSpPr>
          <p:spPr>
            <a:xfrm>
              <a:off x="4186663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17"/>
            <p:cNvSpPr/>
            <p:nvPr/>
          </p:nvSpPr>
          <p:spPr>
            <a:xfrm>
              <a:off x="4277785" y="3885834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7" name="Google Shape;4917;p117"/>
          <p:cNvGrpSpPr/>
          <p:nvPr/>
        </p:nvGrpSpPr>
        <p:grpSpPr>
          <a:xfrm rot="-3462324" flipH="1">
            <a:off x="-177766" y="3147016"/>
            <a:ext cx="2743514" cy="1090983"/>
            <a:chOff x="4038775" y="3369325"/>
            <a:chExt cx="1789725" cy="711700"/>
          </a:xfrm>
        </p:grpSpPr>
        <p:sp>
          <p:nvSpPr>
            <p:cNvPr id="4918" name="Google Shape;4918;p117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17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17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17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17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17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17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17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17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17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17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17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17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17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17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17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17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17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17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7" name="Google Shape;4937;p117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4938" name="Google Shape;4938;p11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1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1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1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1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1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1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1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1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7" name="Google Shape;4947;p117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4948" name="Google Shape;4948;p11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1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1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1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1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1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1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1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1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117"/>
          <p:cNvGrpSpPr/>
          <p:nvPr/>
        </p:nvGrpSpPr>
        <p:grpSpPr>
          <a:xfrm rot="514806">
            <a:off x="7119919" y="1692026"/>
            <a:ext cx="1118061" cy="876421"/>
            <a:chOff x="378575" y="1776375"/>
            <a:chExt cx="737425" cy="578050"/>
          </a:xfrm>
        </p:grpSpPr>
        <p:sp>
          <p:nvSpPr>
            <p:cNvPr id="4958" name="Google Shape;4958;p11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1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1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1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1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1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1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1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1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1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1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1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0" name="Google Shape;4970;p117"/>
          <p:cNvGrpSpPr/>
          <p:nvPr/>
        </p:nvGrpSpPr>
        <p:grpSpPr>
          <a:xfrm rot="-130633" flipH="1">
            <a:off x="2998933" y="1332021"/>
            <a:ext cx="3355563" cy="230166"/>
            <a:chOff x="4345425" y="2175475"/>
            <a:chExt cx="800750" cy="176025"/>
          </a:xfrm>
        </p:grpSpPr>
        <p:sp>
          <p:nvSpPr>
            <p:cNvPr id="4971" name="Google Shape;4971;p11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1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p1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Использованные источники:</a:t>
            </a:r>
            <a:endParaRPr dirty="0"/>
          </a:p>
        </p:txBody>
      </p:sp>
      <p:sp>
        <p:nvSpPr>
          <p:cNvPr id="6857" name="Google Shape;6857;p122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buClr>
                <a:schemeClr val="dk2"/>
              </a:buClr>
              <a:buSzPts val="1100"/>
              <a:buAutoNum type="arabicPeriod"/>
            </a:pPr>
            <a:r>
              <a:rPr lang="ru-RU" dirty="0" smtClean="0"/>
              <a:t>Федеральный </a:t>
            </a:r>
            <a:r>
              <a:rPr lang="ru-RU" dirty="0"/>
              <a:t>закон «Об образовании в Российской Федерации</a:t>
            </a:r>
            <a:r>
              <a:rPr lang="ru-RU" dirty="0" smtClean="0"/>
              <a:t>» </a:t>
            </a:r>
            <a:r>
              <a:rPr lang="ru-RU" dirty="0"/>
              <a:t>от 29.12.2012 N 273-ФЗ (ред. от 17.02.2023) "Об образовании в Российской Федерации" (с изм. и доп., вступ. в силу с 28.02.2023</a:t>
            </a:r>
            <a:r>
              <a:rPr lang="ru-RU" dirty="0" smtClean="0"/>
              <a:t>)</a:t>
            </a:r>
          </a:p>
          <a:p>
            <a:pPr marL="0" lvl="0" indent="0">
              <a:lnSpc>
                <a:spcPct val="100000"/>
              </a:lnSpc>
              <a:buClr>
                <a:schemeClr val="dk2"/>
              </a:buClr>
              <a:buSzPts val="1100"/>
              <a:buNone/>
            </a:pPr>
            <a:r>
              <a:rPr lang="ru-RU" dirty="0" smtClean="0"/>
              <a:t>     Электронный </a:t>
            </a:r>
            <a:r>
              <a:rPr lang="ru-RU" dirty="0"/>
              <a:t>ресурс. – </a:t>
            </a:r>
            <a:r>
              <a:rPr lang="ru-RU" dirty="0" smtClean="0"/>
              <a:t>URL:    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edu.sbor.ru/sites/default/files/FZ273_23.pdf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lnSpc>
                <a:spcPct val="100000"/>
              </a:lnSpc>
              <a:buClr>
                <a:schemeClr val="dk2"/>
              </a:buClr>
              <a:buSzPts val="1100"/>
              <a:buNone/>
            </a:pPr>
            <a:r>
              <a:rPr lang="ru-RU" b="1" dirty="0" smtClean="0"/>
              <a:t>2</a:t>
            </a:r>
            <a:r>
              <a:rPr lang="ru-RU" dirty="0" smtClean="0"/>
              <a:t>. Положение </a:t>
            </a:r>
            <a:r>
              <a:rPr lang="ru-RU" dirty="0"/>
              <a:t>о технологической карте </a:t>
            </a:r>
            <a:r>
              <a:rPr lang="ru-RU" dirty="0" smtClean="0"/>
              <a:t>урока</a:t>
            </a:r>
          </a:p>
          <a:p>
            <a:pPr marL="0" indent="0">
              <a:lnSpc>
                <a:spcPct val="100000"/>
              </a:lnSpc>
              <a:buClr>
                <a:schemeClr val="dk2"/>
              </a:buClr>
              <a:buSzPts val="1100"/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dirty="0" smtClean="0"/>
              <a:t> </a:t>
            </a:r>
            <a:r>
              <a:rPr lang="ru-RU" dirty="0"/>
              <a:t>Электронный ресурс. – URL: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://edsoo.ru/2023/08/06/polozhenie-o-tehnologicheskoj-karte-ur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grpSp>
        <p:nvGrpSpPr>
          <p:cNvPr id="6858" name="Google Shape;6858;p122"/>
          <p:cNvGrpSpPr/>
          <p:nvPr/>
        </p:nvGrpSpPr>
        <p:grpSpPr>
          <a:xfrm rot="-3462324" flipH="1">
            <a:off x="6961569" y="3116822"/>
            <a:ext cx="2041127" cy="743345"/>
            <a:chOff x="4038775" y="3369325"/>
            <a:chExt cx="1789725" cy="711700"/>
          </a:xfrm>
        </p:grpSpPr>
        <p:sp>
          <p:nvSpPr>
            <p:cNvPr id="6859" name="Google Shape;6859;p122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22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22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22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22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22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22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22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22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22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22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22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22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22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22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22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22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22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22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273984" y="1418571"/>
            <a:ext cx="5016716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/>
              <a:t>Составлять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1652" name="Google Shape;1652;p62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455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b="1" dirty="0" smtClean="0"/>
              <a:t>Позволяет эффективно решать задачи, поставленные обновленным  ФГОС</a:t>
            </a:r>
            <a:endParaRPr b="1"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1273862" y="2255362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62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1657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62"/>
          <p:cNvGrpSpPr/>
          <p:nvPr/>
        </p:nvGrpSpPr>
        <p:grpSpPr>
          <a:xfrm rot="2556023">
            <a:off x="6280455" y="1142182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62"/>
          <p:cNvGrpSpPr/>
          <p:nvPr/>
        </p:nvGrpSpPr>
        <p:grpSpPr>
          <a:xfrm rot="674490">
            <a:off x="4321689" y="4071103"/>
            <a:ext cx="3474315" cy="888859"/>
            <a:chOff x="3809875" y="1963175"/>
            <a:chExt cx="1923600" cy="492150"/>
          </a:xfrm>
        </p:grpSpPr>
        <p:sp>
          <p:nvSpPr>
            <p:cNvPr id="1672" name="Google Shape;1672;p6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574" y="1472687"/>
            <a:ext cx="7828043" cy="755700"/>
          </a:xfrm>
        </p:spPr>
        <p:txBody>
          <a:bodyPr/>
          <a:lstStyle/>
          <a:p>
            <a:r>
              <a:rPr lang="ru-RU" dirty="0" smtClean="0"/>
              <a:t>Алгоритм и основные принципы составления 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291" t="13611" r="18008" b="826"/>
          <a:stretch/>
        </p:blipFill>
        <p:spPr>
          <a:xfrm>
            <a:off x="935026" y="-54908"/>
            <a:ext cx="6785810" cy="50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0" name="Google Shape;4550;p110"/>
          <p:cNvCxnSpPr/>
          <p:nvPr/>
        </p:nvCxnSpPr>
        <p:spPr>
          <a:xfrm>
            <a:off x="6052769" y="1915221"/>
            <a:ext cx="640800" cy="6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3" name="Google Shape;4553;p110"/>
          <p:cNvCxnSpPr/>
          <p:nvPr/>
        </p:nvCxnSpPr>
        <p:spPr>
          <a:xfrm>
            <a:off x="3086633" y="1915221"/>
            <a:ext cx="664500" cy="600"/>
          </a:xfrm>
          <a:prstGeom prst="curvedConnector3">
            <a:avLst>
              <a:gd name="adj1" fmla="val 5000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55" name="Google Shape;4555;p1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ВАЖНО!!!</a:t>
            </a:r>
            <a:endParaRPr dirty="0"/>
          </a:p>
        </p:txBody>
      </p:sp>
      <p:sp>
        <p:nvSpPr>
          <p:cNvPr id="4556" name="Google Shape;4556;p110"/>
          <p:cNvSpPr/>
          <p:nvPr/>
        </p:nvSpPr>
        <p:spPr>
          <a:xfrm rot="10800000" flipH="1">
            <a:off x="6684543" y="4689441"/>
            <a:ext cx="1745583" cy="208075"/>
          </a:xfrm>
          <a:custGeom>
            <a:avLst/>
            <a:gdLst/>
            <a:ahLst/>
            <a:cxnLst/>
            <a:rect l="l" t="t" r="r" b="b"/>
            <a:pathLst>
              <a:path w="41946" h="5000" extrusionOk="0">
                <a:moveTo>
                  <a:pt x="39862" y="375"/>
                </a:moveTo>
                <a:cubicBezTo>
                  <a:pt x="39752" y="375"/>
                  <a:pt x="39641" y="393"/>
                  <a:pt x="39545" y="429"/>
                </a:cubicBezTo>
                <a:cubicBezTo>
                  <a:pt x="38422" y="860"/>
                  <a:pt x="37231" y="1220"/>
                  <a:pt x="36143" y="1737"/>
                </a:cubicBezTo>
                <a:cubicBezTo>
                  <a:pt x="35848" y="1880"/>
                  <a:pt x="35723" y="1951"/>
                  <a:pt x="35630" y="1951"/>
                </a:cubicBezTo>
                <a:cubicBezTo>
                  <a:pt x="35516" y="1951"/>
                  <a:pt x="35452" y="1837"/>
                  <a:pt x="35173" y="1598"/>
                </a:cubicBezTo>
                <a:cubicBezTo>
                  <a:pt x="34984" y="1431"/>
                  <a:pt x="34785" y="1277"/>
                  <a:pt x="34571" y="1141"/>
                </a:cubicBezTo>
                <a:lnTo>
                  <a:pt x="34571" y="1141"/>
                </a:lnTo>
                <a:cubicBezTo>
                  <a:pt x="34760" y="1337"/>
                  <a:pt x="34920" y="1576"/>
                  <a:pt x="35020" y="1741"/>
                </a:cubicBezTo>
                <a:cubicBezTo>
                  <a:pt x="35131" y="1926"/>
                  <a:pt x="35491" y="2693"/>
                  <a:pt x="35038" y="2721"/>
                </a:cubicBezTo>
                <a:cubicBezTo>
                  <a:pt x="34856" y="2736"/>
                  <a:pt x="34678" y="2739"/>
                  <a:pt x="34500" y="2739"/>
                </a:cubicBezTo>
                <a:cubicBezTo>
                  <a:pt x="34336" y="2739"/>
                  <a:pt x="34171" y="2736"/>
                  <a:pt x="34008" y="2725"/>
                </a:cubicBezTo>
                <a:lnTo>
                  <a:pt x="34008" y="2725"/>
                </a:lnTo>
                <a:cubicBezTo>
                  <a:pt x="34282" y="3003"/>
                  <a:pt x="34556" y="3274"/>
                  <a:pt x="34974" y="3420"/>
                </a:cubicBezTo>
                <a:cubicBezTo>
                  <a:pt x="35244" y="3516"/>
                  <a:pt x="35509" y="3559"/>
                  <a:pt x="35766" y="3559"/>
                </a:cubicBezTo>
                <a:cubicBezTo>
                  <a:pt x="36322" y="3559"/>
                  <a:pt x="36853" y="3370"/>
                  <a:pt x="37410" y="3164"/>
                </a:cubicBezTo>
                <a:cubicBezTo>
                  <a:pt x="38547" y="2736"/>
                  <a:pt x="39677" y="2290"/>
                  <a:pt x="40811" y="1851"/>
                </a:cubicBezTo>
                <a:cubicBezTo>
                  <a:pt x="41945" y="1416"/>
                  <a:pt x="40747" y="375"/>
                  <a:pt x="39862" y="375"/>
                </a:cubicBezTo>
                <a:close/>
                <a:moveTo>
                  <a:pt x="1498" y="1719"/>
                </a:moveTo>
                <a:cubicBezTo>
                  <a:pt x="1242" y="1894"/>
                  <a:pt x="996" y="2076"/>
                  <a:pt x="761" y="2265"/>
                </a:cubicBezTo>
                <a:cubicBezTo>
                  <a:pt x="1" y="2874"/>
                  <a:pt x="1103" y="3669"/>
                  <a:pt x="1926" y="3669"/>
                </a:cubicBezTo>
                <a:cubicBezTo>
                  <a:pt x="2130" y="3669"/>
                  <a:pt x="2311" y="3623"/>
                  <a:pt x="2451" y="3513"/>
                </a:cubicBezTo>
                <a:cubicBezTo>
                  <a:pt x="2618" y="3381"/>
                  <a:pt x="2793" y="3242"/>
                  <a:pt x="2975" y="3106"/>
                </a:cubicBezTo>
                <a:cubicBezTo>
                  <a:pt x="2436" y="3031"/>
                  <a:pt x="1502" y="2211"/>
                  <a:pt x="1498" y="1719"/>
                </a:cubicBezTo>
                <a:close/>
                <a:moveTo>
                  <a:pt x="6376" y="1"/>
                </a:moveTo>
                <a:cubicBezTo>
                  <a:pt x="5271" y="1"/>
                  <a:pt x="4137" y="310"/>
                  <a:pt x="3064" y="814"/>
                </a:cubicBezTo>
                <a:cubicBezTo>
                  <a:pt x="3998" y="475"/>
                  <a:pt x="4989" y="264"/>
                  <a:pt x="5977" y="264"/>
                </a:cubicBezTo>
                <a:cubicBezTo>
                  <a:pt x="6366" y="264"/>
                  <a:pt x="6755" y="297"/>
                  <a:pt x="7136" y="368"/>
                </a:cubicBezTo>
                <a:cubicBezTo>
                  <a:pt x="7849" y="500"/>
                  <a:pt x="8519" y="789"/>
                  <a:pt x="9090" y="1242"/>
                </a:cubicBezTo>
                <a:cubicBezTo>
                  <a:pt x="9771" y="1780"/>
                  <a:pt x="10310" y="2889"/>
                  <a:pt x="11236" y="3003"/>
                </a:cubicBezTo>
                <a:cubicBezTo>
                  <a:pt x="11843" y="3082"/>
                  <a:pt x="13137" y="4686"/>
                  <a:pt x="12449" y="4686"/>
                </a:cubicBezTo>
                <a:cubicBezTo>
                  <a:pt x="12428" y="4686"/>
                  <a:pt x="12403" y="4686"/>
                  <a:pt x="12378" y="4683"/>
                </a:cubicBezTo>
                <a:cubicBezTo>
                  <a:pt x="10777" y="4479"/>
                  <a:pt x="10120" y="3574"/>
                  <a:pt x="9033" y="2557"/>
                </a:cubicBezTo>
                <a:cubicBezTo>
                  <a:pt x="8787" y="2329"/>
                  <a:pt x="8501" y="2168"/>
                  <a:pt x="8191" y="2061"/>
                </a:cubicBezTo>
                <a:lnTo>
                  <a:pt x="8191" y="2061"/>
                </a:lnTo>
                <a:cubicBezTo>
                  <a:pt x="8366" y="2204"/>
                  <a:pt x="8534" y="2372"/>
                  <a:pt x="8698" y="2571"/>
                </a:cubicBezTo>
                <a:cubicBezTo>
                  <a:pt x="9742" y="3855"/>
                  <a:pt x="10719" y="4903"/>
                  <a:pt x="12481" y="4903"/>
                </a:cubicBezTo>
                <a:cubicBezTo>
                  <a:pt x="12528" y="4903"/>
                  <a:pt x="12574" y="4903"/>
                  <a:pt x="12620" y="4900"/>
                </a:cubicBezTo>
                <a:cubicBezTo>
                  <a:pt x="14603" y="4843"/>
                  <a:pt x="15879" y="3509"/>
                  <a:pt x="17384" y="2415"/>
                </a:cubicBezTo>
                <a:cubicBezTo>
                  <a:pt x="17687" y="2193"/>
                  <a:pt x="17983" y="2001"/>
                  <a:pt x="18268" y="1862"/>
                </a:cubicBezTo>
                <a:lnTo>
                  <a:pt x="18268" y="1862"/>
                </a:lnTo>
                <a:cubicBezTo>
                  <a:pt x="18140" y="1880"/>
                  <a:pt x="17997" y="1923"/>
                  <a:pt x="17826" y="2001"/>
                </a:cubicBezTo>
                <a:cubicBezTo>
                  <a:pt x="17259" y="2261"/>
                  <a:pt x="16703" y="2860"/>
                  <a:pt x="16157" y="3188"/>
                </a:cubicBezTo>
                <a:cubicBezTo>
                  <a:pt x="15630" y="3502"/>
                  <a:pt x="15081" y="3763"/>
                  <a:pt x="14521" y="4008"/>
                </a:cubicBezTo>
                <a:cubicBezTo>
                  <a:pt x="14381" y="4069"/>
                  <a:pt x="14125" y="4158"/>
                  <a:pt x="13914" y="4158"/>
                </a:cubicBezTo>
                <a:cubicBezTo>
                  <a:pt x="13740" y="4158"/>
                  <a:pt x="13593" y="4097"/>
                  <a:pt x="13565" y="3908"/>
                </a:cubicBezTo>
                <a:cubicBezTo>
                  <a:pt x="13501" y="3506"/>
                  <a:pt x="14389" y="3103"/>
                  <a:pt x="14663" y="2985"/>
                </a:cubicBezTo>
                <a:cubicBezTo>
                  <a:pt x="16246" y="2293"/>
                  <a:pt x="17441" y="703"/>
                  <a:pt x="19241" y="493"/>
                </a:cubicBezTo>
                <a:cubicBezTo>
                  <a:pt x="19366" y="478"/>
                  <a:pt x="19495" y="468"/>
                  <a:pt x="19623" y="468"/>
                </a:cubicBezTo>
                <a:cubicBezTo>
                  <a:pt x="20097" y="468"/>
                  <a:pt x="20582" y="585"/>
                  <a:pt x="20936" y="921"/>
                </a:cubicBezTo>
                <a:cubicBezTo>
                  <a:pt x="21221" y="1195"/>
                  <a:pt x="21278" y="1566"/>
                  <a:pt x="21535" y="1859"/>
                </a:cubicBezTo>
                <a:cubicBezTo>
                  <a:pt x="21848" y="2211"/>
                  <a:pt x="22233" y="2346"/>
                  <a:pt x="22672" y="2504"/>
                </a:cubicBezTo>
                <a:cubicBezTo>
                  <a:pt x="23003" y="2621"/>
                  <a:pt x="22255" y="3313"/>
                  <a:pt x="21563" y="3620"/>
                </a:cubicBezTo>
                <a:cubicBezTo>
                  <a:pt x="21749" y="3773"/>
                  <a:pt x="21945" y="3919"/>
                  <a:pt x="22159" y="4055"/>
                </a:cubicBezTo>
                <a:cubicBezTo>
                  <a:pt x="23121" y="4661"/>
                  <a:pt x="24266" y="4986"/>
                  <a:pt x="25407" y="4999"/>
                </a:cubicBezTo>
                <a:cubicBezTo>
                  <a:pt x="24968" y="4464"/>
                  <a:pt x="24783" y="3694"/>
                  <a:pt x="25393" y="3541"/>
                </a:cubicBezTo>
                <a:cubicBezTo>
                  <a:pt x="26395" y="3288"/>
                  <a:pt x="27272" y="2835"/>
                  <a:pt x="28034" y="2137"/>
                </a:cubicBezTo>
                <a:cubicBezTo>
                  <a:pt x="28666" y="1555"/>
                  <a:pt x="29183" y="960"/>
                  <a:pt x="30024" y="689"/>
                </a:cubicBezTo>
                <a:cubicBezTo>
                  <a:pt x="30085" y="671"/>
                  <a:pt x="30146" y="664"/>
                  <a:pt x="30206" y="664"/>
                </a:cubicBezTo>
                <a:cubicBezTo>
                  <a:pt x="30723" y="664"/>
                  <a:pt x="31291" y="1302"/>
                  <a:pt x="31433" y="1865"/>
                </a:cubicBezTo>
                <a:cubicBezTo>
                  <a:pt x="31647" y="1812"/>
                  <a:pt x="31864" y="1787"/>
                  <a:pt x="32082" y="1787"/>
                </a:cubicBezTo>
                <a:lnTo>
                  <a:pt x="32193" y="1787"/>
                </a:lnTo>
                <a:cubicBezTo>
                  <a:pt x="32175" y="1762"/>
                  <a:pt x="32160" y="1737"/>
                  <a:pt x="32142" y="1712"/>
                </a:cubicBezTo>
                <a:cubicBezTo>
                  <a:pt x="32071" y="1591"/>
                  <a:pt x="31697" y="725"/>
                  <a:pt x="32078" y="725"/>
                </a:cubicBezTo>
                <a:cubicBezTo>
                  <a:pt x="32093" y="725"/>
                  <a:pt x="32111" y="725"/>
                  <a:pt x="32125" y="728"/>
                </a:cubicBezTo>
                <a:cubicBezTo>
                  <a:pt x="32545" y="792"/>
                  <a:pt x="32963" y="824"/>
                  <a:pt x="33380" y="824"/>
                </a:cubicBezTo>
                <a:cubicBezTo>
                  <a:pt x="33559" y="824"/>
                  <a:pt x="33740" y="817"/>
                  <a:pt x="33918" y="806"/>
                </a:cubicBezTo>
                <a:lnTo>
                  <a:pt x="33947" y="806"/>
                </a:lnTo>
                <a:cubicBezTo>
                  <a:pt x="33195" y="457"/>
                  <a:pt x="32356" y="271"/>
                  <a:pt x="31522" y="271"/>
                </a:cubicBezTo>
                <a:cubicBezTo>
                  <a:pt x="30919" y="271"/>
                  <a:pt x="30320" y="368"/>
                  <a:pt x="29754" y="575"/>
                </a:cubicBezTo>
                <a:cubicBezTo>
                  <a:pt x="27928" y="1242"/>
                  <a:pt x="27186" y="3406"/>
                  <a:pt x="25090" y="3491"/>
                </a:cubicBezTo>
                <a:cubicBezTo>
                  <a:pt x="25044" y="3495"/>
                  <a:pt x="24996" y="3495"/>
                  <a:pt x="24950" y="3495"/>
                </a:cubicBezTo>
                <a:cubicBezTo>
                  <a:pt x="22857" y="3495"/>
                  <a:pt x="22544" y="1462"/>
                  <a:pt x="20967" y="542"/>
                </a:cubicBezTo>
                <a:cubicBezTo>
                  <a:pt x="20340" y="175"/>
                  <a:pt x="19641" y="11"/>
                  <a:pt x="18938" y="11"/>
                </a:cubicBezTo>
                <a:cubicBezTo>
                  <a:pt x="18072" y="11"/>
                  <a:pt x="17202" y="257"/>
                  <a:pt x="16446" y="671"/>
                </a:cubicBezTo>
                <a:cubicBezTo>
                  <a:pt x="15515" y="1177"/>
                  <a:pt x="14781" y="1966"/>
                  <a:pt x="13918" y="2568"/>
                </a:cubicBezTo>
                <a:cubicBezTo>
                  <a:pt x="13369" y="2950"/>
                  <a:pt x="12941" y="3224"/>
                  <a:pt x="12352" y="3224"/>
                </a:cubicBezTo>
                <a:cubicBezTo>
                  <a:pt x="12210" y="3224"/>
                  <a:pt x="12057" y="3210"/>
                  <a:pt x="11889" y="3174"/>
                </a:cubicBezTo>
                <a:cubicBezTo>
                  <a:pt x="11090" y="3003"/>
                  <a:pt x="11012" y="2667"/>
                  <a:pt x="10534" y="2061"/>
                </a:cubicBezTo>
                <a:cubicBezTo>
                  <a:pt x="9365" y="589"/>
                  <a:pt x="7899" y="1"/>
                  <a:pt x="6376" y="1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110"/>
          <p:cNvSpPr/>
          <p:nvPr/>
        </p:nvSpPr>
        <p:spPr>
          <a:xfrm rot="10800000" flipH="1">
            <a:off x="6746716" y="4768093"/>
            <a:ext cx="278737" cy="95590"/>
          </a:xfrm>
          <a:custGeom>
            <a:avLst/>
            <a:gdLst/>
            <a:ahLst/>
            <a:cxnLst/>
            <a:rect l="l" t="t" r="r" b="b"/>
            <a:pathLst>
              <a:path w="6698" h="2297" extrusionOk="0">
                <a:moveTo>
                  <a:pt x="1570" y="1"/>
                </a:moveTo>
                <a:lnTo>
                  <a:pt x="1570" y="1"/>
                </a:lnTo>
                <a:cubicBezTo>
                  <a:pt x="1278" y="108"/>
                  <a:pt x="989" y="228"/>
                  <a:pt x="707" y="361"/>
                </a:cubicBezTo>
                <a:cubicBezTo>
                  <a:pt x="682" y="368"/>
                  <a:pt x="657" y="378"/>
                  <a:pt x="636" y="393"/>
                </a:cubicBezTo>
                <a:cubicBezTo>
                  <a:pt x="482" y="468"/>
                  <a:pt x="329" y="542"/>
                  <a:pt x="176" y="625"/>
                </a:cubicBezTo>
                <a:cubicBezTo>
                  <a:pt x="54" y="689"/>
                  <a:pt x="1" y="789"/>
                  <a:pt x="4" y="906"/>
                </a:cubicBezTo>
                <a:cubicBezTo>
                  <a:pt x="500" y="564"/>
                  <a:pt x="1028" y="257"/>
                  <a:pt x="1570" y="1"/>
                </a:cubicBezTo>
                <a:close/>
                <a:moveTo>
                  <a:pt x="5093" y="685"/>
                </a:moveTo>
                <a:cubicBezTo>
                  <a:pt x="3862" y="685"/>
                  <a:pt x="2557" y="1480"/>
                  <a:pt x="1481" y="2293"/>
                </a:cubicBezTo>
                <a:cubicBezTo>
                  <a:pt x="1505" y="2297"/>
                  <a:pt x="1530" y="2297"/>
                  <a:pt x="1556" y="2297"/>
                </a:cubicBezTo>
                <a:cubicBezTo>
                  <a:pt x="1588" y="2297"/>
                  <a:pt x="1616" y="2293"/>
                  <a:pt x="1645" y="2286"/>
                </a:cubicBezTo>
                <a:cubicBezTo>
                  <a:pt x="1984" y="2204"/>
                  <a:pt x="2009" y="2186"/>
                  <a:pt x="2254" y="1983"/>
                </a:cubicBezTo>
                <a:cubicBezTo>
                  <a:pt x="3232" y="1530"/>
                  <a:pt x="4497" y="1092"/>
                  <a:pt x="5631" y="1092"/>
                </a:cubicBezTo>
                <a:cubicBezTo>
                  <a:pt x="6006" y="1092"/>
                  <a:pt x="6365" y="1138"/>
                  <a:pt x="6697" y="1248"/>
                </a:cubicBezTo>
                <a:cubicBezTo>
                  <a:pt x="6199" y="849"/>
                  <a:pt x="5653" y="685"/>
                  <a:pt x="5093" y="685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110"/>
          <p:cNvSpPr/>
          <p:nvPr/>
        </p:nvSpPr>
        <p:spPr>
          <a:xfrm rot="10800000" flipH="1">
            <a:off x="6746882" y="4702466"/>
            <a:ext cx="484399" cy="184063"/>
          </a:xfrm>
          <a:custGeom>
            <a:avLst/>
            <a:gdLst/>
            <a:ahLst/>
            <a:cxnLst/>
            <a:rect l="l" t="t" r="r" b="b"/>
            <a:pathLst>
              <a:path w="11640" h="4423" extrusionOk="0">
                <a:moveTo>
                  <a:pt x="4479" y="0"/>
                </a:moveTo>
                <a:cubicBezTo>
                  <a:pt x="3491" y="0"/>
                  <a:pt x="2500" y="211"/>
                  <a:pt x="1566" y="550"/>
                </a:cubicBezTo>
                <a:cubicBezTo>
                  <a:pt x="1024" y="806"/>
                  <a:pt x="496" y="1113"/>
                  <a:pt x="0" y="1455"/>
                </a:cubicBezTo>
                <a:cubicBezTo>
                  <a:pt x="4" y="1947"/>
                  <a:pt x="938" y="2767"/>
                  <a:pt x="1477" y="2842"/>
                </a:cubicBezTo>
                <a:cubicBezTo>
                  <a:pt x="2553" y="2029"/>
                  <a:pt x="3858" y="1234"/>
                  <a:pt x="5089" y="1234"/>
                </a:cubicBezTo>
                <a:cubicBezTo>
                  <a:pt x="5649" y="1234"/>
                  <a:pt x="6195" y="1398"/>
                  <a:pt x="6693" y="1797"/>
                </a:cubicBezTo>
                <a:cubicBezTo>
                  <a:pt x="7003" y="1904"/>
                  <a:pt x="7289" y="2065"/>
                  <a:pt x="7535" y="2293"/>
                </a:cubicBezTo>
                <a:cubicBezTo>
                  <a:pt x="8622" y="3310"/>
                  <a:pt x="9279" y="4215"/>
                  <a:pt x="10880" y="4419"/>
                </a:cubicBezTo>
                <a:cubicBezTo>
                  <a:pt x="10905" y="4422"/>
                  <a:pt x="10930" y="4422"/>
                  <a:pt x="10951" y="4422"/>
                </a:cubicBezTo>
                <a:cubicBezTo>
                  <a:pt x="11639" y="4422"/>
                  <a:pt x="10345" y="2818"/>
                  <a:pt x="9738" y="2739"/>
                </a:cubicBezTo>
                <a:cubicBezTo>
                  <a:pt x="8812" y="2625"/>
                  <a:pt x="8273" y="1516"/>
                  <a:pt x="7592" y="978"/>
                </a:cubicBezTo>
                <a:cubicBezTo>
                  <a:pt x="7021" y="525"/>
                  <a:pt x="6351" y="236"/>
                  <a:pt x="5638" y="104"/>
                </a:cubicBezTo>
                <a:cubicBezTo>
                  <a:pt x="5257" y="33"/>
                  <a:pt x="4868" y="0"/>
                  <a:pt x="4479" y="0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110"/>
          <p:cNvSpPr/>
          <p:nvPr/>
        </p:nvSpPr>
        <p:spPr>
          <a:xfrm rot="10800000" flipH="1">
            <a:off x="7444766" y="4740752"/>
            <a:ext cx="137163" cy="88931"/>
          </a:xfrm>
          <a:custGeom>
            <a:avLst/>
            <a:gdLst/>
            <a:ahLst/>
            <a:cxnLst/>
            <a:rect l="l" t="t" r="r" b="b"/>
            <a:pathLst>
              <a:path w="3296" h="2137" extrusionOk="0">
                <a:moveTo>
                  <a:pt x="881" y="0"/>
                </a:moveTo>
                <a:cubicBezTo>
                  <a:pt x="596" y="0"/>
                  <a:pt x="300" y="86"/>
                  <a:pt x="0" y="232"/>
                </a:cubicBezTo>
                <a:cubicBezTo>
                  <a:pt x="36" y="229"/>
                  <a:pt x="68" y="224"/>
                  <a:pt x="104" y="224"/>
                </a:cubicBezTo>
                <a:cubicBezTo>
                  <a:pt x="667" y="224"/>
                  <a:pt x="817" y="852"/>
                  <a:pt x="1259" y="1369"/>
                </a:cubicBezTo>
                <a:cubicBezTo>
                  <a:pt x="1594" y="1758"/>
                  <a:pt x="2097" y="1940"/>
                  <a:pt x="2564" y="2107"/>
                </a:cubicBezTo>
                <a:cubicBezTo>
                  <a:pt x="2614" y="2125"/>
                  <a:pt x="2671" y="2136"/>
                  <a:pt x="2735" y="2136"/>
                </a:cubicBezTo>
                <a:cubicBezTo>
                  <a:pt x="2899" y="2136"/>
                  <a:pt x="3096" y="2079"/>
                  <a:pt x="3295" y="1990"/>
                </a:cubicBezTo>
                <a:cubicBezTo>
                  <a:pt x="2920" y="1669"/>
                  <a:pt x="2599" y="1302"/>
                  <a:pt x="2293" y="881"/>
                </a:cubicBezTo>
                <a:cubicBezTo>
                  <a:pt x="1833" y="250"/>
                  <a:pt x="1366" y="0"/>
                  <a:pt x="881" y="0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110"/>
          <p:cNvSpPr/>
          <p:nvPr/>
        </p:nvSpPr>
        <p:spPr>
          <a:xfrm rot="10800000" flipH="1">
            <a:off x="7246345" y="4724439"/>
            <a:ext cx="395509" cy="153643"/>
          </a:xfrm>
          <a:custGeom>
            <a:avLst/>
            <a:gdLst/>
            <a:ahLst/>
            <a:cxnLst/>
            <a:rect l="l" t="t" r="r" b="b"/>
            <a:pathLst>
              <a:path w="9504" h="3692" extrusionOk="0">
                <a:moveTo>
                  <a:pt x="6123" y="1"/>
                </a:moveTo>
                <a:cubicBezTo>
                  <a:pt x="5995" y="1"/>
                  <a:pt x="5866" y="11"/>
                  <a:pt x="5741" y="26"/>
                </a:cubicBezTo>
                <a:cubicBezTo>
                  <a:pt x="3941" y="236"/>
                  <a:pt x="2746" y="1826"/>
                  <a:pt x="1163" y="2518"/>
                </a:cubicBezTo>
                <a:cubicBezTo>
                  <a:pt x="889" y="2636"/>
                  <a:pt x="1" y="3039"/>
                  <a:pt x="65" y="3441"/>
                </a:cubicBezTo>
                <a:cubicBezTo>
                  <a:pt x="93" y="3630"/>
                  <a:pt x="240" y="3691"/>
                  <a:pt x="414" y="3691"/>
                </a:cubicBezTo>
                <a:cubicBezTo>
                  <a:pt x="625" y="3691"/>
                  <a:pt x="881" y="3602"/>
                  <a:pt x="1021" y="3541"/>
                </a:cubicBezTo>
                <a:cubicBezTo>
                  <a:pt x="1581" y="3296"/>
                  <a:pt x="2130" y="3035"/>
                  <a:pt x="2657" y="2721"/>
                </a:cubicBezTo>
                <a:cubicBezTo>
                  <a:pt x="3203" y="2393"/>
                  <a:pt x="3759" y="1794"/>
                  <a:pt x="4326" y="1534"/>
                </a:cubicBezTo>
                <a:cubicBezTo>
                  <a:pt x="4497" y="1456"/>
                  <a:pt x="4640" y="1413"/>
                  <a:pt x="4768" y="1395"/>
                </a:cubicBezTo>
                <a:cubicBezTo>
                  <a:pt x="5068" y="1249"/>
                  <a:pt x="5364" y="1163"/>
                  <a:pt x="5649" y="1163"/>
                </a:cubicBezTo>
                <a:cubicBezTo>
                  <a:pt x="6134" y="1163"/>
                  <a:pt x="6601" y="1413"/>
                  <a:pt x="7061" y="2044"/>
                </a:cubicBezTo>
                <a:cubicBezTo>
                  <a:pt x="7367" y="2465"/>
                  <a:pt x="7688" y="2832"/>
                  <a:pt x="8063" y="3153"/>
                </a:cubicBezTo>
                <a:cubicBezTo>
                  <a:pt x="8755" y="2846"/>
                  <a:pt x="9503" y="2154"/>
                  <a:pt x="9172" y="2037"/>
                </a:cubicBezTo>
                <a:cubicBezTo>
                  <a:pt x="8733" y="1879"/>
                  <a:pt x="8348" y="1744"/>
                  <a:pt x="8035" y="1392"/>
                </a:cubicBezTo>
                <a:cubicBezTo>
                  <a:pt x="7778" y="1099"/>
                  <a:pt x="7721" y="728"/>
                  <a:pt x="7436" y="454"/>
                </a:cubicBezTo>
                <a:cubicBezTo>
                  <a:pt x="7082" y="118"/>
                  <a:pt x="6597" y="1"/>
                  <a:pt x="6123" y="1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110"/>
          <p:cNvSpPr/>
          <p:nvPr/>
        </p:nvSpPr>
        <p:spPr>
          <a:xfrm rot="10800000" flipH="1">
            <a:off x="7741855" y="4667343"/>
            <a:ext cx="254476" cy="152561"/>
          </a:xfrm>
          <a:custGeom>
            <a:avLst/>
            <a:gdLst/>
            <a:ahLst/>
            <a:cxnLst/>
            <a:rect l="l" t="t" r="r" b="b"/>
            <a:pathLst>
              <a:path w="6115" h="3666" extrusionOk="0">
                <a:moveTo>
                  <a:pt x="6026" y="0"/>
                </a:moveTo>
                <a:lnTo>
                  <a:pt x="6026" y="0"/>
                </a:lnTo>
                <a:cubicBezTo>
                  <a:pt x="5730" y="79"/>
                  <a:pt x="5441" y="203"/>
                  <a:pt x="5185" y="374"/>
                </a:cubicBezTo>
                <a:cubicBezTo>
                  <a:pt x="4329" y="942"/>
                  <a:pt x="3812" y="1880"/>
                  <a:pt x="2920" y="2415"/>
                </a:cubicBezTo>
                <a:cubicBezTo>
                  <a:pt x="2346" y="2757"/>
                  <a:pt x="1701" y="2956"/>
                  <a:pt x="1049" y="3060"/>
                </a:cubicBezTo>
                <a:cubicBezTo>
                  <a:pt x="731" y="3110"/>
                  <a:pt x="410" y="3134"/>
                  <a:pt x="89" y="3134"/>
                </a:cubicBezTo>
                <a:lnTo>
                  <a:pt x="0" y="3134"/>
                </a:lnTo>
                <a:cubicBezTo>
                  <a:pt x="249" y="3438"/>
                  <a:pt x="581" y="3666"/>
                  <a:pt x="895" y="3666"/>
                </a:cubicBezTo>
                <a:cubicBezTo>
                  <a:pt x="945" y="3666"/>
                  <a:pt x="995" y="3659"/>
                  <a:pt x="1041" y="3648"/>
                </a:cubicBezTo>
                <a:cubicBezTo>
                  <a:pt x="1954" y="3417"/>
                  <a:pt x="2835" y="3027"/>
                  <a:pt x="3583" y="2454"/>
                </a:cubicBezTo>
                <a:cubicBezTo>
                  <a:pt x="4283" y="1919"/>
                  <a:pt x="4814" y="1074"/>
                  <a:pt x="5677" y="795"/>
                </a:cubicBezTo>
                <a:cubicBezTo>
                  <a:pt x="6037" y="678"/>
                  <a:pt x="6115" y="357"/>
                  <a:pt x="6026" y="0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110"/>
          <p:cNvSpPr/>
          <p:nvPr/>
        </p:nvSpPr>
        <p:spPr>
          <a:xfrm rot="10800000" flipH="1">
            <a:off x="7715846" y="4689441"/>
            <a:ext cx="276781" cy="180484"/>
          </a:xfrm>
          <a:custGeom>
            <a:avLst/>
            <a:gdLst/>
            <a:ahLst/>
            <a:cxnLst/>
            <a:rect l="l" t="t" r="r" b="b"/>
            <a:pathLst>
              <a:path w="6651" h="4337" extrusionOk="0">
                <a:moveTo>
                  <a:pt x="5424" y="1"/>
                </a:moveTo>
                <a:cubicBezTo>
                  <a:pt x="5364" y="1"/>
                  <a:pt x="5303" y="8"/>
                  <a:pt x="5242" y="26"/>
                </a:cubicBezTo>
                <a:cubicBezTo>
                  <a:pt x="4401" y="297"/>
                  <a:pt x="3884" y="892"/>
                  <a:pt x="3252" y="1474"/>
                </a:cubicBezTo>
                <a:cubicBezTo>
                  <a:pt x="2490" y="2172"/>
                  <a:pt x="1613" y="2625"/>
                  <a:pt x="611" y="2878"/>
                </a:cubicBezTo>
                <a:cubicBezTo>
                  <a:pt x="1" y="3031"/>
                  <a:pt x="186" y="3801"/>
                  <a:pt x="625" y="4336"/>
                </a:cubicBezTo>
                <a:lnTo>
                  <a:pt x="714" y="4336"/>
                </a:lnTo>
                <a:cubicBezTo>
                  <a:pt x="1035" y="4336"/>
                  <a:pt x="1356" y="4312"/>
                  <a:pt x="1674" y="4262"/>
                </a:cubicBezTo>
                <a:cubicBezTo>
                  <a:pt x="2326" y="4158"/>
                  <a:pt x="2971" y="3959"/>
                  <a:pt x="3545" y="3617"/>
                </a:cubicBezTo>
                <a:cubicBezTo>
                  <a:pt x="4437" y="3082"/>
                  <a:pt x="4954" y="2144"/>
                  <a:pt x="5810" y="1576"/>
                </a:cubicBezTo>
                <a:cubicBezTo>
                  <a:pt x="6066" y="1405"/>
                  <a:pt x="6355" y="1281"/>
                  <a:pt x="6651" y="1202"/>
                </a:cubicBezTo>
                <a:cubicBezTo>
                  <a:pt x="6509" y="639"/>
                  <a:pt x="5941" y="1"/>
                  <a:pt x="5424" y="1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110"/>
          <p:cNvSpPr/>
          <p:nvPr/>
        </p:nvSpPr>
        <p:spPr>
          <a:xfrm rot="10800000" flipH="1">
            <a:off x="8024213" y="4784115"/>
            <a:ext cx="99002" cy="79901"/>
          </a:xfrm>
          <a:custGeom>
            <a:avLst/>
            <a:gdLst/>
            <a:ahLst/>
            <a:cxnLst/>
            <a:rect l="l" t="t" r="r" b="b"/>
            <a:pathLst>
              <a:path w="2379" h="1920" extrusionOk="0">
                <a:moveTo>
                  <a:pt x="1755" y="1"/>
                </a:moveTo>
                <a:cubicBezTo>
                  <a:pt x="1897" y="65"/>
                  <a:pt x="2033" y="137"/>
                  <a:pt x="2168" y="212"/>
                </a:cubicBezTo>
                <a:cubicBezTo>
                  <a:pt x="2239" y="251"/>
                  <a:pt x="2308" y="294"/>
                  <a:pt x="2379" y="336"/>
                </a:cubicBezTo>
                <a:cubicBezTo>
                  <a:pt x="2193" y="147"/>
                  <a:pt x="1979" y="1"/>
                  <a:pt x="1759" y="1"/>
                </a:cubicBezTo>
                <a:close/>
                <a:moveTo>
                  <a:pt x="1" y="982"/>
                </a:moveTo>
                <a:cubicBezTo>
                  <a:pt x="243" y="1367"/>
                  <a:pt x="589" y="1770"/>
                  <a:pt x="1052" y="1838"/>
                </a:cubicBezTo>
                <a:cubicBezTo>
                  <a:pt x="1306" y="1877"/>
                  <a:pt x="1559" y="1905"/>
                  <a:pt x="1816" y="1920"/>
                </a:cubicBezTo>
                <a:cubicBezTo>
                  <a:pt x="1640" y="1745"/>
                  <a:pt x="1466" y="1567"/>
                  <a:pt x="1252" y="1413"/>
                </a:cubicBezTo>
                <a:cubicBezTo>
                  <a:pt x="878" y="1139"/>
                  <a:pt x="442" y="1003"/>
                  <a:pt x="1" y="982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110"/>
          <p:cNvSpPr/>
          <p:nvPr/>
        </p:nvSpPr>
        <p:spPr>
          <a:xfrm rot="10800000" flipH="1">
            <a:off x="8003614" y="4783491"/>
            <a:ext cx="157887" cy="83896"/>
          </a:xfrm>
          <a:custGeom>
            <a:avLst/>
            <a:gdLst/>
            <a:ahLst/>
            <a:cxnLst/>
            <a:rect l="l" t="t" r="r" b="b"/>
            <a:pathLst>
              <a:path w="3794" h="2016" extrusionOk="0">
                <a:moveTo>
                  <a:pt x="381" y="1"/>
                </a:moveTo>
                <a:cubicBezTo>
                  <a:pt x="0" y="1"/>
                  <a:pt x="374" y="867"/>
                  <a:pt x="445" y="988"/>
                </a:cubicBezTo>
                <a:cubicBezTo>
                  <a:pt x="463" y="1013"/>
                  <a:pt x="478" y="1038"/>
                  <a:pt x="496" y="1063"/>
                </a:cubicBezTo>
                <a:cubicBezTo>
                  <a:pt x="937" y="1084"/>
                  <a:pt x="1373" y="1220"/>
                  <a:pt x="1747" y="1494"/>
                </a:cubicBezTo>
                <a:cubicBezTo>
                  <a:pt x="1961" y="1648"/>
                  <a:pt x="2135" y="1826"/>
                  <a:pt x="2311" y="2001"/>
                </a:cubicBezTo>
                <a:cubicBezTo>
                  <a:pt x="2474" y="2012"/>
                  <a:pt x="2639" y="2015"/>
                  <a:pt x="2803" y="2015"/>
                </a:cubicBezTo>
                <a:cubicBezTo>
                  <a:pt x="2981" y="2015"/>
                  <a:pt x="3159" y="2012"/>
                  <a:pt x="3341" y="1997"/>
                </a:cubicBezTo>
                <a:cubicBezTo>
                  <a:pt x="3794" y="1969"/>
                  <a:pt x="3434" y="1202"/>
                  <a:pt x="3323" y="1017"/>
                </a:cubicBezTo>
                <a:cubicBezTo>
                  <a:pt x="3223" y="852"/>
                  <a:pt x="3063" y="613"/>
                  <a:pt x="2874" y="417"/>
                </a:cubicBezTo>
                <a:cubicBezTo>
                  <a:pt x="2803" y="375"/>
                  <a:pt x="2734" y="332"/>
                  <a:pt x="2663" y="293"/>
                </a:cubicBezTo>
                <a:cubicBezTo>
                  <a:pt x="2528" y="218"/>
                  <a:pt x="2392" y="146"/>
                  <a:pt x="2250" y="82"/>
                </a:cubicBezTo>
                <a:lnTo>
                  <a:pt x="2221" y="82"/>
                </a:lnTo>
                <a:cubicBezTo>
                  <a:pt x="2043" y="93"/>
                  <a:pt x="1862" y="100"/>
                  <a:pt x="1683" y="100"/>
                </a:cubicBezTo>
                <a:cubicBezTo>
                  <a:pt x="1266" y="100"/>
                  <a:pt x="848" y="68"/>
                  <a:pt x="428" y="4"/>
                </a:cubicBezTo>
                <a:cubicBezTo>
                  <a:pt x="414" y="1"/>
                  <a:pt x="396" y="1"/>
                  <a:pt x="381" y="1"/>
                </a:cubicBezTo>
                <a:close/>
              </a:path>
            </a:pathLst>
          </a:custGeom>
          <a:solidFill>
            <a:srgbClr val="B0D5F7"/>
          </a:solidFill>
          <a:ln w="9525" cap="flat" cmpd="sng">
            <a:solidFill>
              <a:srgbClr val="B0D5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5" name="Google Shape;4575;p110"/>
          <p:cNvGrpSpPr/>
          <p:nvPr/>
        </p:nvGrpSpPr>
        <p:grpSpPr>
          <a:xfrm flipH="1">
            <a:off x="2504143" y="960700"/>
            <a:ext cx="4180395" cy="176025"/>
            <a:chOff x="4345425" y="2175475"/>
            <a:chExt cx="800750" cy="176025"/>
          </a:xfrm>
        </p:grpSpPr>
        <p:sp>
          <p:nvSpPr>
            <p:cNvPr id="4576" name="Google Shape;4576;p1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8" name="Google Shape;4578;p110"/>
          <p:cNvSpPr txBox="1"/>
          <p:nvPr/>
        </p:nvSpPr>
        <p:spPr>
          <a:xfrm>
            <a:off x="1190194" y="3168968"/>
            <a:ext cx="1815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54" name="Google Shape;4554;p110"/>
          <p:cNvSpPr txBox="1"/>
          <p:nvPr/>
        </p:nvSpPr>
        <p:spPr>
          <a:xfrm>
            <a:off x="4063895" y="1389795"/>
            <a:ext cx="18852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КТП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27" y="1182602"/>
            <a:ext cx="2389839" cy="1603387"/>
          </a:xfrm>
          <a:prstGeom prst="rect">
            <a:avLst/>
          </a:prstGeom>
        </p:spPr>
      </p:pic>
      <p:sp>
        <p:nvSpPr>
          <p:cNvPr id="60" name="Google Shape;4554;p110"/>
          <p:cNvSpPr txBox="1"/>
          <p:nvPr/>
        </p:nvSpPr>
        <p:spPr>
          <a:xfrm>
            <a:off x="1190194" y="1368676"/>
            <a:ext cx="18852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Р</a:t>
            </a:r>
            <a:r>
              <a:rPr lang="ru-RU" sz="6000" b="1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П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4" y="540000"/>
            <a:ext cx="8100866" cy="3756992"/>
          </a:xfrm>
        </p:spPr>
        <p:txBody>
          <a:bodyPr/>
          <a:lstStyle/>
          <a:p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подход-методологическая основа обновленных ФГОС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54" y="7026435"/>
            <a:ext cx="4766043" cy="3860495"/>
          </a:xfrm>
          <a:prstGeom prst="rect">
            <a:avLst/>
          </a:prstGeom>
        </p:spPr>
      </p:pic>
      <p:pic>
        <p:nvPicPr>
          <p:cNvPr id="1026" name="Picture 2" descr="https://polinka.top/uploads/posts/2023-05/1684798650_polinka-top-p-issledovatel-kartinka-rebenok-vkontakt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2"/>
          <a:stretch/>
        </p:blipFill>
        <p:spPr bwMode="auto">
          <a:xfrm>
            <a:off x="1314109" y="2099022"/>
            <a:ext cx="3983416" cy="28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66"/>
          <p:cNvGrpSpPr/>
          <p:nvPr/>
        </p:nvGrpSpPr>
        <p:grpSpPr>
          <a:xfrm>
            <a:off x="2883085" y="3523739"/>
            <a:ext cx="3377828" cy="1079750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 smtClean="0"/>
              <a:t>Общая </a:t>
            </a:r>
            <a:br>
              <a:rPr lang="ru-RU" dirty="0" smtClean="0"/>
            </a:br>
            <a:r>
              <a:rPr lang="ru-RU" dirty="0" smtClean="0"/>
              <a:t>информация</a:t>
            </a:r>
            <a:endParaRPr dirty="0"/>
          </a:p>
        </p:txBody>
      </p:sp>
      <p:sp>
        <p:nvSpPr>
          <p:cNvPr id="1862" name="Google Shape;1862;p66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864" name="Google Shape;1864;p66"/>
          <p:cNvGrpSpPr/>
          <p:nvPr/>
        </p:nvGrpSpPr>
        <p:grpSpPr>
          <a:xfrm>
            <a:off x="3928443" y="1355106"/>
            <a:ext cx="1287126" cy="176025"/>
            <a:chOff x="4345425" y="2175475"/>
            <a:chExt cx="800750" cy="176025"/>
          </a:xfrm>
        </p:grpSpPr>
        <p:sp>
          <p:nvSpPr>
            <p:cNvPr id="1865" name="Google Shape;1865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66"/>
          <p:cNvGrpSpPr/>
          <p:nvPr/>
        </p:nvGrpSpPr>
        <p:grpSpPr>
          <a:xfrm>
            <a:off x="2225081" y="2378045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20244" y="3301332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66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887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"/>
          <p:cNvSpPr txBox="1">
            <a:spLocks noGrp="1"/>
          </p:cNvSpPr>
          <p:nvPr>
            <p:ph type="title"/>
          </p:nvPr>
        </p:nvSpPr>
        <p:spPr>
          <a:xfrm>
            <a:off x="1313161" y="61327"/>
            <a:ext cx="6146418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4000" dirty="0" smtClean="0"/>
              <a:t>Общая информация</a:t>
            </a:r>
            <a:endParaRPr sz="4000" dirty="0"/>
          </a:p>
        </p:txBody>
      </p:sp>
      <p:grpSp>
        <p:nvGrpSpPr>
          <p:cNvPr id="1699" name="Google Shape;1699;p63"/>
          <p:cNvGrpSpPr/>
          <p:nvPr/>
        </p:nvGrpSpPr>
        <p:grpSpPr>
          <a:xfrm rot="-2245815">
            <a:off x="720013" y="3642370"/>
            <a:ext cx="1749439" cy="557955"/>
            <a:chOff x="3697288" y="914400"/>
            <a:chExt cx="1749426" cy="557950"/>
          </a:xfrm>
        </p:grpSpPr>
        <p:sp>
          <p:nvSpPr>
            <p:cNvPr id="1700" name="Google Shape;1700;p63"/>
            <p:cNvSpPr/>
            <p:nvPr/>
          </p:nvSpPr>
          <p:spPr>
            <a:xfrm>
              <a:off x="4940265" y="918872"/>
              <a:ext cx="506448" cy="506746"/>
            </a:xfrm>
            <a:custGeom>
              <a:avLst/>
              <a:gdLst/>
              <a:ahLst/>
              <a:cxnLst/>
              <a:rect l="l" t="t" r="r" b="b"/>
              <a:pathLst>
                <a:path w="6795" h="6799" extrusionOk="0">
                  <a:moveTo>
                    <a:pt x="294" y="0"/>
                  </a:moveTo>
                  <a:cubicBezTo>
                    <a:pt x="127" y="0"/>
                    <a:pt x="1" y="243"/>
                    <a:pt x="186" y="336"/>
                  </a:cubicBezTo>
                  <a:lnTo>
                    <a:pt x="5716" y="2994"/>
                  </a:lnTo>
                  <a:lnTo>
                    <a:pt x="6214" y="3234"/>
                  </a:lnTo>
                  <a:lnTo>
                    <a:pt x="1204" y="6048"/>
                  </a:lnTo>
                  <a:lnTo>
                    <a:pt x="444" y="6473"/>
                  </a:lnTo>
                  <a:cubicBezTo>
                    <a:pt x="320" y="6611"/>
                    <a:pt x="421" y="6799"/>
                    <a:pt x="577" y="6799"/>
                  </a:cubicBezTo>
                  <a:cubicBezTo>
                    <a:pt x="593" y="6799"/>
                    <a:pt x="610" y="6797"/>
                    <a:pt x="627" y="6792"/>
                  </a:cubicBezTo>
                  <a:lnTo>
                    <a:pt x="5928" y="3800"/>
                  </a:lnTo>
                  <a:lnTo>
                    <a:pt x="6688" y="3359"/>
                  </a:lnTo>
                  <a:cubicBezTo>
                    <a:pt x="6794" y="3298"/>
                    <a:pt x="6794" y="3131"/>
                    <a:pt x="6688" y="3055"/>
                  </a:cubicBezTo>
                  <a:lnTo>
                    <a:pt x="1158" y="397"/>
                  </a:lnTo>
                  <a:lnTo>
                    <a:pt x="368" y="17"/>
                  </a:lnTo>
                  <a:cubicBezTo>
                    <a:pt x="343" y="5"/>
                    <a:pt x="318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3"/>
            <p:cNvSpPr/>
            <p:nvPr/>
          </p:nvSpPr>
          <p:spPr>
            <a:xfrm>
              <a:off x="5271114" y="1084259"/>
              <a:ext cx="160841" cy="155177"/>
            </a:xfrm>
            <a:custGeom>
              <a:avLst/>
              <a:gdLst/>
              <a:ahLst/>
              <a:cxnLst/>
              <a:rect l="l" t="t" r="r" b="b"/>
              <a:pathLst>
                <a:path w="2158" h="2082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700"/>
                    <a:pt x="46" y="1398"/>
                    <a:pt x="229" y="2082"/>
                  </a:cubicBezTo>
                  <a:lnTo>
                    <a:pt x="2158" y="98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3"/>
            <p:cNvSpPr/>
            <p:nvPr/>
          </p:nvSpPr>
          <p:spPr>
            <a:xfrm>
              <a:off x="5257549" y="1070695"/>
              <a:ext cx="189163" cy="181859"/>
            </a:xfrm>
            <a:custGeom>
              <a:avLst/>
              <a:gdLst/>
              <a:ahLst/>
              <a:cxnLst/>
              <a:rect l="l" t="t" r="r" b="b"/>
              <a:pathLst>
                <a:path w="2538" h="2440" extrusionOk="0">
                  <a:moveTo>
                    <a:pt x="426" y="466"/>
                  </a:moveTo>
                  <a:lnTo>
                    <a:pt x="1942" y="1192"/>
                  </a:lnTo>
                  <a:lnTo>
                    <a:pt x="1942" y="1192"/>
                  </a:lnTo>
                  <a:lnTo>
                    <a:pt x="562" y="1975"/>
                  </a:lnTo>
                  <a:lnTo>
                    <a:pt x="536" y="1990"/>
                  </a:lnTo>
                  <a:lnTo>
                    <a:pt x="536" y="1990"/>
                  </a:lnTo>
                  <a:cubicBezTo>
                    <a:pt x="423" y="1488"/>
                    <a:pt x="386" y="978"/>
                    <a:pt x="426" y="466"/>
                  </a:cubicBezTo>
                  <a:close/>
                  <a:moveTo>
                    <a:pt x="274" y="0"/>
                  </a:moveTo>
                  <a:cubicBezTo>
                    <a:pt x="254" y="4"/>
                    <a:pt x="236" y="10"/>
                    <a:pt x="218" y="18"/>
                  </a:cubicBezTo>
                  <a:lnTo>
                    <a:pt x="218" y="18"/>
                  </a:lnTo>
                  <a:cubicBezTo>
                    <a:pt x="178" y="30"/>
                    <a:pt x="143" y="56"/>
                    <a:pt x="122" y="92"/>
                  </a:cubicBezTo>
                  <a:cubicBezTo>
                    <a:pt x="115" y="105"/>
                    <a:pt x="110" y="118"/>
                    <a:pt x="107" y="132"/>
                  </a:cubicBezTo>
                  <a:lnTo>
                    <a:pt x="107" y="132"/>
                  </a:lnTo>
                  <a:cubicBezTo>
                    <a:pt x="100" y="148"/>
                    <a:pt x="94" y="165"/>
                    <a:pt x="92" y="183"/>
                  </a:cubicBezTo>
                  <a:cubicBezTo>
                    <a:pt x="0" y="897"/>
                    <a:pt x="46" y="1611"/>
                    <a:pt x="243" y="2310"/>
                  </a:cubicBezTo>
                  <a:cubicBezTo>
                    <a:pt x="266" y="2387"/>
                    <a:pt x="336" y="2440"/>
                    <a:pt x="413" y="2440"/>
                  </a:cubicBezTo>
                  <a:cubicBezTo>
                    <a:pt x="442" y="2440"/>
                    <a:pt x="473" y="2432"/>
                    <a:pt x="502" y="2416"/>
                  </a:cubicBezTo>
                  <a:lnTo>
                    <a:pt x="2188" y="1474"/>
                  </a:lnTo>
                  <a:lnTo>
                    <a:pt x="2431" y="1337"/>
                  </a:lnTo>
                  <a:cubicBezTo>
                    <a:pt x="2537" y="1261"/>
                    <a:pt x="2537" y="1094"/>
                    <a:pt x="2431" y="1018"/>
                  </a:cubicBezTo>
                  <a:lnTo>
                    <a:pt x="623" y="152"/>
                  </a:lnTo>
                  <a:lnTo>
                    <a:pt x="365" y="31"/>
                  </a:lnTo>
                  <a:cubicBezTo>
                    <a:pt x="361" y="29"/>
                    <a:pt x="356" y="27"/>
                    <a:pt x="352" y="25"/>
                  </a:cubicBezTo>
                  <a:lnTo>
                    <a:pt x="352" y="25"/>
                  </a:lnTo>
                  <a:cubicBezTo>
                    <a:pt x="328" y="13"/>
                    <a:pt x="302" y="4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3"/>
            <p:cNvSpPr/>
            <p:nvPr/>
          </p:nvSpPr>
          <p:spPr>
            <a:xfrm>
              <a:off x="3710852" y="927294"/>
              <a:ext cx="1299921" cy="531938"/>
            </a:xfrm>
            <a:custGeom>
              <a:avLst/>
              <a:gdLst/>
              <a:ahLst/>
              <a:cxnLst/>
              <a:rect l="l" t="t" r="r" b="b"/>
              <a:pathLst>
                <a:path w="17441" h="7137" extrusionOk="0">
                  <a:moveTo>
                    <a:pt x="12789" y="0"/>
                  </a:moveTo>
                  <a:cubicBezTo>
                    <a:pt x="8515" y="0"/>
                    <a:pt x="4000" y="193"/>
                    <a:pt x="1" y="193"/>
                  </a:cubicBezTo>
                  <a:lnTo>
                    <a:pt x="1" y="208"/>
                  </a:lnTo>
                  <a:cubicBezTo>
                    <a:pt x="1" y="1514"/>
                    <a:pt x="138" y="4492"/>
                    <a:pt x="183" y="5859"/>
                  </a:cubicBezTo>
                  <a:cubicBezTo>
                    <a:pt x="219" y="7061"/>
                    <a:pt x="516" y="7107"/>
                    <a:pt x="1600" y="7107"/>
                  </a:cubicBezTo>
                  <a:cubicBezTo>
                    <a:pt x="1689" y="7107"/>
                    <a:pt x="1784" y="7107"/>
                    <a:pt x="1884" y="7107"/>
                  </a:cubicBezTo>
                  <a:cubicBezTo>
                    <a:pt x="2120" y="7107"/>
                    <a:pt x="2387" y="7108"/>
                    <a:pt x="2690" y="7120"/>
                  </a:cubicBezTo>
                  <a:cubicBezTo>
                    <a:pt x="3042" y="7131"/>
                    <a:pt x="3375" y="7136"/>
                    <a:pt x="3693" y="7136"/>
                  </a:cubicBezTo>
                  <a:cubicBezTo>
                    <a:pt x="5473" y="7136"/>
                    <a:pt x="6781" y="6983"/>
                    <a:pt x="8341" y="6983"/>
                  </a:cubicBezTo>
                  <a:cubicBezTo>
                    <a:pt x="8586" y="6958"/>
                    <a:pt x="9008" y="6950"/>
                    <a:pt x="9539" y="6950"/>
                  </a:cubicBezTo>
                  <a:cubicBezTo>
                    <a:pt x="10332" y="6950"/>
                    <a:pt x="11366" y="6967"/>
                    <a:pt x="12415" y="6967"/>
                  </a:cubicBezTo>
                  <a:cubicBezTo>
                    <a:pt x="14454" y="6967"/>
                    <a:pt x="16548" y="6903"/>
                    <a:pt x="17031" y="6527"/>
                  </a:cubicBezTo>
                  <a:cubicBezTo>
                    <a:pt x="17441" y="6208"/>
                    <a:pt x="17031" y="1256"/>
                    <a:pt x="16772" y="71"/>
                  </a:cubicBezTo>
                  <a:cubicBezTo>
                    <a:pt x="15485" y="20"/>
                    <a:pt x="14149" y="0"/>
                    <a:pt x="1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3"/>
            <p:cNvSpPr/>
            <p:nvPr/>
          </p:nvSpPr>
          <p:spPr>
            <a:xfrm>
              <a:off x="3697288" y="914400"/>
              <a:ext cx="1314604" cy="557950"/>
            </a:xfrm>
            <a:custGeom>
              <a:avLst/>
              <a:gdLst/>
              <a:ahLst/>
              <a:cxnLst/>
              <a:rect l="l" t="t" r="r" b="b"/>
              <a:pathLst>
                <a:path w="17638" h="7486" extrusionOk="0">
                  <a:moveTo>
                    <a:pt x="12885" y="365"/>
                  </a:moveTo>
                  <a:cubicBezTo>
                    <a:pt x="13036" y="365"/>
                    <a:pt x="13187" y="365"/>
                    <a:pt x="13339" y="366"/>
                  </a:cubicBezTo>
                  <a:cubicBezTo>
                    <a:pt x="14485" y="366"/>
                    <a:pt x="15646" y="393"/>
                    <a:pt x="16793" y="422"/>
                  </a:cubicBezTo>
                  <a:lnTo>
                    <a:pt x="16793" y="422"/>
                  </a:lnTo>
                  <a:cubicBezTo>
                    <a:pt x="16934" y="1203"/>
                    <a:pt x="17032" y="1985"/>
                    <a:pt x="17076" y="2766"/>
                  </a:cubicBezTo>
                  <a:cubicBezTo>
                    <a:pt x="17167" y="3753"/>
                    <a:pt x="17213" y="4756"/>
                    <a:pt x="17197" y="5743"/>
                  </a:cubicBezTo>
                  <a:cubicBezTo>
                    <a:pt x="17197" y="6017"/>
                    <a:pt x="17167" y="6290"/>
                    <a:pt x="17106" y="6564"/>
                  </a:cubicBezTo>
                  <a:cubicBezTo>
                    <a:pt x="17061" y="6594"/>
                    <a:pt x="17015" y="6624"/>
                    <a:pt x="16969" y="6640"/>
                  </a:cubicBezTo>
                  <a:cubicBezTo>
                    <a:pt x="16848" y="6685"/>
                    <a:pt x="16726" y="6716"/>
                    <a:pt x="16620" y="6746"/>
                  </a:cubicBezTo>
                  <a:cubicBezTo>
                    <a:pt x="15785" y="6928"/>
                    <a:pt x="14903" y="6928"/>
                    <a:pt x="14053" y="6959"/>
                  </a:cubicBezTo>
                  <a:cubicBezTo>
                    <a:pt x="13610" y="6972"/>
                    <a:pt x="13167" y="6976"/>
                    <a:pt x="12724" y="6976"/>
                  </a:cubicBezTo>
                  <a:cubicBezTo>
                    <a:pt x="12118" y="6976"/>
                    <a:pt x="11513" y="6967"/>
                    <a:pt x="10908" y="6959"/>
                  </a:cubicBezTo>
                  <a:cubicBezTo>
                    <a:pt x="10452" y="6959"/>
                    <a:pt x="9991" y="6942"/>
                    <a:pt x="9531" y="6942"/>
                  </a:cubicBezTo>
                  <a:cubicBezTo>
                    <a:pt x="9224" y="6942"/>
                    <a:pt x="8918" y="6950"/>
                    <a:pt x="8614" y="6974"/>
                  </a:cubicBezTo>
                  <a:cubicBezTo>
                    <a:pt x="8022" y="7019"/>
                    <a:pt x="7414" y="7004"/>
                    <a:pt x="6822" y="7035"/>
                  </a:cubicBezTo>
                  <a:cubicBezTo>
                    <a:pt x="6123" y="7065"/>
                    <a:pt x="5424" y="7111"/>
                    <a:pt x="4725" y="7126"/>
                  </a:cubicBezTo>
                  <a:cubicBezTo>
                    <a:pt x="4567" y="7129"/>
                    <a:pt x="4409" y="7130"/>
                    <a:pt x="4250" y="7130"/>
                  </a:cubicBezTo>
                  <a:cubicBezTo>
                    <a:pt x="3614" y="7130"/>
                    <a:pt x="2972" y="7111"/>
                    <a:pt x="2340" y="7111"/>
                  </a:cubicBezTo>
                  <a:cubicBezTo>
                    <a:pt x="2113" y="7111"/>
                    <a:pt x="1869" y="7128"/>
                    <a:pt x="1628" y="7128"/>
                  </a:cubicBezTo>
                  <a:cubicBezTo>
                    <a:pt x="1418" y="7128"/>
                    <a:pt x="1210" y="7115"/>
                    <a:pt x="1019" y="7065"/>
                  </a:cubicBezTo>
                  <a:cubicBezTo>
                    <a:pt x="699" y="6989"/>
                    <a:pt x="608" y="6746"/>
                    <a:pt x="578" y="6457"/>
                  </a:cubicBezTo>
                  <a:cubicBezTo>
                    <a:pt x="502" y="5956"/>
                    <a:pt x="517" y="5424"/>
                    <a:pt x="502" y="4923"/>
                  </a:cubicBezTo>
                  <a:cubicBezTo>
                    <a:pt x="456" y="3647"/>
                    <a:pt x="396" y="2371"/>
                    <a:pt x="380" y="1095"/>
                  </a:cubicBezTo>
                  <a:cubicBezTo>
                    <a:pt x="380" y="924"/>
                    <a:pt x="372" y="745"/>
                    <a:pt x="368" y="563"/>
                  </a:cubicBezTo>
                  <a:lnTo>
                    <a:pt x="368" y="563"/>
                  </a:lnTo>
                  <a:cubicBezTo>
                    <a:pt x="4545" y="557"/>
                    <a:pt x="8708" y="365"/>
                    <a:pt x="12885" y="365"/>
                  </a:cubicBezTo>
                  <a:close/>
                  <a:moveTo>
                    <a:pt x="13086" y="0"/>
                  </a:moveTo>
                  <a:cubicBezTo>
                    <a:pt x="9980" y="0"/>
                    <a:pt x="6870" y="99"/>
                    <a:pt x="3768" y="153"/>
                  </a:cubicBezTo>
                  <a:cubicBezTo>
                    <a:pt x="2568" y="183"/>
                    <a:pt x="1383" y="199"/>
                    <a:pt x="183" y="199"/>
                  </a:cubicBezTo>
                  <a:cubicBezTo>
                    <a:pt x="137" y="215"/>
                    <a:pt x="104" y="245"/>
                    <a:pt x="84" y="281"/>
                  </a:cubicBezTo>
                  <a:lnTo>
                    <a:pt x="84" y="281"/>
                  </a:lnTo>
                  <a:cubicBezTo>
                    <a:pt x="47" y="302"/>
                    <a:pt x="17" y="335"/>
                    <a:pt x="1" y="381"/>
                  </a:cubicBezTo>
                  <a:cubicBezTo>
                    <a:pt x="1" y="1626"/>
                    <a:pt x="61" y="2887"/>
                    <a:pt x="107" y="4133"/>
                  </a:cubicBezTo>
                  <a:cubicBezTo>
                    <a:pt x="137" y="4726"/>
                    <a:pt x="153" y="5333"/>
                    <a:pt x="183" y="5926"/>
                  </a:cubicBezTo>
                  <a:cubicBezTo>
                    <a:pt x="198" y="6305"/>
                    <a:pt x="183" y="6776"/>
                    <a:pt x="426" y="7111"/>
                  </a:cubicBezTo>
                  <a:cubicBezTo>
                    <a:pt x="639" y="7384"/>
                    <a:pt x="988" y="7445"/>
                    <a:pt x="1307" y="7460"/>
                  </a:cubicBezTo>
                  <a:cubicBezTo>
                    <a:pt x="1532" y="7471"/>
                    <a:pt x="1758" y="7474"/>
                    <a:pt x="1985" y="7474"/>
                  </a:cubicBezTo>
                  <a:cubicBezTo>
                    <a:pt x="2234" y="7474"/>
                    <a:pt x="2483" y="7471"/>
                    <a:pt x="2730" y="7471"/>
                  </a:cubicBezTo>
                  <a:cubicBezTo>
                    <a:pt x="2869" y="7471"/>
                    <a:pt x="3008" y="7472"/>
                    <a:pt x="3145" y="7475"/>
                  </a:cubicBezTo>
                  <a:cubicBezTo>
                    <a:pt x="3381" y="7482"/>
                    <a:pt x="3616" y="7485"/>
                    <a:pt x="3851" y="7485"/>
                  </a:cubicBezTo>
                  <a:cubicBezTo>
                    <a:pt x="5146" y="7485"/>
                    <a:pt x="6434" y="7392"/>
                    <a:pt x="7733" y="7354"/>
                  </a:cubicBezTo>
                  <a:cubicBezTo>
                    <a:pt x="8440" y="7331"/>
                    <a:pt x="9147" y="7325"/>
                    <a:pt x="9854" y="7325"/>
                  </a:cubicBezTo>
                  <a:cubicBezTo>
                    <a:pt x="10626" y="7325"/>
                    <a:pt x="11398" y="7332"/>
                    <a:pt x="12168" y="7332"/>
                  </a:cubicBezTo>
                  <a:cubicBezTo>
                    <a:pt x="12599" y="7332"/>
                    <a:pt x="13030" y="7330"/>
                    <a:pt x="13460" y="7323"/>
                  </a:cubicBezTo>
                  <a:cubicBezTo>
                    <a:pt x="14432" y="7323"/>
                    <a:pt x="15405" y="7262"/>
                    <a:pt x="16377" y="7141"/>
                  </a:cubicBezTo>
                  <a:cubicBezTo>
                    <a:pt x="16666" y="7111"/>
                    <a:pt x="16954" y="7035"/>
                    <a:pt x="17228" y="6913"/>
                  </a:cubicBezTo>
                  <a:cubicBezTo>
                    <a:pt x="17410" y="6792"/>
                    <a:pt x="17516" y="6579"/>
                    <a:pt x="17516" y="6366"/>
                  </a:cubicBezTo>
                  <a:cubicBezTo>
                    <a:pt x="17638" y="5470"/>
                    <a:pt x="17562" y="4513"/>
                    <a:pt x="17501" y="3601"/>
                  </a:cubicBezTo>
                  <a:cubicBezTo>
                    <a:pt x="17440" y="2614"/>
                    <a:pt x="17349" y="1626"/>
                    <a:pt x="17197" y="639"/>
                  </a:cubicBezTo>
                  <a:cubicBezTo>
                    <a:pt x="17182" y="487"/>
                    <a:pt x="17152" y="350"/>
                    <a:pt x="17121" y="199"/>
                  </a:cubicBezTo>
                  <a:cubicBezTo>
                    <a:pt x="17106" y="123"/>
                    <a:pt x="17030" y="77"/>
                    <a:pt x="16954" y="62"/>
                  </a:cubicBezTo>
                  <a:cubicBezTo>
                    <a:pt x="15666" y="17"/>
                    <a:pt x="14376" y="0"/>
                    <a:pt x="13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3"/>
            <p:cNvSpPr/>
            <p:nvPr/>
          </p:nvSpPr>
          <p:spPr>
            <a:xfrm>
              <a:off x="3718827" y="1182791"/>
              <a:ext cx="1273835" cy="13639"/>
            </a:xfrm>
            <a:custGeom>
              <a:avLst/>
              <a:gdLst/>
              <a:ahLst/>
              <a:cxnLst/>
              <a:rect l="l" t="t" r="r" b="b"/>
              <a:pathLst>
                <a:path w="17091" h="183" fill="none" extrusionOk="0">
                  <a:moveTo>
                    <a:pt x="0" y="107"/>
                  </a:moveTo>
                  <a:cubicBezTo>
                    <a:pt x="6487" y="183"/>
                    <a:pt x="11531" y="0"/>
                    <a:pt x="17091" y="0"/>
                  </a:cubicBezTo>
                </a:path>
              </a:pathLst>
            </a:custGeom>
            <a:solidFill>
              <a:schemeClr val="dk2"/>
            </a:solidFill>
            <a:ln w="61900" cap="flat" cmpd="sng">
              <a:solidFill>
                <a:schemeClr val="dk2"/>
              </a:solidFill>
              <a:prstDash val="solid"/>
              <a:miter lim="1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63"/>
          <p:cNvGrpSpPr/>
          <p:nvPr/>
        </p:nvGrpSpPr>
        <p:grpSpPr>
          <a:xfrm flipH="1">
            <a:off x="7400492" y="3632809"/>
            <a:ext cx="1875030" cy="1511226"/>
            <a:chOff x="6562292" y="3785209"/>
            <a:chExt cx="1875030" cy="1511226"/>
          </a:xfrm>
        </p:grpSpPr>
        <p:grpSp>
          <p:nvGrpSpPr>
            <p:cNvPr id="1722" name="Google Shape;1722;p63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723" name="Google Shape;1723;p63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3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5" name="Google Shape;1725;p63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6" name="Google Shape;1726;p63"/>
          <p:cNvSpPr/>
          <p:nvPr/>
        </p:nvSpPr>
        <p:spPr>
          <a:xfrm rot="-9763176" flipH="1">
            <a:off x="4105838" y="391210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63"/>
          <p:cNvSpPr/>
          <p:nvPr/>
        </p:nvSpPr>
        <p:spPr>
          <a:xfrm>
            <a:off x="9637225" y="2794425"/>
            <a:ext cx="838500" cy="62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719697" y="817027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Образовательная организация: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Учитель: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Дата проведения: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b="1" u="sng" dirty="0">
                <a:solidFill>
                  <a:srgbClr val="181818"/>
                </a:solidFill>
                <a:latin typeface="Comic Sans MS" panose="030F0702030302020204" pitchFamily="66" charset="0"/>
              </a:rPr>
              <a:t>ЦЕЛЕВОЙ БЛОК</a:t>
            </a: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.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Модуль</a:t>
            </a:r>
            <a:r>
              <a:rPr lang="ru-RU" sz="1600" dirty="0">
                <a:solidFill>
                  <a:srgbClr val="181818"/>
                </a:solidFill>
                <a:latin typeface="Comic Sans MS" panose="030F0702030302020204" pitchFamily="66" charset="0"/>
              </a:rPr>
              <a:t>:</a:t>
            </a:r>
            <a:br>
              <a:rPr lang="ru-RU" sz="1600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Тема урока: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Цель урока: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Планируемые результаты: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b="1" u="sng" dirty="0">
                <a:solidFill>
                  <a:srgbClr val="181818"/>
                </a:solidFill>
                <a:latin typeface="Comic Sans MS" panose="030F0702030302020204" pitchFamily="66" charset="0"/>
              </a:rPr>
              <a:t>ИНСТРУМЕНТАЛЬНЫЙ БЛОК.</a:t>
            </a:r>
            <a:br>
              <a:rPr lang="ru-RU" b="1" u="sng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Задачи урока: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Учебно-методическое и материально-техническое обеспечение: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b="1" u="sng" dirty="0">
                <a:solidFill>
                  <a:srgbClr val="181818"/>
                </a:solidFill>
                <a:latin typeface="Comic Sans MS" panose="030F0702030302020204" pitchFamily="66" charset="0"/>
              </a:rPr>
              <a:t>ОРГАНИЗАЦИОННО-ДЕЯТЕЛЬНОСТНЫЙ БЛОК</a:t>
            </a: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.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Образовательные технологии:</a:t>
            </a:r>
            <a:b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</a:br>
            <a:r>
              <a:rPr lang="ru-RU" dirty="0" err="1">
                <a:solidFill>
                  <a:srgbClr val="181818"/>
                </a:solidFill>
                <a:latin typeface="Comic Sans MS" panose="030F0702030302020204" pitchFamily="66" charset="0"/>
              </a:rPr>
              <a:t>Межпредметные</a:t>
            </a:r>
            <a:r>
              <a:rPr lang="ru-RU" dirty="0">
                <a:solidFill>
                  <a:srgbClr val="181818"/>
                </a:solidFill>
                <a:latin typeface="Comic Sans MS" panose="030F0702030302020204" pitchFamily="66" charset="0"/>
              </a:rPr>
              <a:t> связи: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10" y="957196"/>
            <a:ext cx="2547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вариант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240</Words>
  <Application>Microsoft Office PowerPoint</Application>
  <PresentationFormat>Экран (16:9)</PresentationFormat>
  <Paragraphs>81</Paragraphs>
  <Slides>23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Itim</vt:lpstr>
      <vt:lpstr>Times New Roman</vt:lpstr>
      <vt:lpstr>Permanent Marker</vt:lpstr>
      <vt:lpstr>Arial</vt:lpstr>
      <vt:lpstr>Comic Sans MS</vt:lpstr>
      <vt:lpstr>Muli</vt:lpstr>
      <vt:lpstr>Online Notebook XL by Slidesgo</vt:lpstr>
      <vt:lpstr>Технологическая карта урока практические рекомендации</vt:lpstr>
      <vt:lpstr>Составлять или не составлять?!</vt:lpstr>
      <vt:lpstr>Составлять!</vt:lpstr>
      <vt:lpstr>Алгоритм и основные принципы составления ТКУ</vt:lpstr>
      <vt:lpstr>Презентация PowerPoint</vt:lpstr>
      <vt:lpstr>ВАЖНО!!!</vt:lpstr>
      <vt:lpstr>Системно-деятельностный подход-методологическая основа обновленных ФГОС</vt:lpstr>
      <vt:lpstr>Общая  информация</vt:lpstr>
      <vt:lpstr>Общая информация</vt:lpstr>
      <vt:lpstr>Общая информация</vt:lpstr>
      <vt:lpstr>Презентация PowerPoint</vt:lpstr>
      <vt:lpstr>ПЛАНИРУЕМЫЕ РЕЗУЛЬТАТЫ БЕРЕМ  ТОЛЬКО ИЗ ФРП</vt:lpstr>
      <vt:lpstr>Этапы планирования</vt:lpstr>
      <vt:lpstr>Учитель-                        творец</vt:lpstr>
      <vt:lpstr>РАЗНЫЕ ВИДЫ ДЕЯТЕЛЬНОСТИ  РАЗНЫЕ ФОРМЫ УЧЕБНОЙ ДЕЯТЕЛЬНОСТИ  НАЦЕЛЕННОСТЬ НА ПЛАНИРУЕМЫЕ РЕЗУЛЬТАТЫ  НАЛИЧИЕ ОБРАТНОЙ СВЯЗИ</vt:lpstr>
      <vt:lpstr>Типы уроков</vt:lpstr>
      <vt:lpstr>Правила! </vt:lpstr>
      <vt:lpstr>Варианты ТКУ</vt:lpstr>
      <vt:lpstr>Варианты ТКУ (из Положения )</vt:lpstr>
      <vt:lpstr>Мой вариант ТКУ</vt:lpstr>
      <vt:lpstr>Технологическая карта урока в 5 классе «School subjects» подробный вариант</vt:lpstr>
      <vt:lpstr>Thanks!</vt:lpstr>
      <vt:lpstr>Использованные 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 урока практические рекомендации</dc:title>
  <cp:lastModifiedBy>Наталья</cp:lastModifiedBy>
  <cp:revision>23</cp:revision>
  <dcterms:modified xsi:type="dcterms:W3CDTF">2023-12-07T23:34:24Z</dcterms:modified>
</cp:coreProperties>
</file>