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9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76220824828636"/>
          <c:y val="2.4432027502383085E-2"/>
          <c:w val="0.86515318448343481"/>
          <c:h val="0.72240888248483337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2</c:v>
                </c:pt>
              </c:strCache>
            </c:strRef>
          </c:tx>
          <c:spPr>
            <a:ln w="28575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897-4E32-9662-16872E012070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71462712"/>
        <c:axId val="471465336"/>
      </c:lineChart>
      <c:catAx>
        <c:axId val="471462712"/>
        <c:scaling>
          <c:orientation val="minMax"/>
        </c:scaling>
        <c:delete val="0"/>
        <c:axPos val="b"/>
        <c:title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71465336"/>
        <c:crosses val="autoZero"/>
        <c:auto val="1"/>
        <c:lblAlgn val="ctr"/>
        <c:lblOffset val="100"/>
        <c:noMultiLvlLbl val="0"/>
      </c:catAx>
      <c:valAx>
        <c:axId val="471465336"/>
        <c:scaling>
          <c:orientation val="minMax"/>
        </c:scaling>
        <c:delete val="1"/>
        <c:axPos val="l"/>
        <c:majorGridlines>
          <c:spPr>
            <a:ln w="2857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471462712"/>
        <c:crosses val="autoZero"/>
        <c:crossBetween val="between"/>
      </c:valAx>
      <c:spPr>
        <a:noFill/>
        <a:ln w="28575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3E0-45EF-893D-119BCE43AF4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3E0-45EF-893D-119BCE43AF4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3E0-45EF-893D-119BCE43AF4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D3E0-45EF-893D-119BCE43AF4F}"/>
              </c:ext>
            </c:extLst>
          </c:dPt>
          <c:cat>
            <c:strRef>
              <c:f>Лист1!$A$2:$A$5</c:f>
              <c:strCache>
                <c:ptCount val="4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3E0-45EF-893D-119BCE43AF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0.1006</cdr:x>
      <cdr:y>0.03368</cdr:y>
    </cdr:from>
    <cdr:to>
      <cdr:x>0.10328</cdr:x>
      <cdr:y>0.76357</cdr:y>
    </cdr:to>
    <cdr:cxnSp macro="">
      <cdr:nvCxnSpPr>
        <cdr:cNvPr id="9" name="Прямая соединительная линия 8"/>
        <cdr:cNvCxnSpPr/>
      </cdr:nvCxnSpPr>
      <cdr:spPr>
        <a:xfrm xmlns:a="http://schemas.openxmlformats.org/drawingml/2006/main">
          <a:off x="470747" y="99060"/>
          <a:ext cx="12574" cy="2147085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0.10037</cdr:x>
      <cdr:y>0.75893</cdr:y>
    </cdr:from>
    <cdr:to>
      <cdr:x>0.97238</cdr:x>
      <cdr:y>0.76821</cdr:y>
    </cdr:to>
    <cdr:cxnSp macro="">
      <cdr:nvCxnSpPr>
        <cdr:cNvPr id="12" name="Прямая соединительная линия 11"/>
        <cdr:cNvCxnSpPr/>
      </cdr:nvCxnSpPr>
      <cdr:spPr>
        <a:xfrm xmlns:a="http://schemas.openxmlformats.org/drawingml/2006/main" flipH="1">
          <a:off x="469673" y="2232497"/>
          <a:ext cx="4080681" cy="27296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85255-5B89-4410-BAF8-8C1A2EF63AB6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492E79-B17A-4081-A1E4-8AC8530ACF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014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92E79-B17A-4081-A1E4-8AC8530ACFD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620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92E79-B17A-4081-A1E4-8AC8530ACFD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350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A55A-FC38-4BB1-A9DD-EE1CC6E2AAC7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383FA-0747-4B70-81B8-1D2A3B5F2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2253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A55A-FC38-4BB1-A9DD-EE1CC6E2AAC7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383FA-0747-4B70-81B8-1D2A3B5F2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4609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A55A-FC38-4BB1-A9DD-EE1CC6E2AAC7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383FA-0747-4B70-81B8-1D2A3B5F2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8598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A55A-FC38-4BB1-A9DD-EE1CC6E2AAC7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383FA-0747-4B70-81B8-1D2A3B5F2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190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A55A-FC38-4BB1-A9DD-EE1CC6E2AAC7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383FA-0747-4B70-81B8-1D2A3B5F2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945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A55A-FC38-4BB1-A9DD-EE1CC6E2AAC7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383FA-0747-4B70-81B8-1D2A3B5F2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932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A55A-FC38-4BB1-A9DD-EE1CC6E2AAC7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383FA-0747-4B70-81B8-1D2A3B5F2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2473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A55A-FC38-4BB1-A9DD-EE1CC6E2AAC7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383FA-0747-4B70-81B8-1D2A3B5F2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6256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A55A-FC38-4BB1-A9DD-EE1CC6E2AAC7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383FA-0747-4B70-81B8-1D2A3B5F2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532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A55A-FC38-4BB1-A9DD-EE1CC6E2AAC7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383FA-0747-4B70-81B8-1D2A3B5F2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7241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A55A-FC38-4BB1-A9DD-EE1CC6E2AAC7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383FA-0747-4B70-81B8-1D2A3B5F2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3660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DA55A-FC38-4BB1-A9DD-EE1CC6E2AAC7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383FA-0747-4B70-81B8-1D2A3B5F24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67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4830" y="485349"/>
            <a:ext cx="11708525" cy="461665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Ключевая проблема</a:t>
            </a:r>
            <a:endParaRPr lang="ru-RU" sz="2400"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71169671"/>
              </p:ext>
            </p:extLst>
          </p:nvPr>
        </p:nvGraphicFramePr>
        <p:xfrm>
          <a:off x="4033409" y="2121217"/>
          <a:ext cx="4679615" cy="2941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972721384"/>
              </p:ext>
            </p:extLst>
          </p:nvPr>
        </p:nvGraphicFramePr>
        <p:xfrm>
          <a:off x="389476" y="2319403"/>
          <a:ext cx="3663900" cy="27742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326980" y="2490927"/>
            <a:ext cx="2682039" cy="1938992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dirty="0" smtClean="0"/>
              <a:t>_________________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dirty="0" smtClean="0"/>
              <a:t>_________________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dirty="0" smtClean="0"/>
              <a:t>_________________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dirty="0" smtClean="0"/>
              <a:t>_________________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dirty="0" smtClean="0"/>
              <a:t>_________________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41737" y="5608607"/>
            <a:ext cx="11708525" cy="461665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Рекомендации школам</a:t>
            </a:r>
            <a:r>
              <a:rPr lang="ru-RU" sz="2000" b="1" dirty="0" smtClean="0"/>
              <a:t> </a:t>
            </a:r>
            <a:r>
              <a:rPr lang="ru-RU" sz="2000" b="1" i="1" dirty="0" smtClean="0"/>
              <a:t>(2-3 рекомендации)</a:t>
            </a:r>
            <a:endParaRPr lang="ru-RU" sz="2000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1186362" y="1251674"/>
            <a:ext cx="10373710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Прогноз развития ситуации муниципальной системы образования 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60092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134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7675" y="484113"/>
            <a:ext cx="10901032" cy="830997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Цель</a:t>
            </a:r>
          </a:p>
          <a:p>
            <a:endParaRPr lang="ru-RU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43611" y="5349875"/>
            <a:ext cx="11304778" cy="830997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Планируемые результаты</a:t>
            </a:r>
          </a:p>
          <a:p>
            <a:endParaRPr lang="ru-RU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996965" y="1617463"/>
            <a:ext cx="2682039" cy="3170099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smtClean="0"/>
              <a:t>Механизмы решения </a:t>
            </a:r>
            <a:r>
              <a:rPr lang="ru-RU" sz="2200" b="1" dirty="0" smtClean="0"/>
              <a:t>проблемы</a:t>
            </a:r>
            <a:endParaRPr lang="ru-RU" sz="2200" b="1" dirty="0" smtClean="0"/>
          </a:p>
          <a:p>
            <a:pPr algn="ctr"/>
            <a:endParaRPr lang="ru-RU" sz="2400" b="1" dirty="0"/>
          </a:p>
          <a:p>
            <a:pPr algn="ctr"/>
            <a:endParaRPr lang="ru-RU" sz="2400" b="1" dirty="0" smtClean="0"/>
          </a:p>
          <a:p>
            <a:pPr algn="ctr"/>
            <a:endParaRPr lang="ru-RU" sz="2400" b="1" dirty="0"/>
          </a:p>
          <a:p>
            <a:pPr algn="ctr"/>
            <a:endParaRPr lang="ru-RU" sz="2400" b="1" dirty="0" smtClean="0"/>
          </a:p>
          <a:p>
            <a:endParaRPr lang="ru-RU" sz="2000" dirty="0" smtClean="0"/>
          </a:p>
          <a:p>
            <a:pPr algn="ctr"/>
            <a:endParaRPr lang="ru-RU" sz="2000" dirty="0"/>
          </a:p>
          <a:p>
            <a:pPr algn="ctr"/>
            <a:endParaRPr lang="ru-RU" sz="2000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6675969" y="1617463"/>
            <a:ext cx="2682039" cy="3262432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Меры и мероприятия</a:t>
            </a:r>
          </a:p>
          <a:p>
            <a:pPr algn="ctr"/>
            <a:endParaRPr lang="ru-RU" sz="2000" dirty="0"/>
          </a:p>
          <a:p>
            <a:pPr algn="ctr"/>
            <a:endParaRPr lang="ru-RU" sz="2000" dirty="0" smtClean="0"/>
          </a:p>
          <a:p>
            <a:pPr algn="ctr"/>
            <a:endParaRPr lang="ru-RU" sz="2000" dirty="0"/>
          </a:p>
          <a:p>
            <a:pPr algn="ctr"/>
            <a:endParaRPr lang="ru-RU" sz="2000" dirty="0" smtClean="0"/>
          </a:p>
          <a:p>
            <a:pPr algn="ctr"/>
            <a:endParaRPr lang="ru-RU" sz="2000" dirty="0" smtClean="0"/>
          </a:p>
          <a:p>
            <a:pPr algn="ctr"/>
            <a:endParaRPr lang="ru-RU" sz="2000" dirty="0"/>
          </a:p>
          <a:p>
            <a:pPr algn="ctr"/>
            <a:endParaRPr lang="ru-RU" sz="1400" dirty="0"/>
          </a:p>
          <a:p>
            <a:pPr algn="ctr"/>
            <a:endParaRPr lang="ru-RU" sz="1200" dirty="0" smtClean="0"/>
          </a:p>
          <a:p>
            <a:pPr algn="ctr"/>
            <a:endParaRPr lang="ru-RU" sz="1200" dirty="0" smtClean="0"/>
          </a:p>
        </p:txBody>
      </p:sp>
    </p:spTree>
    <p:extLst>
      <p:ext uri="{BB962C8B-B14F-4D97-AF65-F5344CB8AC3E}">
        <p14:creationId xmlns:p14="http://schemas.microsoft.com/office/powerpoint/2010/main" val="117316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32</Words>
  <Application>Microsoft Office PowerPoint</Application>
  <PresentationFormat>Широкоэкранный</PresentationFormat>
  <Paragraphs>27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 А. Бегзадян</dc:creator>
  <cp:lastModifiedBy>Наталья А. Бегзадян</cp:lastModifiedBy>
  <cp:revision>24</cp:revision>
  <dcterms:created xsi:type="dcterms:W3CDTF">2024-09-26T08:06:43Z</dcterms:created>
  <dcterms:modified xsi:type="dcterms:W3CDTF">2024-10-02T06:20:41Z</dcterms:modified>
</cp:coreProperties>
</file>