
<file path=[Content_Types].xml><?xml version="1.0" encoding="utf-8"?>
<Types xmlns="http://schemas.openxmlformats.org/package/2006/content-types">
  <Default ContentType="application/vnd.openxmlformats-officedocument.spreadsheetml.sheet" Extension="xlsx"/>
  <Default ContentType="application/xml" Extension="xml"/>
  <Default ContentType="image/png" Extension="png"/>
  <Default ContentType="image/jpeg" Extension="jpeg"/>
  <Default ContentType="application/vnd.openxmlformats-package.relationships+xml" Extension="rels"/>
  <Default ContentType="image/x-emf" Extension="emf"/>
  <Override ContentType="application/vnd.openxmlformats-officedocument.presentationml.tableStyles+xml" PartName="/ppt/tableStyles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ms-office.chartstyle+xml" PartName="/ppt/charts/style1.xml"/>
  <Override ContentType="application/vnd.ms-office.chartstyle+xml" PartName="/ppt/charts/style2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presentationml.presProps+xml" PartName="/ppt/presProps1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49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797675" cy="9926625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tableStyles" Target="tableStyle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4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>
                  <a:tint val="5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5">
                  <a:tint val="8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>
                  <a:tint val="9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5">
                  <a:shade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5">
                  <a:shade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5">
                  <a:shade val="6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5">
                  <a:shade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5">
                  <a:shade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2.4653995892707711E-2"/>
                  <c:y val="2.32344292162885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49261910269797"/>
                      <c:h val="0.2091825848805610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7384002259719386E-2"/>
                  <c:y val="7.49356079290691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01102013571252"/>
                      <c:h val="0.1495716380798573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4004086346165414E-3"/>
                  <c:y val="-0.134071117935081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47588097785221"/>
                      <c:h val="0.22030721129449388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3275157473414562"/>
                  <c:y val="-3.01077954025559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76914300394184"/>
                      <c:h val="0.18304385201223647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5.3070827843954921E-2"/>
                  <c:y val="-8.16591852261960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26272224089237"/>
                      <c:h val="0.16908855862153974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"/>
                  <c:y val="2.38672015159092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50002017606465"/>
                      <c:h val="0.21128809068562379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9665243663714604E-2"/>
                  <c:y val="0.116673881688731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8787199811731"/>
                      <c:h val="0.1690885586215397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Информационно-технологическая</c:v>
                </c:pt>
                <c:pt idx="1">
                  <c:v>Технологическая, техническая</c:v>
                </c:pt>
                <c:pt idx="2">
                  <c:v>Агротехнологическая</c:v>
                </c:pt>
                <c:pt idx="3">
                  <c:v>Индустриально-технологическая</c:v>
                </c:pt>
                <c:pt idx="4">
                  <c:v>Физико-математическая </c:v>
                </c:pt>
                <c:pt idx="5">
                  <c:v>Оборонно-спортивная </c:v>
                </c:pt>
                <c:pt idx="6">
                  <c:v>Информационно-математическая</c:v>
                </c:pt>
                <c:pt idx="7">
                  <c:v>Инженерно-математическая</c:v>
                </c:pt>
                <c:pt idx="8">
                  <c:v>Туризм и сервис</c:v>
                </c:pt>
                <c:pt idx="9">
                  <c:v>Кадетская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43</c:v>
                </c:pt>
                <c:pt idx="1">
                  <c:v>35</c:v>
                </c:pt>
                <c:pt idx="2">
                  <c:v>72</c:v>
                </c:pt>
                <c:pt idx="3">
                  <c:v>2</c:v>
                </c:pt>
                <c:pt idx="4">
                  <c:v>70</c:v>
                </c:pt>
                <c:pt idx="5">
                  <c:v>14</c:v>
                </c:pt>
                <c:pt idx="6">
                  <c:v>29</c:v>
                </c:pt>
                <c:pt idx="7">
                  <c:v>52</c:v>
                </c:pt>
                <c:pt idx="8">
                  <c:v>4</c:v>
                </c:pt>
                <c:pt idx="9">
                  <c:v>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dirty="0" smtClean="0"/>
              <a:t>Численность обучающихся </a:t>
            </a:r>
            <a:br>
              <a:rPr lang="ru-RU" sz="1800" dirty="0" smtClean="0"/>
            </a:br>
            <a:r>
              <a:rPr lang="ru-RU" sz="1800" dirty="0" smtClean="0"/>
              <a:t>в инженерных классах</a:t>
            </a:r>
            <a:endParaRPr lang="ru-RU" sz="1800" dirty="0"/>
          </a:p>
        </c:rich>
      </c:tx>
      <c:layout>
        <c:manualLayout>
          <c:xMode val="edge"/>
          <c:yMode val="edge"/>
          <c:x val="0.2628213832967001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spc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обучающихся в классах агротехнологической направленности 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 учебный год </c:v>
                </c:pt>
                <c:pt idx="1">
                  <c:v>2023-2024 учебный год </c:v>
                </c:pt>
                <c:pt idx="2">
                  <c:v>2024-2025 учебный год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5338</c:v>
                </c:pt>
                <c:pt idx="1">
                  <c:v>5766</c:v>
                </c:pt>
                <c:pt idx="2">
                  <c:v>6448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94119984"/>
        <c:axId val="594123904"/>
      </c:barChart>
      <c:catAx>
        <c:axId val="59411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94123904"/>
        <c:crosses val="autoZero"/>
        <c:auto val="1"/>
        <c:lblAlgn val="ctr"/>
        <c:lblOffset val="100"/>
        <c:noMultiLvlLbl val="0"/>
      </c:catAx>
      <c:valAx>
        <c:axId val="594123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9411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5118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088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68985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47135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65246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93970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0956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37115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27635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70337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2269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36109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2A98-FB81-4641-AA89-9ABA49A40196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61208-F326-4CBC-8336-CAD0AC9B1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25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6077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3683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5070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9993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4221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7342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9736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/>
        </a:blip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3535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/>
        </a:blip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09.01.2025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92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8"/>
          <p:cNvPicPr/>
          <p:nvPr/>
        </p:nvPicPr>
        <p:blipFill>
          <a:blip r:embed="rId3"/>
          <a:stretch/>
        </p:blipFill>
        <p:spPr>
          <a:xfrm>
            <a:off x="8562212" y="398524"/>
            <a:ext cx="1106426" cy="1374650"/>
          </a:xfrm>
          <a:prstGeom prst="rect">
            <a:avLst/>
          </a:prstGeom>
        </p:spPr>
      </p:pic>
      <p:pic>
        <p:nvPicPr>
          <p:cNvPr id="80" name="Picture 80"/>
          <p:cNvPicPr/>
          <p:nvPr/>
        </p:nvPicPr>
        <p:blipFill>
          <a:blip r:embed="rId4"/>
          <a:stretch/>
        </p:blipFill>
        <p:spPr>
          <a:xfrm>
            <a:off x="10015346" y="735710"/>
            <a:ext cx="1057657" cy="947930"/>
          </a:xfrm>
          <a:prstGeom prst="rect">
            <a:avLst/>
          </a:prstGeom>
        </p:spPr>
      </p:pic>
      <p:sp>
        <p:nvSpPr>
          <p:cNvPr id="81" name="Shape 81"/>
          <p:cNvSpPr txBox="1"/>
          <p:nvPr/>
        </p:nvSpPr>
        <p:spPr>
          <a:xfrm>
            <a:off x="671433" y="2277903"/>
            <a:ext cx="8997205" cy="1856477"/>
          </a:xfrm>
          <a:prstGeom prst="rect">
            <a:avLst/>
          </a:prstGeom>
        </p:spPr>
        <p:txBody>
          <a:bodyPr vert="horz" lIns="91440" tIns="45720" rIns="91440" bIns="45720" anchor="t">
            <a:noAutofit/>
          </a:bodyPr>
          <a:lstStyle>
            <a:defPPr/>
            <a:lvl1pPr marL="0" lvl="0" indent="0" algn="ctr">
              <a:lnSpc>
                <a:spcPct val="90000"/>
              </a:lnSpc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6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Проекты по профильному обучению: </a:t>
            </a:r>
          </a:p>
          <a:p>
            <a:pPr algn="l"/>
            <a:r>
              <a:rPr lang="ru-RU" sz="3600" b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задачи, основные приоритеты и направления </a:t>
            </a:r>
            <a:endParaRPr lang="ru-RU" sz="3600" b="1" dirty="0" smtClean="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580897" y="4733571"/>
            <a:ext cx="6666094" cy="1430718"/>
          </a:xfrm>
          <a:prstGeom prst="rect">
            <a:avLst/>
          </a:prstGeom>
        </p:spPr>
        <p:txBody>
          <a:bodyPr vert="horz" lIns="91362" tIns="45680" rIns="91362" bIns="45680" anchor="ctr">
            <a:noAutofit/>
          </a:bodyPr>
          <a:lstStyle>
            <a:defPPr/>
            <a:lvl1pPr marL="0" lvl="0" indent="0" algn="ctr"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i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Колчанов Андрей Викторович,</a:t>
            </a:r>
          </a:p>
          <a:p>
            <a:pPr algn="l"/>
            <a:r>
              <a:rPr lang="ru-RU" sz="1800" b="1" i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заместитель начальника управления общего образования, начальник отдела общего образования в управлении общего образования министерства </a:t>
            </a:r>
            <a:r>
              <a:rPr lang="ru-RU" sz="1800" b="1" i="1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образования и </a:t>
            </a:r>
            <a:r>
              <a:rPr lang="ru-RU" sz="1800" b="1" i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науки </a:t>
            </a:r>
            <a:r>
              <a:rPr lang="ru-RU" sz="1800" b="1" i="1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Краснодарского </a:t>
            </a:r>
            <a:r>
              <a:rPr lang="ru-RU" sz="1800" b="1" i="1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края </a:t>
            </a:r>
          </a:p>
        </p:txBody>
      </p:sp>
      <p:pic>
        <p:nvPicPr>
          <p:cNvPr id="84" name="Picture 84"/>
          <p:cNvPicPr/>
          <p:nvPr/>
        </p:nvPicPr>
        <p:blipFill>
          <a:blip r:embed="rId5"/>
          <a:stretch/>
        </p:blipFill>
        <p:spPr>
          <a:xfrm>
            <a:off x="1104900" y="102024"/>
            <a:ext cx="944860" cy="19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19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3"/>
          <p:cNvSpPr txBox="1">
            <a:spLocks/>
          </p:cNvSpPr>
          <p:nvPr/>
        </p:nvSpPr>
        <p:spPr>
          <a:xfrm>
            <a:off x="1998133" y="332940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модели «Школа – СПО/ВУЗ – предприятие» </a:t>
            </a:r>
            <a:endParaRPr lang="ru-RU" sz="20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118600" y="1282276"/>
            <a:ext cx="307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«Завод металлоконструкций»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315997" y="1356538"/>
            <a:ext cx="45968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«Кубанский государственный технологический университет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ГБПОУ Краснодарского края "Приморско-Ахтарский техникум индустрии и сервиса"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33932" y="1310372"/>
            <a:ext cx="2910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Приморско-Ахтарского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008534" y="2694069"/>
            <a:ext cx="307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Россети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05931" y="2661325"/>
            <a:ext cx="58843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«Кубанский государственный технологический университет»</a:t>
            </a:r>
          </a:p>
          <a:p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Армавирский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механико-технологический институт,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ГАПОУ КК «Лабинский аграрный техникум»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05333" y="2694069"/>
            <a:ext cx="2910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Лабинского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127595" y="3882679"/>
            <a:ext cx="307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«Российские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железные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дороги»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206459" y="3928845"/>
            <a:ext cx="45968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«Кубанский государственный технологический университет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«Ростовский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университет путей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сообщения»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98465" y="3904558"/>
            <a:ext cx="2910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6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Темрюкского района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008534" y="5262141"/>
            <a:ext cx="307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Черномортранснефть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97464" y="5301903"/>
            <a:ext cx="562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«Кубанский государственный технологический университет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ФГБОУ ВО "Кубанский </a:t>
            </a: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университет" </a:t>
            </a: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Новороссийске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5399" y="5255737"/>
            <a:ext cx="2910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Новороссийска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367" y="1930390"/>
            <a:ext cx="457200" cy="4572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13676" y="2746815"/>
            <a:ext cx="1863116" cy="123137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1" y="4519395"/>
            <a:ext cx="2954866" cy="7195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8167" y="5579742"/>
            <a:ext cx="2794000" cy="65987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/>
          <a:srcRect l="27083" r="28472" b="24568"/>
          <a:stretch/>
        </p:blipFill>
        <p:spPr>
          <a:xfrm>
            <a:off x="3623617" y="1359546"/>
            <a:ext cx="486648" cy="51621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/>
          <a:srcRect l="27083" r="28472" b="24568"/>
          <a:stretch/>
        </p:blipFill>
        <p:spPr>
          <a:xfrm>
            <a:off x="3637922" y="5301903"/>
            <a:ext cx="486648" cy="51621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/>
          <a:srcRect l="27083" r="28472" b="24568"/>
          <a:stretch/>
        </p:blipFill>
        <p:spPr>
          <a:xfrm>
            <a:off x="3620688" y="3961310"/>
            <a:ext cx="486648" cy="51621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6"/>
          <a:srcRect l="27083" r="28472" b="24568"/>
          <a:stretch/>
        </p:blipFill>
        <p:spPr>
          <a:xfrm>
            <a:off x="3619082" y="2524329"/>
            <a:ext cx="486648" cy="51621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75889" y="5933434"/>
            <a:ext cx="856928" cy="48656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2761" y="4556333"/>
            <a:ext cx="424635" cy="4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60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3"/>
          <p:cNvSpPr txBox="1">
            <a:spLocks/>
          </p:cNvSpPr>
          <p:nvPr/>
        </p:nvSpPr>
        <p:spPr>
          <a:xfrm>
            <a:off x="1574800" y="305241"/>
            <a:ext cx="10515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Углубленное изучение предметов </a:t>
            </a:r>
            <a:endParaRPr lang="ru-RU" sz="24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/>
          <a:srcRect l="-249" t="-194" r="78279" b="78086"/>
          <a:stretch/>
        </p:blipFill>
        <p:spPr>
          <a:xfrm>
            <a:off x="884765" y="1161003"/>
            <a:ext cx="960365" cy="96640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"/>
          <a:srcRect l="26093" t="25954" r="51937" b="51938"/>
          <a:stretch/>
        </p:blipFill>
        <p:spPr>
          <a:xfrm>
            <a:off x="2783115" y="1168240"/>
            <a:ext cx="960365" cy="966406"/>
          </a:xfrm>
          <a:prstGeom prst="rect">
            <a:avLst/>
          </a:prstGeom>
        </p:spPr>
      </p:pic>
      <p:sp>
        <p:nvSpPr>
          <p:cNvPr id="50" name="Заголовок 3"/>
          <p:cNvSpPr txBox="1">
            <a:spLocks/>
          </p:cNvSpPr>
          <p:nvPr/>
        </p:nvSpPr>
        <p:spPr>
          <a:xfrm>
            <a:off x="268757" y="2134646"/>
            <a:ext cx="2192383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</a:t>
            </a:r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часов) </a:t>
            </a:r>
            <a:endParaRPr lang="ru-RU" sz="20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Заголовок 3"/>
          <p:cNvSpPr txBox="1">
            <a:spLocks/>
          </p:cNvSpPr>
          <p:nvPr/>
        </p:nvSpPr>
        <p:spPr>
          <a:xfrm>
            <a:off x="2173757" y="2134646"/>
            <a:ext cx="2192383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 </a:t>
            </a:r>
          </a:p>
          <a:p>
            <a:pPr algn="ctr"/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часов) </a:t>
            </a:r>
            <a:endParaRPr lang="ru-RU" sz="16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Заголовок 3"/>
          <p:cNvSpPr txBox="1">
            <a:spLocks/>
          </p:cNvSpPr>
          <p:nvPr/>
        </p:nvSpPr>
        <p:spPr>
          <a:xfrm>
            <a:off x="3545355" y="4202576"/>
            <a:ext cx="3092511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Информатика </a:t>
            </a:r>
          </a:p>
          <a:p>
            <a:pPr algn="ctr"/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часа) </a:t>
            </a:r>
            <a:endParaRPr lang="ru-RU" sz="16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"/>
          <a:srcRect l="78195" t="51908" r="-165" b="25984"/>
          <a:stretch/>
        </p:blipFill>
        <p:spPr>
          <a:xfrm>
            <a:off x="4563575" y="3232521"/>
            <a:ext cx="960365" cy="96640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90025" y="1073805"/>
            <a:ext cx="973667" cy="973667"/>
          </a:xfrm>
          <a:prstGeom prst="rect">
            <a:avLst/>
          </a:prstGeom>
        </p:spPr>
      </p:pic>
      <p:sp>
        <p:nvSpPr>
          <p:cNvPr id="55" name="Стрелка вправо 54"/>
          <p:cNvSpPr/>
          <p:nvPr/>
        </p:nvSpPr>
        <p:spPr>
          <a:xfrm>
            <a:off x="3920067" y="1507065"/>
            <a:ext cx="446073" cy="33866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Заголовок 3"/>
          <p:cNvSpPr txBox="1">
            <a:spLocks/>
          </p:cNvSpPr>
          <p:nvPr/>
        </p:nvSpPr>
        <p:spPr>
          <a:xfrm>
            <a:off x="3884062" y="2127409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школы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/>
          <a:srcRect l="-249" t="-388" r="78279" b="78280"/>
          <a:stretch/>
        </p:blipFill>
        <p:spPr>
          <a:xfrm>
            <a:off x="842432" y="3232582"/>
            <a:ext cx="960365" cy="966406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"/>
          <a:srcRect l="26093" t="25954" r="51937" b="51938"/>
          <a:stretch/>
        </p:blipFill>
        <p:spPr>
          <a:xfrm>
            <a:off x="2740782" y="3239819"/>
            <a:ext cx="960365" cy="966406"/>
          </a:xfrm>
          <a:prstGeom prst="rect">
            <a:avLst/>
          </a:prstGeom>
        </p:spPr>
      </p:pic>
      <p:sp>
        <p:nvSpPr>
          <p:cNvPr id="59" name="Заголовок 3"/>
          <p:cNvSpPr txBox="1">
            <a:spLocks/>
          </p:cNvSpPr>
          <p:nvPr/>
        </p:nvSpPr>
        <p:spPr>
          <a:xfrm>
            <a:off x="226424" y="4206225"/>
            <a:ext cx="2192383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</a:t>
            </a:r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часов) </a:t>
            </a:r>
            <a:endParaRPr lang="ru-RU" sz="20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Заголовок 3"/>
          <p:cNvSpPr txBox="1">
            <a:spLocks/>
          </p:cNvSpPr>
          <p:nvPr/>
        </p:nvSpPr>
        <p:spPr>
          <a:xfrm>
            <a:off x="2131424" y="4206225"/>
            <a:ext cx="2192383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 </a:t>
            </a:r>
          </a:p>
          <a:p>
            <a:pPr algn="ctr"/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часов) </a:t>
            </a:r>
            <a:endParaRPr lang="ru-RU" sz="16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15284" y="3171047"/>
            <a:ext cx="973667" cy="973667"/>
          </a:xfrm>
          <a:prstGeom prst="rect">
            <a:avLst/>
          </a:prstGeom>
        </p:spPr>
      </p:pic>
      <p:sp>
        <p:nvSpPr>
          <p:cNvPr id="62" name="Стрелка вправо 61"/>
          <p:cNvSpPr/>
          <p:nvPr/>
        </p:nvSpPr>
        <p:spPr>
          <a:xfrm>
            <a:off x="6173990" y="3553689"/>
            <a:ext cx="446073" cy="33866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Заголовок 3"/>
          <p:cNvSpPr txBox="1">
            <a:spLocks/>
          </p:cNvSpPr>
          <p:nvPr/>
        </p:nvSpPr>
        <p:spPr>
          <a:xfrm>
            <a:off x="6305925" y="4206225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школ</a:t>
            </a:r>
          </a:p>
        </p:txBody>
      </p:sp>
      <p:sp>
        <p:nvSpPr>
          <p:cNvPr id="64" name="Заголовок 3"/>
          <p:cNvSpPr txBox="1">
            <a:spLocks/>
          </p:cNvSpPr>
          <p:nvPr/>
        </p:nvSpPr>
        <p:spPr>
          <a:xfrm>
            <a:off x="7761980" y="2127409"/>
            <a:ext cx="3092511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Информатика </a:t>
            </a:r>
          </a:p>
          <a:p>
            <a:pPr algn="ctr"/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часа) </a:t>
            </a:r>
            <a:endParaRPr lang="ru-RU" sz="16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8195" t="51908" r="-165" b="25984"/>
          <a:stretch/>
        </p:blipFill>
        <p:spPr>
          <a:xfrm>
            <a:off x="8798794" y="1156088"/>
            <a:ext cx="960365" cy="966406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38" t="-194" r="77892" b="78086"/>
          <a:stretch/>
        </p:blipFill>
        <p:spPr>
          <a:xfrm>
            <a:off x="6708484" y="1148851"/>
            <a:ext cx="960365" cy="966406"/>
          </a:xfrm>
          <a:prstGeom prst="rect">
            <a:avLst/>
          </a:prstGeom>
        </p:spPr>
      </p:pic>
      <p:sp>
        <p:nvSpPr>
          <p:cNvPr id="67" name="Заголовок 3"/>
          <p:cNvSpPr txBox="1">
            <a:spLocks/>
          </p:cNvSpPr>
          <p:nvPr/>
        </p:nvSpPr>
        <p:spPr>
          <a:xfrm>
            <a:off x="6092476" y="2122494"/>
            <a:ext cx="2192383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</a:t>
            </a:r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часов) </a:t>
            </a:r>
            <a:endParaRPr lang="ru-RU" sz="20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54491" y="1073805"/>
            <a:ext cx="973667" cy="973667"/>
          </a:xfrm>
          <a:prstGeom prst="rect">
            <a:avLst/>
          </a:prstGeom>
        </p:spPr>
      </p:pic>
      <p:sp>
        <p:nvSpPr>
          <p:cNvPr id="69" name="Заголовок 3"/>
          <p:cNvSpPr txBox="1">
            <a:spLocks/>
          </p:cNvSpPr>
          <p:nvPr/>
        </p:nvSpPr>
        <p:spPr>
          <a:xfrm>
            <a:off x="10272234" y="2127227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школы</a:t>
            </a:r>
          </a:p>
        </p:txBody>
      </p:sp>
      <p:sp>
        <p:nvSpPr>
          <p:cNvPr id="70" name="Стрелка вправо 69"/>
          <p:cNvSpPr/>
          <p:nvPr/>
        </p:nvSpPr>
        <p:spPr>
          <a:xfrm>
            <a:off x="10272234" y="1515532"/>
            <a:ext cx="446073" cy="33866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Заголовок 3"/>
          <p:cNvSpPr txBox="1">
            <a:spLocks/>
          </p:cNvSpPr>
          <p:nvPr/>
        </p:nvSpPr>
        <p:spPr>
          <a:xfrm>
            <a:off x="1563237" y="5990850"/>
            <a:ext cx="3092511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Информатика </a:t>
            </a:r>
          </a:p>
          <a:p>
            <a:pPr algn="ctr"/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часа) </a:t>
            </a:r>
            <a:endParaRPr lang="ru-RU" sz="16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8195" t="51908" r="-165" b="25984"/>
          <a:stretch/>
        </p:blipFill>
        <p:spPr>
          <a:xfrm>
            <a:off x="2581457" y="5020795"/>
            <a:ext cx="960365" cy="9664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6093" t="25954" r="51937" b="51938"/>
          <a:stretch/>
        </p:blipFill>
        <p:spPr>
          <a:xfrm>
            <a:off x="758664" y="5028093"/>
            <a:ext cx="960365" cy="966406"/>
          </a:xfrm>
          <a:prstGeom prst="rect">
            <a:avLst/>
          </a:prstGeom>
        </p:spPr>
      </p:pic>
      <p:sp>
        <p:nvSpPr>
          <p:cNvPr id="74" name="Заголовок 3"/>
          <p:cNvSpPr txBox="1">
            <a:spLocks/>
          </p:cNvSpPr>
          <p:nvPr/>
        </p:nvSpPr>
        <p:spPr>
          <a:xfrm>
            <a:off x="149306" y="5994499"/>
            <a:ext cx="2192383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 </a:t>
            </a:r>
          </a:p>
          <a:p>
            <a:pPr algn="ctr"/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часов) </a:t>
            </a:r>
            <a:endParaRPr lang="ru-RU" sz="16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25877" y="5013534"/>
            <a:ext cx="973667" cy="973667"/>
          </a:xfrm>
          <a:prstGeom prst="rect">
            <a:avLst/>
          </a:prstGeom>
        </p:spPr>
      </p:pic>
      <p:sp>
        <p:nvSpPr>
          <p:cNvPr id="76" name="Стрелка вправо 75"/>
          <p:cNvSpPr/>
          <p:nvPr/>
        </p:nvSpPr>
        <p:spPr>
          <a:xfrm>
            <a:off x="4021703" y="5341963"/>
            <a:ext cx="446073" cy="33866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Заголовок 3"/>
          <p:cNvSpPr txBox="1">
            <a:spLocks/>
          </p:cNvSpPr>
          <p:nvPr/>
        </p:nvSpPr>
        <p:spPr>
          <a:xfrm>
            <a:off x="4021703" y="5994499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школы</a:t>
            </a:r>
          </a:p>
        </p:txBody>
      </p:sp>
      <p:sp>
        <p:nvSpPr>
          <p:cNvPr id="78" name="Заголовок 3"/>
          <p:cNvSpPr txBox="1">
            <a:spLocks/>
          </p:cNvSpPr>
          <p:nvPr/>
        </p:nvSpPr>
        <p:spPr>
          <a:xfrm>
            <a:off x="7509307" y="5963018"/>
            <a:ext cx="3092511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</a:p>
          <a:p>
            <a:pPr algn="ctr"/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часа) </a:t>
            </a:r>
            <a:endParaRPr lang="ru-RU" sz="16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-249" t="26147" r="78279" b="51745"/>
          <a:stretch/>
        </p:blipFill>
        <p:spPr>
          <a:xfrm>
            <a:off x="8546121" y="4991697"/>
            <a:ext cx="960365" cy="966406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01818" y="4909414"/>
            <a:ext cx="973667" cy="973667"/>
          </a:xfrm>
          <a:prstGeom prst="rect">
            <a:avLst/>
          </a:prstGeom>
        </p:spPr>
      </p:pic>
      <p:sp>
        <p:nvSpPr>
          <p:cNvPr id="81" name="Заголовок 3"/>
          <p:cNvSpPr txBox="1">
            <a:spLocks/>
          </p:cNvSpPr>
          <p:nvPr/>
        </p:nvSpPr>
        <p:spPr>
          <a:xfrm>
            <a:off x="9898017" y="5804891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школа</a:t>
            </a:r>
          </a:p>
        </p:txBody>
      </p:sp>
      <p:sp>
        <p:nvSpPr>
          <p:cNvPr id="82" name="Стрелка вправо 81"/>
          <p:cNvSpPr/>
          <p:nvPr/>
        </p:nvSpPr>
        <p:spPr>
          <a:xfrm>
            <a:off x="10019561" y="5351141"/>
            <a:ext cx="446073" cy="33866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093" t="25954" r="51937" b="51938"/>
          <a:stretch/>
        </p:blipFill>
        <p:spPr>
          <a:xfrm>
            <a:off x="7123367" y="4996612"/>
            <a:ext cx="960365" cy="966406"/>
          </a:xfrm>
          <a:prstGeom prst="rect">
            <a:avLst/>
          </a:prstGeom>
        </p:spPr>
      </p:pic>
      <p:sp>
        <p:nvSpPr>
          <p:cNvPr id="84" name="Заголовок 3"/>
          <p:cNvSpPr txBox="1">
            <a:spLocks/>
          </p:cNvSpPr>
          <p:nvPr/>
        </p:nvSpPr>
        <p:spPr>
          <a:xfrm>
            <a:off x="6514009" y="5963018"/>
            <a:ext cx="2192383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 </a:t>
            </a:r>
          </a:p>
          <a:p>
            <a:pPr algn="ctr"/>
            <a:r>
              <a:rPr lang="ru-RU" sz="1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часов) </a:t>
            </a:r>
            <a:endParaRPr lang="ru-RU" sz="16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Заголовок 3"/>
          <p:cNvSpPr txBox="1">
            <a:spLocks/>
          </p:cNvSpPr>
          <p:nvPr/>
        </p:nvSpPr>
        <p:spPr>
          <a:xfrm>
            <a:off x="8135843" y="3138452"/>
            <a:ext cx="4056157" cy="14219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 Калининский район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31 города Краснодара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43 Северского района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7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Гулькевичского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2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Усть-Лабинского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11 города Новороссийска   </a:t>
            </a:r>
          </a:p>
        </p:txBody>
      </p:sp>
    </p:spTree>
    <p:extLst>
      <p:ext uri="{BB962C8B-B14F-4D97-AF65-F5344CB8AC3E}">
        <p14:creationId xmlns:p14="http://schemas.microsoft.com/office/powerpoint/2010/main" val="360416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3"/>
          <p:cNvSpPr txBox="1">
            <a:spLocks/>
          </p:cNvSpPr>
          <p:nvPr/>
        </p:nvSpPr>
        <p:spPr>
          <a:xfrm>
            <a:off x="1574800" y="166741"/>
            <a:ext cx="10515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Вариативная часть учебного плана</a:t>
            </a:r>
            <a:r>
              <a:rPr lang="en-US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внеурочной деятельности</a:t>
            </a:r>
            <a:endParaRPr lang="ru-RU" sz="20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/>
          <a:srcRect l="25899" t="-194" r="52131" b="78086"/>
          <a:stretch/>
        </p:blipFill>
        <p:spPr>
          <a:xfrm>
            <a:off x="1638301" y="1161003"/>
            <a:ext cx="960365" cy="966406"/>
          </a:xfrm>
          <a:prstGeom prst="rect">
            <a:avLst/>
          </a:prstGeom>
        </p:spPr>
      </p:pic>
      <p:sp>
        <p:nvSpPr>
          <p:cNvPr id="43" name="Заголовок 3"/>
          <p:cNvSpPr txBox="1">
            <a:spLocks/>
          </p:cNvSpPr>
          <p:nvPr/>
        </p:nvSpPr>
        <p:spPr>
          <a:xfrm>
            <a:off x="1022291" y="2127409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Черчение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10619" y="1005258"/>
            <a:ext cx="973667" cy="973667"/>
          </a:xfrm>
          <a:prstGeom prst="rect">
            <a:avLst/>
          </a:prstGeom>
        </p:spPr>
      </p:pic>
      <p:sp>
        <p:nvSpPr>
          <p:cNvPr id="45" name="Стрелка вправо 44"/>
          <p:cNvSpPr/>
          <p:nvPr/>
        </p:nvSpPr>
        <p:spPr>
          <a:xfrm>
            <a:off x="3661001" y="1432317"/>
            <a:ext cx="446073" cy="33866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Заголовок 3"/>
          <p:cNvSpPr txBox="1">
            <a:spLocks/>
          </p:cNvSpPr>
          <p:nvPr/>
        </p:nvSpPr>
        <p:spPr>
          <a:xfrm>
            <a:off x="3801260" y="2077036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школ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2"/>
          <a:srcRect l="78195" t="52295" r="-165" b="25597"/>
          <a:stretch/>
        </p:blipFill>
        <p:spPr>
          <a:xfrm>
            <a:off x="1683327" y="2707886"/>
            <a:ext cx="960365" cy="966406"/>
          </a:xfrm>
          <a:prstGeom prst="rect">
            <a:avLst/>
          </a:prstGeom>
        </p:spPr>
      </p:pic>
      <p:sp>
        <p:nvSpPr>
          <p:cNvPr id="87" name="Заголовок 3"/>
          <p:cNvSpPr txBox="1">
            <a:spLocks/>
          </p:cNvSpPr>
          <p:nvPr/>
        </p:nvSpPr>
        <p:spPr>
          <a:xfrm>
            <a:off x="753536" y="3668772"/>
            <a:ext cx="3259152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Программирование  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5645" y="2552141"/>
            <a:ext cx="973667" cy="973667"/>
          </a:xfrm>
          <a:prstGeom prst="rect">
            <a:avLst/>
          </a:prstGeom>
        </p:spPr>
      </p:pic>
      <p:sp>
        <p:nvSpPr>
          <p:cNvPr id="89" name="Стрелка вправо 88"/>
          <p:cNvSpPr/>
          <p:nvPr/>
        </p:nvSpPr>
        <p:spPr>
          <a:xfrm>
            <a:off x="3706027" y="2979200"/>
            <a:ext cx="446073" cy="33866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Заголовок 3"/>
          <p:cNvSpPr txBox="1">
            <a:spLocks/>
          </p:cNvSpPr>
          <p:nvPr/>
        </p:nvSpPr>
        <p:spPr>
          <a:xfrm>
            <a:off x="3846286" y="3623919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школ</a:t>
            </a:r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2"/>
          <a:srcRect l="26198" t="25998" r="51832" b="51894"/>
          <a:stretch/>
        </p:blipFill>
        <p:spPr>
          <a:xfrm>
            <a:off x="1705080" y="4429165"/>
            <a:ext cx="960365" cy="966406"/>
          </a:xfrm>
          <a:prstGeom prst="rect">
            <a:avLst/>
          </a:prstGeom>
        </p:spPr>
      </p:pic>
      <p:sp>
        <p:nvSpPr>
          <p:cNvPr id="92" name="Заголовок 3"/>
          <p:cNvSpPr txBox="1">
            <a:spLocks/>
          </p:cNvSpPr>
          <p:nvPr/>
        </p:nvSpPr>
        <p:spPr>
          <a:xfrm>
            <a:off x="563861" y="5449676"/>
            <a:ext cx="3259152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физического эксперимента  </a:t>
            </a:r>
          </a:p>
        </p:txBody>
      </p:sp>
      <p:pic>
        <p:nvPicPr>
          <p:cNvPr id="93" name="Рисунок 9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77398" y="4273420"/>
            <a:ext cx="973667" cy="973667"/>
          </a:xfrm>
          <a:prstGeom prst="rect">
            <a:avLst/>
          </a:prstGeom>
        </p:spPr>
      </p:pic>
      <p:sp>
        <p:nvSpPr>
          <p:cNvPr id="94" name="Стрелка вправо 93"/>
          <p:cNvSpPr/>
          <p:nvPr/>
        </p:nvSpPr>
        <p:spPr>
          <a:xfrm>
            <a:off x="3727780" y="4700479"/>
            <a:ext cx="446073" cy="33866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Заголовок 3"/>
          <p:cNvSpPr txBox="1">
            <a:spLocks/>
          </p:cNvSpPr>
          <p:nvPr/>
        </p:nvSpPr>
        <p:spPr>
          <a:xfrm>
            <a:off x="3868039" y="5345198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школы</a:t>
            </a: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"/>
          <a:srcRect l="51959" t="25998" r="26071" b="51894"/>
          <a:stretch/>
        </p:blipFill>
        <p:spPr>
          <a:xfrm>
            <a:off x="6737325" y="3831887"/>
            <a:ext cx="960365" cy="966406"/>
          </a:xfrm>
          <a:prstGeom prst="rect">
            <a:avLst/>
          </a:prstGeom>
        </p:spPr>
      </p:pic>
      <p:sp>
        <p:nvSpPr>
          <p:cNvPr id="97" name="Заголовок 3"/>
          <p:cNvSpPr txBox="1">
            <a:spLocks/>
          </p:cNvSpPr>
          <p:nvPr/>
        </p:nvSpPr>
        <p:spPr>
          <a:xfrm>
            <a:off x="5588678" y="4794836"/>
            <a:ext cx="3259152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Курсы </a:t>
            </a:r>
          </a:p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БПЛА</a:t>
            </a: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38631" y="3707066"/>
            <a:ext cx="973667" cy="973667"/>
          </a:xfrm>
          <a:prstGeom prst="rect">
            <a:avLst/>
          </a:prstGeom>
        </p:spPr>
      </p:pic>
      <p:sp>
        <p:nvSpPr>
          <p:cNvPr id="99" name="Стрелка вправо 98"/>
          <p:cNvSpPr/>
          <p:nvPr/>
        </p:nvSpPr>
        <p:spPr>
          <a:xfrm>
            <a:off x="8189013" y="4134125"/>
            <a:ext cx="446073" cy="33866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Заголовок 3"/>
          <p:cNvSpPr txBox="1">
            <a:spLocks/>
          </p:cNvSpPr>
          <p:nvPr/>
        </p:nvSpPr>
        <p:spPr>
          <a:xfrm>
            <a:off x="8329272" y="4778844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школ</a:t>
            </a: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2"/>
          <a:srcRect l="51959" t="25998" r="26071" b="51894"/>
          <a:stretch/>
        </p:blipFill>
        <p:spPr>
          <a:xfrm>
            <a:off x="6738072" y="1971819"/>
            <a:ext cx="960365" cy="966406"/>
          </a:xfrm>
          <a:prstGeom prst="rect">
            <a:avLst/>
          </a:prstGeom>
        </p:spPr>
      </p:pic>
      <p:sp>
        <p:nvSpPr>
          <p:cNvPr id="102" name="Заголовок 3"/>
          <p:cNvSpPr txBox="1">
            <a:spLocks/>
          </p:cNvSpPr>
          <p:nvPr/>
        </p:nvSpPr>
        <p:spPr>
          <a:xfrm>
            <a:off x="5588678" y="2946820"/>
            <a:ext cx="3259152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Инженерный </a:t>
            </a:r>
          </a:p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практикум</a:t>
            </a:r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38631" y="1859050"/>
            <a:ext cx="973667" cy="973667"/>
          </a:xfrm>
          <a:prstGeom prst="rect">
            <a:avLst/>
          </a:prstGeom>
        </p:spPr>
      </p:pic>
      <p:sp>
        <p:nvSpPr>
          <p:cNvPr id="104" name="Стрелка вправо 103"/>
          <p:cNvSpPr/>
          <p:nvPr/>
        </p:nvSpPr>
        <p:spPr>
          <a:xfrm>
            <a:off x="8189013" y="2286109"/>
            <a:ext cx="446073" cy="33866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Заголовок 3"/>
          <p:cNvSpPr txBox="1">
            <a:spLocks/>
          </p:cNvSpPr>
          <p:nvPr/>
        </p:nvSpPr>
        <p:spPr>
          <a:xfrm>
            <a:off x="8329272" y="2930828"/>
            <a:ext cx="21923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школ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6738269" y="3948206"/>
            <a:ext cx="865981" cy="8038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785263" y="3870047"/>
            <a:ext cx="865981" cy="8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65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3"/>
          <p:cNvSpPr txBox="1">
            <a:spLocks/>
          </p:cNvSpPr>
          <p:nvPr/>
        </p:nvSpPr>
        <p:spPr>
          <a:xfrm>
            <a:off x="1574800" y="166741"/>
            <a:ext cx="10515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Позитивные примеры организации учебной и внеурочной деятельности в инженерном классе </a:t>
            </a:r>
            <a:endParaRPr lang="ru-RU" sz="20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5318" y="1495519"/>
            <a:ext cx="973667" cy="973667"/>
          </a:xfrm>
          <a:prstGeom prst="rect">
            <a:avLst/>
          </a:prstGeom>
        </p:spPr>
      </p:pic>
      <p:sp>
        <p:nvSpPr>
          <p:cNvPr id="32" name="Заголовок 3"/>
          <p:cNvSpPr txBox="1">
            <a:spLocks/>
          </p:cNvSpPr>
          <p:nvPr/>
        </p:nvSpPr>
        <p:spPr>
          <a:xfrm>
            <a:off x="29355" y="2417575"/>
            <a:ext cx="2262738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11 города Новороссийска </a:t>
            </a:r>
          </a:p>
        </p:txBody>
      </p:sp>
      <p:sp>
        <p:nvSpPr>
          <p:cNvPr id="33" name="Заголовок 3"/>
          <p:cNvSpPr txBox="1">
            <a:spLocks/>
          </p:cNvSpPr>
          <p:nvPr/>
        </p:nvSpPr>
        <p:spPr>
          <a:xfrm>
            <a:off x="2986595" y="923872"/>
            <a:ext cx="2262738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Обязательная часть учебного плана </a:t>
            </a:r>
          </a:p>
        </p:txBody>
      </p:sp>
      <p:sp>
        <p:nvSpPr>
          <p:cNvPr id="34" name="Заголовок 3"/>
          <p:cNvSpPr txBox="1">
            <a:spLocks/>
          </p:cNvSpPr>
          <p:nvPr/>
        </p:nvSpPr>
        <p:spPr>
          <a:xfrm>
            <a:off x="5585862" y="922558"/>
            <a:ext cx="2262738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Вариативная часть учебного плана </a:t>
            </a:r>
          </a:p>
        </p:txBody>
      </p:sp>
      <p:sp>
        <p:nvSpPr>
          <p:cNvPr id="35" name="Заголовок 3"/>
          <p:cNvSpPr txBox="1">
            <a:spLocks/>
          </p:cNvSpPr>
          <p:nvPr/>
        </p:nvSpPr>
        <p:spPr>
          <a:xfrm>
            <a:off x="8887862" y="1048521"/>
            <a:ext cx="2262738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 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528" y="3257805"/>
            <a:ext cx="973667" cy="973667"/>
          </a:xfrm>
          <a:prstGeom prst="rect">
            <a:avLst/>
          </a:prstGeom>
        </p:spPr>
      </p:pic>
      <p:sp>
        <p:nvSpPr>
          <p:cNvPr id="37" name="Заголовок 3"/>
          <p:cNvSpPr txBox="1">
            <a:spLocks/>
          </p:cNvSpPr>
          <p:nvPr/>
        </p:nvSpPr>
        <p:spPr>
          <a:xfrm>
            <a:off x="6565" y="4179862"/>
            <a:ext cx="2262738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14 Кавказского района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5318" y="4951780"/>
            <a:ext cx="973667" cy="973667"/>
          </a:xfrm>
          <a:prstGeom prst="rect">
            <a:avLst/>
          </a:prstGeom>
        </p:spPr>
      </p:pic>
      <p:sp>
        <p:nvSpPr>
          <p:cNvPr id="39" name="Заголовок 3"/>
          <p:cNvSpPr txBox="1">
            <a:spLocks/>
          </p:cNvSpPr>
          <p:nvPr/>
        </p:nvSpPr>
        <p:spPr>
          <a:xfrm>
            <a:off x="29355" y="5873838"/>
            <a:ext cx="2262738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7 </a:t>
            </a:r>
          </a:p>
          <a:p>
            <a:pPr algn="ctr"/>
            <a:r>
              <a:rPr lang="ru-RU" sz="18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Усть-Лабинского</a:t>
            </a:r>
            <a:r>
              <a:rPr lang="ru-RU" sz="18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</a:t>
            </a:r>
          </a:p>
        </p:txBody>
      </p:sp>
      <p:sp>
        <p:nvSpPr>
          <p:cNvPr id="40" name="Заголовок 3"/>
          <p:cNvSpPr txBox="1">
            <a:spLocks/>
          </p:cNvSpPr>
          <p:nvPr/>
        </p:nvSpPr>
        <p:spPr>
          <a:xfrm>
            <a:off x="2747591" y="2037752"/>
            <a:ext cx="2571411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(8 ч.)</a:t>
            </a:r>
          </a:p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 (5 ч.)</a:t>
            </a:r>
          </a:p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Информатика (4 ч.)</a:t>
            </a:r>
          </a:p>
          <a:p>
            <a:pPr algn="ctr"/>
            <a:endParaRPr lang="ru-RU" sz="1600" b="1" i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Заголовок 3"/>
          <p:cNvSpPr txBox="1">
            <a:spLocks/>
          </p:cNvSpPr>
          <p:nvPr/>
        </p:nvSpPr>
        <p:spPr>
          <a:xfrm>
            <a:off x="2508588" y="3910838"/>
            <a:ext cx="2571411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(8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 (5 ч.)</a:t>
            </a:r>
          </a:p>
          <a:p>
            <a:pPr algn="ctr"/>
            <a:endParaRPr lang="ru-RU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Заголовок 3"/>
          <p:cNvSpPr txBox="1">
            <a:spLocks/>
          </p:cNvSpPr>
          <p:nvPr/>
        </p:nvSpPr>
        <p:spPr>
          <a:xfrm>
            <a:off x="2398521" y="5673970"/>
            <a:ext cx="2571411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(8 ч.)</a:t>
            </a:r>
          </a:p>
          <a:p>
            <a:pPr algn="ctr"/>
            <a:r>
              <a:rPr lang="ru-RU" sz="1600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 (5 ч.)</a:t>
            </a:r>
          </a:p>
          <a:p>
            <a:pPr algn="ctr"/>
            <a:endParaRPr lang="ru-RU" sz="1600" b="1" i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Заголовок 3"/>
          <p:cNvSpPr txBox="1">
            <a:spLocks/>
          </p:cNvSpPr>
          <p:nvPr/>
        </p:nvSpPr>
        <p:spPr>
          <a:xfrm>
            <a:off x="5384806" y="1817410"/>
            <a:ext cx="2571411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Инженерный практикум. Технологии современного производства  (1 ч.)</a:t>
            </a:r>
          </a:p>
        </p:txBody>
      </p:sp>
      <p:sp>
        <p:nvSpPr>
          <p:cNvPr id="50" name="Заголовок 3"/>
          <p:cNvSpPr txBox="1">
            <a:spLocks/>
          </p:cNvSpPr>
          <p:nvPr/>
        </p:nvSpPr>
        <p:spPr>
          <a:xfrm>
            <a:off x="7848600" y="1776798"/>
            <a:ext cx="4233333" cy="14219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 (1 ч.)</a:t>
            </a:r>
          </a:p>
          <a:p>
            <a:pPr algn="ctr"/>
            <a:r>
              <a:rPr lang="ru-RU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Черчение (1 ч</a:t>
            </a:r>
            <a:r>
              <a:rPr lang="ru-RU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задач по физике (1 ч.)</a:t>
            </a:r>
          </a:p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математических задач повышенного уровня сложности (1 ч.)</a:t>
            </a:r>
          </a:p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безопасность (1 ч.)</a:t>
            </a:r>
          </a:p>
        </p:txBody>
      </p:sp>
      <p:sp>
        <p:nvSpPr>
          <p:cNvPr id="51" name="Заголовок 3"/>
          <p:cNvSpPr txBox="1">
            <a:spLocks/>
          </p:cNvSpPr>
          <p:nvPr/>
        </p:nvSpPr>
        <p:spPr>
          <a:xfrm>
            <a:off x="4782758" y="3539810"/>
            <a:ext cx="3825706" cy="14219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Черчение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современного производства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Инженерный практикум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Компьютерное моделирование технических систем (1 ч.) </a:t>
            </a:r>
          </a:p>
        </p:txBody>
      </p:sp>
      <p:sp>
        <p:nvSpPr>
          <p:cNvPr id="52" name="Заголовок 3"/>
          <p:cNvSpPr txBox="1">
            <a:spLocks/>
          </p:cNvSpPr>
          <p:nvPr/>
        </p:nvSpPr>
        <p:spPr>
          <a:xfrm>
            <a:off x="8492067" y="3467639"/>
            <a:ext cx="3598333" cy="164352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Конструирование технических устройств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физического эксперимента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Программирование производственных систем (1 ч.)</a:t>
            </a:r>
          </a:p>
        </p:txBody>
      </p:sp>
      <p:sp>
        <p:nvSpPr>
          <p:cNvPr id="53" name="Овал 52"/>
          <p:cNvSpPr/>
          <p:nvPr/>
        </p:nvSpPr>
        <p:spPr>
          <a:xfrm>
            <a:off x="1912419" y="1161553"/>
            <a:ext cx="1074175" cy="85342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 ч.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1890888" y="3241923"/>
            <a:ext cx="1074175" cy="85342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 ч.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1898960" y="4875205"/>
            <a:ext cx="1074175" cy="85342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 ч.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Заголовок 3"/>
          <p:cNvSpPr txBox="1">
            <a:spLocks/>
          </p:cNvSpPr>
          <p:nvPr/>
        </p:nvSpPr>
        <p:spPr>
          <a:xfrm>
            <a:off x="4782758" y="5286653"/>
            <a:ext cx="3825706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Черчение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физического эксперимента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Инженерный практикум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Математический тренажер (1 ч.) </a:t>
            </a:r>
          </a:p>
        </p:txBody>
      </p:sp>
      <p:sp>
        <p:nvSpPr>
          <p:cNvPr id="57" name="Заголовок 3"/>
          <p:cNvSpPr txBox="1">
            <a:spLocks/>
          </p:cNvSpPr>
          <p:nvPr/>
        </p:nvSpPr>
        <p:spPr>
          <a:xfrm>
            <a:off x="8331200" y="5363929"/>
            <a:ext cx="3598333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 (1 ч.)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Конструирование технических устройств (1 ч.)</a:t>
            </a:r>
          </a:p>
        </p:txBody>
      </p:sp>
    </p:spTree>
    <p:extLst>
      <p:ext uri="{BB962C8B-B14F-4D97-AF65-F5344CB8AC3E}">
        <p14:creationId xmlns:p14="http://schemas.microsoft.com/office/powerpoint/2010/main" val="417920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3"/>
          <p:cNvSpPr txBox="1">
            <a:spLocks/>
          </p:cNvSpPr>
          <p:nvPr/>
        </p:nvSpPr>
        <p:spPr>
          <a:xfrm>
            <a:off x="1574800" y="166741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kern="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предприятий промышленности в проекте </a:t>
            </a:r>
            <a:endParaRPr lang="ru-RU" sz="20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27954" y="638507"/>
            <a:ext cx="1221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endParaRPr lang="ru-RU" sz="6000" b="1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16057" y="1016205"/>
            <a:ext cx="2141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73487" y="684673"/>
            <a:ext cx="4919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Координатор: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промышленной политики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Краснодарского края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205" y="407141"/>
            <a:ext cx="1921404" cy="1556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6" y="2159932"/>
            <a:ext cx="3097867" cy="30978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8966" y="5440395"/>
            <a:ext cx="5101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Информация об экскурсиях и профессиональных пробах 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706870"/>
              </p:ext>
            </p:extLst>
          </p:nvPr>
        </p:nvGraphicFramePr>
        <p:xfrm>
          <a:off x="3526790" y="1741185"/>
          <a:ext cx="8066249" cy="4333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5541"/>
                <a:gridCol w="2832402"/>
                <a:gridCol w="250830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предприятия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Предполагаемая дата проведения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Контактное лицо от предприятия 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«АМК-Троя»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Армавир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марта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Чернов Николай Сергеевич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 (918) 287-61-33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ООО «Абинский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ЭлектроМеталлургический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завод»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г. Абинск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Каждая пятница месяца (кроме третьей) в 10.00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Андриенко Дмитрий Сергеевич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+7 (918) 644-62-80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9198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ОАО «Тихорецкий машиностроительный завод им. В.В. Воровского»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Тихорецк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Март,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необходимо уточнение дат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Павлова Наталья Сергеевна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+7 (918) 154-35-60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Русспласт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Новороссийск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Необходимо уточнение дат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Колозариди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Максим Георгиевич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+7 (918) 385-39-43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Главстрой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-Усть-Лабинск»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Усть-Лабинск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 </a:t>
                      </a:r>
                      <a:r>
                        <a:rPr lang="ru-RU" sz="14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марта, 8 апреля, 22 апреля, 13 мая, 27 мая, 17 июня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Константинова Анастасия Викторовна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+7 (988) 594-26-10,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+7 (861) 241-41-15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добав</a:t>
                      </a:r>
                      <a:r>
                        <a:rPr lang="ru-RU" sz="14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60106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610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676400" y="341406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Трек для талантливых обучающихся инженерных классов </a:t>
            </a:r>
            <a:endParaRPr lang="ru-RU" sz="20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28977" y="1712095"/>
            <a:ext cx="3374245" cy="11726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олимпиад </a:t>
            </a:r>
            <a:r>
              <a:rPr lang="ru-RU" sz="18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перечня олимпиад и конкурсных мероприятий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956734"/>
            <a:ext cx="4704690" cy="56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64" y="1081323"/>
            <a:ext cx="3191933" cy="31919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0579" y="4463852"/>
            <a:ext cx="6523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Выявление, поддержка и развитие способностей и талантов у обучающихся:  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разработку каждому обучающемуся индивидуального образовательного маршрута в части посещения предприятий, участия в олимпиадах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апреля 2025 г.  </a:t>
            </a:r>
            <a:endParaRPr lang="ru-RU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676400" y="341406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Мотивирующая среда: опыт регионов (Калужская область)</a:t>
            </a:r>
            <a:endParaRPr lang="ru-RU" sz="20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4256"/>
          <a:stretch/>
        </p:blipFill>
        <p:spPr>
          <a:xfrm>
            <a:off x="355600" y="1063961"/>
            <a:ext cx="4284134" cy="2814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907"/>
          <a:stretch/>
        </p:blipFill>
        <p:spPr>
          <a:xfrm>
            <a:off x="4758428" y="1063961"/>
            <a:ext cx="4351543" cy="2814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077" r="13909" b="4515"/>
          <a:stretch/>
        </p:blipFill>
        <p:spPr>
          <a:xfrm>
            <a:off x="355600" y="3937619"/>
            <a:ext cx="4284134" cy="28441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428" y="3937619"/>
            <a:ext cx="4351543" cy="2844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3978"/>
          <a:stretch/>
        </p:blipFill>
        <p:spPr>
          <a:xfrm>
            <a:off x="8211420" y="2218267"/>
            <a:ext cx="3878991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2"/>
          <p:cNvSpPr txBox="1">
            <a:spLocks/>
          </p:cNvSpPr>
          <p:nvPr/>
        </p:nvSpPr>
        <p:spPr>
          <a:xfrm>
            <a:off x="2161658" y="251944"/>
            <a:ext cx="9558487" cy="13255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Отбор школ для участия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в проекте в 2025-2026 учебном году </a:t>
            </a:r>
            <a:endParaRPr lang="ru-RU" sz="2800" b="1" dirty="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5" y="1140013"/>
            <a:ext cx="4080895" cy="38553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53000" y="1459006"/>
            <a:ext cx="70950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по 11 апреля 2025 г.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прием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документов для участия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конкурсе на создание в общеобразовательных организациях, расположенных на территории Краснодарского края, классов технологического профиля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инженерно-математической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технологической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информационно-технологической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физико-математической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информационно-математической 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направленностей </a:t>
            </a:r>
            <a:endParaRPr lang="ru-RU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рамках образовательного проекта «Инженерные классы 2.0».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9300" y="4707172"/>
            <a:ext cx="10991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Конкурса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эффективная реализация модели инженерного образования «Школа-СПО-ВУЗ-Предприятие»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на базе общеобразовательных организаций, направленной на создание условий для расширения содержания общего образования с целью развития у обучающихся современных компетенций и навыков, формирования критического и креативного мышления, совершенствования навыков технологической направленности, а также повышения качества инженерного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002648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2"/>
          <p:cNvSpPr txBox="1">
            <a:spLocks/>
          </p:cNvSpPr>
          <p:nvPr/>
        </p:nvSpPr>
        <p:spPr>
          <a:xfrm>
            <a:off x="2161658" y="251944"/>
            <a:ext cx="9558487" cy="13255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Задачи </a:t>
            </a:r>
            <a:endParaRPr lang="ru-RU" sz="2800" b="1" dirty="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298" y="1115842"/>
            <a:ext cx="10782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работы с предприятиями промышленности: 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сформировать план посещения предприятий обучающимися на 2 квартал 2025 г. из представленных предложений, представить информацию в министерство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апреля 2025 г.  </a:t>
            </a:r>
            <a:endParaRPr lang="ru-RU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2298" y="2241909"/>
            <a:ext cx="83523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материально-технической базы: 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вопрос приобретения полигона для БПЛА  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августа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г.  </a:t>
            </a:r>
            <a:endParaRPr lang="ru-RU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единого образовательного пространства:  </a:t>
            </a:r>
            <a:endParaRPr lang="ru-RU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введение в 2025-2026 учебном году для обучающихся 11 классов курса внеурочной деятельности по БПЛА 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сентября 2025 г.  </a:t>
            </a:r>
            <a:endParaRPr lang="ru-RU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04688" y="1862667"/>
            <a:ext cx="3238128" cy="23114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22299" y="4198972"/>
            <a:ext cx="92583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 педагогических работников:  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регистрацию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курсы педагогических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работников 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школ-участниц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проекта «Наука в регионы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15 марта 2025 г.  </a:t>
            </a:r>
            <a:endParaRPr lang="ru-RU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78" y="4228605"/>
            <a:ext cx="1816595" cy="1816595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8917033" y="4419616"/>
            <a:ext cx="610245" cy="143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22299" y="5401247"/>
            <a:ext cx="92583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мотивирующей образовательной среды:  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вопрос формирования школьных пространств инженерной направленности в образовательной организации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сентября 2025 г.  </a:t>
            </a:r>
            <a:endParaRPr lang="ru-RU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0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2"/>
          <p:cNvSpPr txBox="1">
            <a:spLocks/>
          </p:cNvSpPr>
          <p:nvPr/>
        </p:nvSpPr>
        <p:spPr>
          <a:xfrm>
            <a:off x="2161658" y="251944"/>
            <a:ext cx="9558487" cy="13255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Портрет выпускника инженерного класса </a:t>
            </a:r>
            <a:endParaRPr lang="ru-RU" sz="2800" b="1" dirty="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51" y="869081"/>
            <a:ext cx="2492449" cy="23546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1120030-B949-4360-BC2A-9C04A368B66D}"/>
              </a:ext>
            </a:extLst>
          </p:cNvPr>
          <p:cNvSpPr txBox="1"/>
          <p:nvPr/>
        </p:nvSpPr>
        <p:spPr>
          <a:xfrm>
            <a:off x="578656" y="1564397"/>
            <a:ext cx="3333923" cy="646331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Изучил на углубленном уровне предметы физико-математического и естественно-научного цикла по профилю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C6EDFB0-0C50-400D-814D-3C05A8D90372}"/>
              </a:ext>
            </a:extLst>
          </p:cNvPr>
          <p:cNvSpPr txBox="1"/>
          <p:nvPr/>
        </p:nvSpPr>
        <p:spPr>
          <a:xfrm>
            <a:off x="8537406" y="5438923"/>
            <a:ext cx="3146760" cy="830997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Умеет всесторонне исследовать инженерные профессии,  анализировать научно-технические тексты, перспективы технического развития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49C7613-039C-4613-BE1C-BE3741A6FF9B}"/>
              </a:ext>
            </a:extLst>
          </p:cNvPr>
          <p:cNvSpPr txBox="1"/>
          <p:nvPr/>
        </p:nvSpPr>
        <p:spPr>
          <a:xfrm>
            <a:off x="8537406" y="4709242"/>
            <a:ext cx="3146760" cy="646331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Знает историю науки и технологии, технологические иностранные языки, освоил технологии (в т.ч. ИИ,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нейросети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9863B75-B9F6-4F1E-A2DC-EBE4458FC54F}"/>
              </a:ext>
            </a:extLst>
          </p:cNvPr>
          <p:cNvSpPr txBox="1"/>
          <p:nvPr/>
        </p:nvSpPr>
        <p:spPr>
          <a:xfrm>
            <a:off x="8537406" y="1539126"/>
            <a:ext cx="3166001" cy="1015663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Применяет знания, полученные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системе дополнительного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 технической направленности 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кубы,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Кванториумы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Робототехника, программирование, веб-дизайн и др.)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04DF893-E8EF-44DF-8B80-B841061594F9}"/>
              </a:ext>
            </a:extLst>
          </p:cNvPr>
          <p:cNvSpPr txBox="1"/>
          <p:nvPr/>
        </p:nvSpPr>
        <p:spPr>
          <a:xfrm>
            <a:off x="578653" y="5430159"/>
            <a:ext cx="3333923" cy="830997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Ориентирован на трудоустройство и профессиональное обучение в ВУЗе и СПО по инженерно-техническим направленностям.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B7A3621-8361-4E1E-AEAC-8A2726FDA71D}"/>
              </a:ext>
            </a:extLst>
          </p:cNvPr>
          <p:cNvSpPr txBox="1"/>
          <p:nvPr/>
        </p:nvSpPr>
        <p:spPr>
          <a:xfrm>
            <a:off x="8537406" y="2576799"/>
            <a:ext cx="3166001" cy="1200329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Принимает активное участие в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профднях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экскурсиях, экспедициях,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профстажировках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профпробах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профильных сменах, слетах, олимпиадах,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хакатонах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по инженерно-техническим направленностям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5FF6875-007D-4D90-B6C4-90FDD3EF605E}"/>
              </a:ext>
            </a:extLst>
          </p:cNvPr>
          <p:cNvSpPr txBox="1"/>
          <p:nvPr/>
        </p:nvSpPr>
        <p:spPr>
          <a:xfrm>
            <a:off x="578653" y="4445211"/>
            <a:ext cx="3333923" cy="830997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Владеет навыками проектно-исследовательской и творческой деятельности, в том числе имеет практику на базе лаборатории СПО, ВО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296CF41-EBEA-4A2E-8CEE-1DF22B349A62}"/>
              </a:ext>
            </a:extLst>
          </p:cNvPr>
          <p:cNvSpPr txBox="1"/>
          <p:nvPr/>
        </p:nvSpPr>
        <p:spPr>
          <a:xfrm>
            <a:off x="578653" y="2885165"/>
            <a:ext cx="3333923" cy="1384995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Владеет ключевыми компетентностями:</a:t>
            </a:r>
          </a:p>
          <a:p>
            <a:pPr marL="171450" indent="-171450" algn="just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самостоятельной познавательной деятельности;</a:t>
            </a:r>
          </a:p>
          <a:p>
            <a:pPr marL="171450" indent="-171450" algn="just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гражданско-общественной д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еятельности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социально-трудовой деятельности;</a:t>
            </a:r>
          </a:p>
          <a:p>
            <a:pPr marL="171450" indent="-171450" algn="just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бытовой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культурно-досуговой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 и др.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01120DE-98D4-414C-AF72-1133FF26E422}"/>
              </a:ext>
            </a:extLst>
          </p:cNvPr>
          <p:cNvSpPr txBox="1"/>
          <p:nvPr/>
        </p:nvSpPr>
        <p:spPr>
          <a:xfrm>
            <a:off x="8537407" y="3810834"/>
            <a:ext cx="3166000" cy="830997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Участвует в проектах: «Билет в будущее»,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Проектория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». Имеет победы в конкурсе «Большая перемена» по инженерно-техническим проектам.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DB86B02-1441-495E-9CA8-FA37CA27232B}"/>
              </a:ext>
            </a:extLst>
          </p:cNvPr>
          <p:cNvSpPr txBox="1"/>
          <p:nvPr/>
        </p:nvSpPr>
        <p:spPr>
          <a:xfrm>
            <a:off x="578657" y="2323957"/>
            <a:ext cx="3333923" cy="461665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Овладел всеми видами функциональной грамотности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90F36866-255A-4656-AC3F-9FB4D820302B}"/>
              </a:ext>
            </a:extLst>
          </p:cNvPr>
          <p:cNvSpPr txBox="1"/>
          <p:nvPr/>
        </p:nvSpPr>
        <p:spPr>
          <a:xfrm>
            <a:off x="4335551" y="3308017"/>
            <a:ext cx="3610956" cy="1754326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Обладает компетенциями: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Инженерные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Исследовательские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Цифровые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Коммуникативные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Критического, системного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креативного мышления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49C7613-039C-4613-BE1C-BE3741A6FF9B}"/>
              </a:ext>
            </a:extLst>
          </p:cNvPr>
          <p:cNvSpPr txBox="1"/>
          <p:nvPr/>
        </p:nvSpPr>
        <p:spPr>
          <a:xfrm>
            <a:off x="4335551" y="5531255"/>
            <a:ext cx="3610956" cy="461665"/>
          </a:xfrm>
          <a:prstGeom prst="rect">
            <a:avLst/>
          </a:prstGeom>
          <a:noFill/>
          <a:ln>
            <a:solidFill>
              <a:srgbClr val="0028F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Получил первую профессию на базу ЦОПП Краснодарского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края «Чертежник-конструктор»</a:t>
            </a:r>
          </a:p>
        </p:txBody>
      </p:sp>
    </p:spTree>
    <p:extLst>
      <p:ext uri="{BB962C8B-B14F-4D97-AF65-F5344CB8AC3E}">
        <p14:creationId xmlns:p14="http://schemas.microsoft.com/office/powerpoint/2010/main" val="1619626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561667" y="2767388"/>
            <a:ext cx="5121135" cy="383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1562318" y="56675"/>
            <a:ext cx="10515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политика в сфере образования и выполнение задач по формированию технологического суверенитета </a:t>
            </a:r>
            <a:endParaRPr lang="ru-RU" sz="20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64021" y="2113827"/>
            <a:ext cx="9218781" cy="653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2223" y="1196388"/>
            <a:ext cx="1955800" cy="19134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9946" y="1341087"/>
            <a:ext cx="1640353" cy="162406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68022" y="1192537"/>
            <a:ext cx="10023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Указ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</a:rPr>
              <a:t>о национальных целях развития Российской Федерации на период до 2030 года и на перспективу до 2036 года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40066" y="1718718"/>
            <a:ext cx="906669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</a:rPr>
              <a:t>а) сохранение населения, укрепление здоровья и повышение благополучия людей, поддержка </a:t>
            </a:r>
            <a:r>
              <a:rPr lang="ru-RU" sz="1400" dirty="0" smtClean="0">
                <a:latin typeface="Arial" panose="020B0604020202020204" pitchFamily="34" charset="0"/>
              </a:rPr>
              <a:t>семьи</a:t>
            </a:r>
          </a:p>
          <a:p>
            <a:r>
              <a:rPr lang="ru-RU" sz="600" dirty="0" smtClean="0">
                <a:latin typeface="Arial" panose="020B0604020202020204" pitchFamily="34" charset="0"/>
              </a:rPr>
              <a:t> </a:t>
            </a:r>
            <a:endParaRPr lang="ru-RU" sz="600" dirty="0">
              <a:latin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</a:rPr>
              <a:t>б) реализация потенциала каждого человека, развитие его талантов, воспитание патриотичной и социально ответственной личности </a:t>
            </a:r>
            <a:endParaRPr lang="ru-RU" b="1" dirty="0" smtClean="0">
              <a:latin typeface="Arial" panose="020B0604020202020204" pitchFamily="34" charset="0"/>
            </a:endParaRPr>
          </a:p>
          <a:p>
            <a:endParaRPr lang="ru-RU" sz="600" dirty="0">
              <a:latin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</a:rPr>
              <a:t>в) комфортная и безопасная среда для жизни </a:t>
            </a:r>
            <a:endParaRPr lang="ru-RU" sz="1400" dirty="0" smtClean="0">
              <a:latin typeface="Arial" panose="020B0604020202020204" pitchFamily="34" charset="0"/>
            </a:endParaRPr>
          </a:p>
          <a:p>
            <a:endParaRPr lang="ru-RU" sz="400" dirty="0">
              <a:latin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</a:rPr>
              <a:t>г) экологическое благополучие </a:t>
            </a:r>
            <a:endParaRPr lang="ru-RU" sz="1400" dirty="0" smtClean="0">
              <a:latin typeface="Arial" panose="020B0604020202020204" pitchFamily="34" charset="0"/>
            </a:endParaRPr>
          </a:p>
          <a:p>
            <a:endParaRPr lang="ru-RU" sz="400" dirty="0">
              <a:latin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</a:rPr>
              <a:t>д) устойчивая и динамичная экономика </a:t>
            </a:r>
            <a:endParaRPr lang="ru-RU" sz="1400" dirty="0" smtClean="0">
              <a:latin typeface="Arial" panose="020B0604020202020204" pitchFamily="34" charset="0"/>
            </a:endParaRPr>
          </a:p>
          <a:p>
            <a:endParaRPr lang="ru-RU" sz="400" dirty="0"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76652" y="2767388"/>
            <a:ext cx="532272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</a:rPr>
              <a:t>е) технологическое лидерство </a:t>
            </a:r>
          </a:p>
          <a:p>
            <a:endParaRPr lang="ru-RU" sz="400" dirty="0" smtClean="0">
              <a:latin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</a:rPr>
              <a:t>ж</a:t>
            </a:r>
            <a:r>
              <a:rPr lang="ru-RU" sz="1400" dirty="0">
                <a:latin typeface="Arial" panose="020B0604020202020204" pitchFamily="34" charset="0"/>
              </a:rPr>
              <a:t>) цифровая трансформация государственного и муниципального управления, экономики и социальной сферы 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0652" y="434133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актуализация программам профессиональной подготовки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профессиям рабочих и должностям служащих в соответствии с запросами экономики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профильных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предпрофессиональных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59538" y="435836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контроля за реализацией </a:t>
            </a:r>
            <a:r>
              <a:rPr 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профориентационных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среди обучающихся 6-11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вовлечение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региональных представителей бизнеса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реализацию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профориентационных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мероприятий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90122" y="3690417"/>
            <a:ext cx="10023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Arial" panose="020B0604020202020204" pitchFamily="34" charset="0"/>
              </a:rPr>
              <a:t>Единая модель реализации профессиональной ориентации школьников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задачи, стоящие перед системой образования края 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25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>
          <a:xfrm>
            <a:off x="1570784" y="166741"/>
            <a:ext cx="105156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kern="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цели развития Российской Федерации </a:t>
            </a:r>
          </a:p>
          <a:p>
            <a:pPr algn="ctr"/>
            <a:r>
              <a:rPr lang="ru-RU" sz="2800" b="1" kern="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области профориентации </a:t>
            </a:r>
            <a:endParaRPr lang="ru-RU" sz="24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821" t="26296" r="4930" b="9753"/>
          <a:stretch/>
        </p:blipFill>
        <p:spPr>
          <a:xfrm>
            <a:off x="135465" y="1219201"/>
            <a:ext cx="11728326" cy="511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>
          <a:xfrm>
            <a:off x="1570784" y="166741"/>
            <a:ext cx="105156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профильного обучения </a:t>
            </a:r>
            <a:br>
              <a:rPr lang="ru-RU" sz="2800" b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инженерной направленности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43716447"/>
              </p:ext>
            </p:extLst>
          </p:nvPr>
        </p:nvGraphicFramePr>
        <p:xfrm>
          <a:off x="0" y="2027903"/>
          <a:ext cx="6492842" cy="437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-340637" y="1137667"/>
            <a:ext cx="6808960" cy="594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Технологический профиль</a:t>
            </a:r>
            <a:endParaRPr lang="ru-RU" sz="2800" b="1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72641030"/>
              </p:ext>
            </p:extLst>
          </p:nvPr>
        </p:nvGraphicFramePr>
        <p:xfrm>
          <a:off x="6219732" y="1172339"/>
          <a:ext cx="5972269" cy="4984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271440" y="4490518"/>
            <a:ext cx="1256923" cy="5251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10,4 %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82134" y="4252821"/>
            <a:ext cx="1048694" cy="5251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11 %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809838" y="3954057"/>
            <a:ext cx="1272516" cy="5251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11,3 %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720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803319" y="229324"/>
            <a:ext cx="9029559" cy="594542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kern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инженерного образования </a:t>
            </a:r>
            <a:endParaRPr lang="ru-RU" sz="2800" b="1" kern="0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84922" y="1099541"/>
            <a:ext cx="7523431" cy="594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Обязательная часть учебного плана </a:t>
            </a:r>
            <a:endParaRPr lang="ru-RU" sz="2800" b="1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47730" y="3911066"/>
            <a:ext cx="7523431" cy="594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Вариативная часть учебного плана</a:t>
            </a:r>
            <a:endParaRPr lang="ru-RU" sz="2800" b="1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0218" y="469566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«Инженерное дело»</a:t>
            </a: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«Инженерное </a:t>
            </a: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проектирование»</a:t>
            </a: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«Компьютерное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моделирование и</a:t>
            </a: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Проектирование»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5559" y="3098267"/>
            <a:ext cx="25651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Химия </a:t>
            </a: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углубленный </a:t>
            </a:r>
            <a:endParaRPr lang="ru-RU" sz="1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– 3 часа)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0512" y="3062159"/>
            <a:ext cx="25651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Физика </a:t>
            </a: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углубленный </a:t>
            </a:r>
            <a:endParaRPr lang="ru-RU" sz="1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– 5 часов)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62154" y="3080121"/>
            <a:ext cx="25651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Информатика</a:t>
            </a: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углубленный </a:t>
            </a:r>
            <a:endParaRPr lang="ru-RU" sz="1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– 4 часа)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52801" y="3079937"/>
            <a:ext cx="25651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Математика</a:t>
            </a: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углубленный </a:t>
            </a:r>
            <a:endParaRPr lang="ru-RU" sz="1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– 8 часов)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3" y="1712229"/>
            <a:ext cx="1404000" cy="1404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80" y="1694083"/>
            <a:ext cx="1368000" cy="1368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27" y="1712229"/>
            <a:ext cx="1404000" cy="1404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67" y="1694083"/>
            <a:ext cx="1404000" cy="1404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309447" y="469566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«Технологическое</a:t>
            </a: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предпринимательство»</a:t>
            </a: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«Основы физического </a:t>
            </a: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эксперимента» </a:t>
            </a: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«Экспериментальная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физика»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Нейротехнологии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380491" y="4611876"/>
            <a:ext cx="31523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«3Д моделирование»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рограммная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инженерия»</a:t>
            </a: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«Альтернативная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Энергетика»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/>
          <a:srcRect l="52808"/>
          <a:stretch/>
        </p:blipFill>
        <p:spPr>
          <a:xfrm>
            <a:off x="8578139" y="1099542"/>
            <a:ext cx="3597636" cy="29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2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>
            <a:spLocks/>
          </p:cNvSpPr>
          <p:nvPr/>
        </p:nvSpPr>
        <p:spPr>
          <a:xfrm>
            <a:off x="2328333" y="229324"/>
            <a:ext cx="9504545" cy="594542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kern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инженерного образования </a:t>
            </a:r>
            <a:endParaRPr lang="ru-RU" sz="3200" b="1" kern="0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2" y="1114018"/>
            <a:ext cx="7279132" cy="3331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538425" y="4958143"/>
            <a:ext cx="6885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«Черчение» - обязательный предмет учебного плана каждой школы, имеющей инженерный класс</a:t>
            </a:r>
            <a:endParaRPr lang="ru-RU" sz="2000" b="1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9" y="3257247"/>
            <a:ext cx="1444476" cy="144447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-237066" y="1119037"/>
            <a:ext cx="10174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20C22"/>
                </a:solidFill>
                <a:latin typeface="ITCFranklinGothicW10-Md 862390"/>
              </a:rPr>
              <a:t>Перечень поручений по итогам заседания </a:t>
            </a:r>
            <a:endParaRPr lang="ru-RU" b="1" dirty="0" smtClean="0">
              <a:solidFill>
                <a:srgbClr val="020C22"/>
              </a:solidFill>
              <a:latin typeface="ITCFranklinGothicW10-Md 862390"/>
            </a:endParaRPr>
          </a:p>
          <a:p>
            <a:pPr algn="ctr"/>
            <a:r>
              <a:rPr lang="ru-RU" b="1" dirty="0" smtClean="0">
                <a:solidFill>
                  <a:srgbClr val="020C22"/>
                </a:solidFill>
                <a:latin typeface="ITCFranklinGothicW10-Md 862390"/>
              </a:rPr>
              <a:t>Президиума </a:t>
            </a:r>
            <a:r>
              <a:rPr lang="ru-RU" b="1" dirty="0">
                <a:solidFill>
                  <a:srgbClr val="020C22"/>
                </a:solidFill>
                <a:latin typeface="ITCFranklinGothicW10-Md 862390"/>
              </a:rPr>
              <a:t>Государственного Совета</a:t>
            </a:r>
            <a:endParaRPr lang="ru-RU" b="1" i="0" dirty="0">
              <a:solidFill>
                <a:srgbClr val="020C22"/>
              </a:solidFill>
              <a:effectLst/>
              <a:latin typeface="ITCFranklinGothicW10-Md 86239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521264" y="1303703"/>
            <a:ext cx="44032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Федеральная программа курса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(2 года изучения):  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1. Основы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черчения. Знакомство с системой проектирования изделий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КОМПАС-3D; 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2. Создание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моделей;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3. Проекционное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черчение и создание объектов по чертежам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4. Сборочные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операции и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чертежи;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5. Конструкции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чертежи;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6. Листовые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детали. Конструкции и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чертежи;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7. Сварные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соединения и создание объектов по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документации.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8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35046" y="982902"/>
            <a:ext cx="5710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школ-участниц проекта «Инженерные классы 2.0» 2024 г. – </a:t>
            </a:r>
            <a:b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«точки роста» инженерного образования </a:t>
            </a:r>
            <a:b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муниципальном образовании</a:t>
            </a:r>
            <a:endParaRPr lang="ru-RU" sz="20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Карта Краснодарского края"/>
          <p:cNvGrpSpPr/>
          <p:nvPr/>
        </p:nvGrpSpPr>
        <p:grpSpPr>
          <a:xfrm>
            <a:off x="4010802" y="182646"/>
            <a:ext cx="7715794" cy="6645444"/>
            <a:chOff x="2459311" y="-144009"/>
            <a:chExt cx="7058026" cy="6781801"/>
          </a:xfrm>
          <a:solidFill>
            <a:schemeClr val="bg1">
              <a:lumMod val="95000"/>
            </a:schemeClr>
          </a:solidFill>
        </p:grpSpPr>
        <p:sp>
          <p:nvSpPr>
            <p:cNvPr id="10" name="Щербиновский район"/>
            <p:cNvSpPr>
              <a:spLocks/>
            </p:cNvSpPr>
            <p:nvPr/>
          </p:nvSpPr>
          <p:spPr bwMode="auto">
            <a:xfrm>
              <a:off x="5059636" y="-144009"/>
              <a:ext cx="661988" cy="915988"/>
            </a:xfrm>
            <a:custGeom>
              <a:avLst/>
              <a:gdLst>
                <a:gd name="T0" fmla="*/ 98 w 417"/>
                <a:gd name="T1" fmla="*/ 0 h 577"/>
                <a:gd name="T2" fmla="*/ 117 w 417"/>
                <a:gd name="T3" fmla="*/ 14 h 577"/>
                <a:gd name="T4" fmla="*/ 137 w 417"/>
                <a:gd name="T5" fmla="*/ 20 h 577"/>
                <a:gd name="T6" fmla="*/ 157 w 417"/>
                <a:gd name="T7" fmla="*/ 19 h 577"/>
                <a:gd name="T8" fmla="*/ 179 w 417"/>
                <a:gd name="T9" fmla="*/ 10 h 577"/>
                <a:gd name="T10" fmla="*/ 238 w 417"/>
                <a:gd name="T11" fmla="*/ 7 h 577"/>
                <a:gd name="T12" fmla="*/ 238 w 417"/>
                <a:gd name="T13" fmla="*/ 65 h 577"/>
                <a:gd name="T14" fmla="*/ 417 w 417"/>
                <a:gd name="T15" fmla="*/ 71 h 577"/>
                <a:gd name="T16" fmla="*/ 417 w 417"/>
                <a:gd name="T17" fmla="*/ 165 h 577"/>
                <a:gd name="T18" fmla="*/ 394 w 417"/>
                <a:gd name="T19" fmla="*/ 165 h 577"/>
                <a:gd name="T20" fmla="*/ 387 w 417"/>
                <a:gd name="T21" fmla="*/ 283 h 577"/>
                <a:gd name="T22" fmla="*/ 386 w 417"/>
                <a:gd name="T23" fmla="*/ 403 h 577"/>
                <a:gd name="T24" fmla="*/ 296 w 417"/>
                <a:gd name="T25" fmla="*/ 403 h 577"/>
                <a:gd name="T26" fmla="*/ 297 w 417"/>
                <a:gd name="T27" fmla="*/ 497 h 577"/>
                <a:gd name="T28" fmla="*/ 306 w 417"/>
                <a:gd name="T29" fmla="*/ 521 h 577"/>
                <a:gd name="T30" fmla="*/ 310 w 417"/>
                <a:gd name="T31" fmla="*/ 547 h 577"/>
                <a:gd name="T32" fmla="*/ 308 w 417"/>
                <a:gd name="T33" fmla="*/ 573 h 577"/>
                <a:gd name="T34" fmla="*/ 176 w 417"/>
                <a:gd name="T35" fmla="*/ 569 h 577"/>
                <a:gd name="T36" fmla="*/ 147 w 417"/>
                <a:gd name="T37" fmla="*/ 577 h 577"/>
                <a:gd name="T38" fmla="*/ 119 w 417"/>
                <a:gd name="T39" fmla="*/ 577 h 577"/>
                <a:gd name="T40" fmla="*/ 94 w 417"/>
                <a:gd name="T41" fmla="*/ 569 h 577"/>
                <a:gd name="T42" fmla="*/ 69 w 417"/>
                <a:gd name="T43" fmla="*/ 551 h 577"/>
                <a:gd name="T44" fmla="*/ 66 w 417"/>
                <a:gd name="T45" fmla="*/ 452 h 577"/>
                <a:gd name="T46" fmla="*/ 111 w 417"/>
                <a:gd name="T47" fmla="*/ 452 h 577"/>
                <a:gd name="T48" fmla="*/ 111 w 417"/>
                <a:gd name="T49" fmla="*/ 407 h 577"/>
                <a:gd name="T50" fmla="*/ 89 w 417"/>
                <a:gd name="T51" fmla="*/ 407 h 577"/>
                <a:gd name="T52" fmla="*/ 89 w 417"/>
                <a:gd name="T53" fmla="*/ 276 h 577"/>
                <a:gd name="T54" fmla="*/ 128 w 417"/>
                <a:gd name="T55" fmla="*/ 264 h 577"/>
                <a:gd name="T56" fmla="*/ 170 w 417"/>
                <a:gd name="T57" fmla="*/ 258 h 577"/>
                <a:gd name="T58" fmla="*/ 174 w 417"/>
                <a:gd name="T59" fmla="*/ 227 h 577"/>
                <a:gd name="T60" fmla="*/ 167 w 417"/>
                <a:gd name="T61" fmla="*/ 196 h 577"/>
                <a:gd name="T62" fmla="*/ 160 w 417"/>
                <a:gd name="T63" fmla="*/ 181 h 577"/>
                <a:gd name="T64" fmla="*/ 148 w 417"/>
                <a:gd name="T65" fmla="*/ 171 h 577"/>
                <a:gd name="T66" fmla="*/ 119 w 417"/>
                <a:gd name="T67" fmla="*/ 156 h 577"/>
                <a:gd name="T68" fmla="*/ 94 w 417"/>
                <a:gd name="T69" fmla="*/ 140 h 577"/>
                <a:gd name="T70" fmla="*/ 69 w 417"/>
                <a:gd name="T71" fmla="*/ 132 h 577"/>
                <a:gd name="T72" fmla="*/ 43 w 417"/>
                <a:gd name="T73" fmla="*/ 129 h 577"/>
                <a:gd name="T74" fmla="*/ 17 w 417"/>
                <a:gd name="T75" fmla="*/ 131 h 577"/>
                <a:gd name="T76" fmla="*/ 11 w 417"/>
                <a:gd name="T77" fmla="*/ 136 h 577"/>
                <a:gd name="T78" fmla="*/ 4 w 417"/>
                <a:gd name="T79" fmla="*/ 142 h 577"/>
                <a:gd name="T80" fmla="*/ 0 w 417"/>
                <a:gd name="T81" fmla="*/ 135 h 577"/>
                <a:gd name="T82" fmla="*/ 28 w 417"/>
                <a:gd name="T83" fmla="*/ 44 h 577"/>
                <a:gd name="T84" fmla="*/ 49 w 417"/>
                <a:gd name="T85" fmla="*/ 23 h 577"/>
                <a:gd name="T86" fmla="*/ 72 w 417"/>
                <a:gd name="T87" fmla="*/ 10 h 577"/>
                <a:gd name="T88" fmla="*/ 98 w 417"/>
                <a:gd name="T8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7" h="577">
                  <a:moveTo>
                    <a:pt x="98" y="0"/>
                  </a:moveTo>
                  <a:lnTo>
                    <a:pt x="117" y="14"/>
                  </a:lnTo>
                  <a:lnTo>
                    <a:pt x="137" y="20"/>
                  </a:lnTo>
                  <a:lnTo>
                    <a:pt x="157" y="19"/>
                  </a:lnTo>
                  <a:lnTo>
                    <a:pt x="179" y="10"/>
                  </a:lnTo>
                  <a:lnTo>
                    <a:pt x="238" y="7"/>
                  </a:lnTo>
                  <a:lnTo>
                    <a:pt x="238" y="65"/>
                  </a:lnTo>
                  <a:lnTo>
                    <a:pt x="417" y="71"/>
                  </a:lnTo>
                  <a:lnTo>
                    <a:pt x="417" y="165"/>
                  </a:lnTo>
                  <a:lnTo>
                    <a:pt x="394" y="165"/>
                  </a:lnTo>
                  <a:lnTo>
                    <a:pt x="387" y="283"/>
                  </a:lnTo>
                  <a:lnTo>
                    <a:pt x="386" y="403"/>
                  </a:lnTo>
                  <a:lnTo>
                    <a:pt x="296" y="403"/>
                  </a:lnTo>
                  <a:lnTo>
                    <a:pt x="297" y="497"/>
                  </a:lnTo>
                  <a:lnTo>
                    <a:pt x="306" y="521"/>
                  </a:lnTo>
                  <a:lnTo>
                    <a:pt x="310" y="547"/>
                  </a:lnTo>
                  <a:lnTo>
                    <a:pt x="308" y="573"/>
                  </a:lnTo>
                  <a:lnTo>
                    <a:pt x="176" y="569"/>
                  </a:lnTo>
                  <a:lnTo>
                    <a:pt x="147" y="577"/>
                  </a:lnTo>
                  <a:lnTo>
                    <a:pt x="119" y="577"/>
                  </a:lnTo>
                  <a:lnTo>
                    <a:pt x="94" y="569"/>
                  </a:lnTo>
                  <a:lnTo>
                    <a:pt x="69" y="551"/>
                  </a:lnTo>
                  <a:lnTo>
                    <a:pt x="66" y="452"/>
                  </a:lnTo>
                  <a:lnTo>
                    <a:pt x="111" y="452"/>
                  </a:lnTo>
                  <a:lnTo>
                    <a:pt x="111" y="407"/>
                  </a:lnTo>
                  <a:lnTo>
                    <a:pt x="89" y="407"/>
                  </a:lnTo>
                  <a:lnTo>
                    <a:pt x="89" y="276"/>
                  </a:lnTo>
                  <a:lnTo>
                    <a:pt x="128" y="264"/>
                  </a:lnTo>
                  <a:lnTo>
                    <a:pt x="170" y="258"/>
                  </a:lnTo>
                  <a:lnTo>
                    <a:pt x="174" y="227"/>
                  </a:lnTo>
                  <a:lnTo>
                    <a:pt x="167" y="196"/>
                  </a:lnTo>
                  <a:lnTo>
                    <a:pt x="160" y="181"/>
                  </a:lnTo>
                  <a:lnTo>
                    <a:pt x="148" y="171"/>
                  </a:lnTo>
                  <a:lnTo>
                    <a:pt x="119" y="156"/>
                  </a:lnTo>
                  <a:lnTo>
                    <a:pt x="94" y="140"/>
                  </a:lnTo>
                  <a:lnTo>
                    <a:pt x="69" y="132"/>
                  </a:lnTo>
                  <a:lnTo>
                    <a:pt x="43" y="129"/>
                  </a:lnTo>
                  <a:lnTo>
                    <a:pt x="17" y="131"/>
                  </a:lnTo>
                  <a:lnTo>
                    <a:pt x="11" y="136"/>
                  </a:lnTo>
                  <a:lnTo>
                    <a:pt x="4" y="142"/>
                  </a:lnTo>
                  <a:lnTo>
                    <a:pt x="0" y="135"/>
                  </a:lnTo>
                  <a:lnTo>
                    <a:pt x="28" y="44"/>
                  </a:lnTo>
                  <a:lnTo>
                    <a:pt x="49" y="23"/>
                  </a:lnTo>
                  <a:lnTo>
                    <a:pt x="72" y="1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Кущёвский район"/>
            <p:cNvSpPr>
              <a:spLocks/>
            </p:cNvSpPr>
            <p:nvPr/>
          </p:nvSpPr>
          <p:spPr bwMode="auto">
            <a:xfrm>
              <a:off x="6184380" y="4401"/>
              <a:ext cx="1169988" cy="950913"/>
            </a:xfrm>
            <a:custGeom>
              <a:avLst/>
              <a:gdLst>
                <a:gd name="T0" fmla="*/ 175 w 737"/>
                <a:gd name="T1" fmla="*/ 0 h 599"/>
                <a:gd name="T2" fmla="*/ 203 w 737"/>
                <a:gd name="T3" fmla="*/ 0 h 599"/>
                <a:gd name="T4" fmla="*/ 203 w 737"/>
                <a:gd name="T5" fmla="*/ 13 h 599"/>
                <a:gd name="T6" fmla="*/ 261 w 737"/>
                <a:gd name="T7" fmla="*/ 13 h 599"/>
                <a:gd name="T8" fmla="*/ 261 w 737"/>
                <a:gd name="T9" fmla="*/ 40 h 599"/>
                <a:gd name="T10" fmla="*/ 332 w 737"/>
                <a:gd name="T11" fmla="*/ 40 h 599"/>
                <a:gd name="T12" fmla="*/ 402 w 737"/>
                <a:gd name="T13" fmla="*/ 31 h 599"/>
                <a:gd name="T14" fmla="*/ 453 w 737"/>
                <a:gd name="T15" fmla="*/ 39 h 599"/>
                <a:gd name="T16" fmla="*/ 503 w 737"/>
                <a:gd name="T17" fmla="*/ 40 h 599"/>
                <a:gd name="T18" fmla="*/ 503 w 737"/>
                <a:gd name="T19" fmla="*/ 62 h 599"/>
                <a:gd name="T20" fmla="*/ 687 w 737"/>
                <a:gd name="T21" fmla="*/ 72 h 599"/>
                <a:gd name="T22" fmla="*/ 689 w 737"/>
                <a:gd name="T23" fmla="*/ 107 h 599"/>
                <a:gd name="T24" fmla="*/ 695 w 737"/>
                <a:gd name="T25" fmla="*/ 104 h 599"/>
                <a:gd name="T26" fmla="*/ 700 w 737"/>
                <a:gd name="T27" fmla="*/ 100 h 599"/>
                <a:gd name="T28" fmla="*/ 707 w 737"/>
                <a:gd name="T29" fmla="*/ 99 h 599"/>
                <a:gd name="T30" fmla="*/ 737 w 737"/>
                <a:gd name="T31" fmla="*/ 121 h 599"/>
                <a:gd name="T32" fmla="*/ 718 w 737"/>
                <a:gd name="T33" fmla="*/ 220 h 599"/>
                <a:gd name="T34" fmla="*/ 682 w 737"/>
                <a:gd name="T35" fmla="*/ 220 h 599"/>
                <a:gd name="T36" fmla="*/ 682 w 737"/>
                <a:gd name="T37" fmla="*/ 261 h 599"/>
                <a:gd name="T38" fmla="*/ 606 w 737"/>
                <a:gd name="T39" fmla="*/ 261 h 599"/>
                <a:gd name="T40" fmla="*/ 606 w 737"/>
                <a:gd name="T41" fmla="*/ 382 h 599"/>
                <a:gd name="T42" fmla="*/ 571 w 737"/>
                <a:gd name="T43" fmla="*/ 382 h 599"/>
                <a:gd name="T44" fmla="*/ 571 w 737"/>
                <a:gd name="T45" fmla="*/ 349 h 599"/>
                <a:gd name="T46" fmla="*/ 528 w 737"/>
                <a:gd name="T47" fmla="*/ 352 h 599"/>
                <a:gd name="T48" fmla="*/ 485 w 737"/>
                <a:gd name="T49" fmla="*/ 349 h 599"/>
                <a:gd name="T50" fmla="*/ 481 w 737"/>
                <a:gd name="T51" fmla="*/ 330 h 599"/>
                <a:gd name="T52" fmla="*/ 481 w 737"/>
                <a:gd name="T53" fmla="*/ 310 h 599"/>
                <a:gd name="T54" fmla="*/ 396 w 737"/>
                <a:gd name="T55" fmla="*/ 310 h 599"/>
                <a:gd name="T56" fmla="*/ 396 w 737"/>
                <a:gd name="T57" fmla="*/ 370 h 599"/>
                <a:gd name="T58" fmla="*/ 400 w 737"/>
                <a:gd name="T59" fmla="*/ 431 h 599"/>
                <a:gd name="T60" fmla="*/ 409 w 737"/>
                <a:gd name="T61" fmla="*/ 438 h 599"/>
                <a:gd name="T62" fmla="*/ 417 w 737"/>
                <a:gd name="T63" fmla="*/ 446 h 599"/>
                <a:gd name="T64" fmla="*/ 530 w 737"/>
                <a:gd name="T65" fmla="*/ 496 h 599"/>
                <a:gd name="T66" fmla="*/ 523 w 737"/>
                <a:gd name="T67" fmla="*/ 507 h 599"/>
                <a:gd name="T68" fmla="*/ 521 w 737"/>
                <a:gd name="T69" fmla="*/ 520 h 599"/>
                <a:gd name="T70" fmla="*/ 511 w 737"/>
                <a:gd name="T71" fmla="*/ 522 h 599"/>
                <a:gd name="T72" fmla="*/ 503 w 737"/>
                <a:gd name="T73" fmla="*/ 526 h 599"/>
                <a:gd name="T74" fmla="*/ 496 w 737"/>
                <a:gd name="T75" fmla="*/ 534 h 599"/>
                <a:gd name="T76" fmla="*/ 489 w 737"/>
                <a:gd name="T77" fmla="*/ 527 h 599"/>
                <a:gd name="T78" fmla="*/ 481 w 737"/>
                <a:gd name="T79" fmla="*/ 526 h 599"/>
                <a:gd name="T80" fmla="*/ 472 w 737"/>
                <a:gd name="T81" fmla="*/ 527 h 599"/>
                <a:gd name="T82" fmla="*/ 435 w 737"/>
                <a:gd name="T83" fmla="*/ 564 h 599"/>
                <a:gd name="T84" fmla="*/ 396 w 737"/>
                <a:gd name="T85" fmla="*/ 599 h 599"/>
                <a:gd name="T86" fmla="*/ 306 w 737"/>
                <a:gd name="T87" fmla="*/ 597 h 599"/>
                <a:gd name="T88" fmla="*/ 306 w 737"/>
                <a:gd name="T89" fmla="*/ 542 h 599"/>
                <a:gd name="T90" fmla="*/ 207 w 737"/>
                <a:gd name="T91" fmla="*/ 538 h 599"/>
                <a:gd name="T92" fmla="*/ 207 w 737"/>
                <a:gd name="T93" fmla="*/ 413 h 599"/>
                <a:gd name="T94" fmla="*/ 140 w 737"/>
                <a:gd name="T95" fmla="*/ 413 h 599"/>
                <a:gd name="T96" fmla="*/ 140 w 737"/>
                <a:gd name="T97" fmla="*/ 448 h 599"/>
                <a:gd name="T98" fmla="*/ 78 w 737"/>
                <a:gd name="T99" fmla="*/ 448 h 599"/>
                <a:gd name="T100" fmla="*/ 72 w 737"/>
                <a:gd name="T101" fmla="*/ 214 h 599"/>
                <a:gd name="T102" fmla="*/ 50 w 737"/>
                <a:gd name="T103" fmla="*/ 214 h 599"/>
                <a:gd name="T104" fmla="*/ 45 w 737"/>
                <a:gd name="T105" fmla="*/ 134 h 599"/>
                <a:gd name="T106" fmla="*/ 23 w 737"/>
                <a:gd name="T107" fmla="*/ 134 h 599"/>
                <a:gd name="T108" fmla="*/ 0 w 737"/>
                <a:gd name="T109" fmla="*/ 130 h 599"/>
                <a:gd name="T110" fmla="*/ 27 w 737"/>
                <a:gd name="T111" fmla="*/ 121 h 599"/>
                <a:gd name="T112" fmla="*/ 31 w 737"/>
                <a:gd name="T113" fmla="*/ 74 h 599"/>
                <a:gd name="T114" fmla="*/ 31 w 737"/>
                <a:gd name="T115" fmla="*/ 27 h 599"/>
                <a:gd name="T116" fmla="*/ 95 w 737"/>
                <a:gd name="T117" fmla="*/ 17 h 599"/>
                <a:gd name="T118" fmla="*/ 120 w 737"/>
                <a:gd name="T119" fmla="*/ 21 h 599"/>
                <a:gd name="T120" fmla="*/ 141 w 737"/>
                <a:gd name="T121" fmla="*/ 31 h 599"/>
                <a:gd name="T122" fmla="*/ 160 w 737"/>
                <a:gd name="T123" fmla="*/ 17 h 599"/>
                <a:gd name="T124" fmla="*/ 175 w 737"/>
                <a:gd name="T125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7" h="599">
                  <a:moveTo>
                    <a:pt x="175" y="0"/>
                  </a:moveTo>
                  <a:lnTo>
                    <a:pt x="203" y="0"/>
                  </a:lnTo>
                  <a:lnTo>
                    <a:pt x="203" y="13"/>
                  </a:lnTo>
                  <a:lnTo>
                    <a:pt x="261" y="13"/>
                  </a:lnTo>
                  <a:lnTo>
                    <a:pt x="261" y="40"/>
                  </a:lnTo>
                  <a:lnTo>
                    <a:pt x="332" y="40"/>
                  </a:lnTo>
                  <a:lnTo>
                    <a:pt x="402" y="31"/>
                  </a:lnTo>
                  <a:lnTo>
                    <a:pt x="453" y="39"/>
                  </a:lnTo>
                  <a:lnTo>
                    <a:pt x="503" y="40"/>
                  </a:lnTo>
                  <a:lnTo>
                    <a:pt x="503" y="62"/>
                  </a:lnTo>
                  <a:lnTo>
                    <a:pt x="687" y="72"/>
                  </a:lnTo>
                  <a:lnTo>
                    <a:pt x="689" y="107"/>
                  </a:lnTo>
                  <a:lnTo>
                    <a:pt x="695" y="104"/>
                  </a:lnTo>
                  <a:lnTo>
                    <a:pt x="700" y="100"/>
                  </a:lnTo>
                  <a:lnTo>
                    <a:pt x="707" y="99"/>
                  </a:lnTo>
                  <a:lnTo>
                    <a:pt x="737" y="121"/>
                  </a:lnTo>
                  <a:lnTo>
                    <a:pt x="718" y="220"/>
                  </a:lnTo>
                  <a:lnTo>
                    <a:pt x="682" y="220"/>
                  </a:lnTo>
                  <a:lnTo>
                    <a:pt x="682" y="261"/>
                  </a:lnTo>
                  <a:lnTo>
                    <a:pt x="606" y="261"/>
                  </a:lnTo>
                  <a:lnTo>
                    <a:pt x="606" y="382"/>
                  </a:lnTo>
                  <a:lnTo>
                    <a:pt x="571" y="382"/>
                  </a:lnTo>
                  <a:lnTo>
                    <a:pt x="571" y="349"/>
                  </a:lnTo>
                  <a:lnTo>
                    <a:pt x="528" y="352"/>
                  </a:lnTo>
                  <a:lnTo>
                    <a:pt x="485" y="349"/>
                  </a:lnTo>
                  <a:lnTo>
                    <a:pt x="481" y="330"/>
                  </a:lnTo>
                  <a:lnTo>
                    <a:pt x="481" y="310"/>
                  </a:lnTo>
                  <a:lnTo>
                    <a:pt x="396" y="310"/>
                  </a:lnTo>
                  <a:lnTo>
                    <a:pt x="396" y="370"/>
                  </a:lnTo>
                  <a:lnTo>
                    <a:pt x="400" y="431"/>
                  </a:lnTo>
                  <a:lnTo>
                    <a:pt x="409" y="438"/>
                  </a:lnTo>
                  <a:lnTo>
                    <a:pt x="417" y="446"/>
                  </a:lnTo>
                  <a:lnTo>
                    <a:pt x="530" y="496"/>
                  </a:lnTo>
                  <a:lnTo>
                    <a:pt x="523" y="507"/>
                  </a:lnTo>
                  <a:lnTo>
                    <a:pt x="521" y="520"/>
                  </a:lnTo>
                  <a:lnTo>
                    <a:pt x="511" y="522"/>
                  </a:lnTo>
                  <a:lnTo>
                    <a:pt x="503" y="526"/>
                  </a:lnTo>
                  <a:lnTo>
                    <a:pt x="496" y="534"/>
                  </a:lnTo>
                  <a:lnTo>
                    <a:pt x="489" y="527"/>
                  </a:lnTo>
                  <a:lnTo>
                    <a:pt x="481" y="526"/>
                  </a:lnTo>
                  <a:lnTo>
                    <a:pt x="472" y="527"/>
                  </a:lnTo>
                  <a:lnTo>
                    <a:pt x="435" y="564"/>
                  </a:lnTo>
                  <a:lnTo>
                    <a:pt x="396" y="599"/>
                  </a:lnTo>
                  <a:lnTo>
                    <a:pt x="306" y="597"/>
                  </a:lnTo>
                  <a:lnTo>
                    <a:pt x="306" y="542"/>
                  </a:lnTo>
                  <a:lnTo>
                    <a:pt x="207" y="538"/>
                  </a:lnTo>
                  <a:lnTo>
                    <a:pt x="207" y="413"/>
                  </a:lnTo>
                  <a:lnTo>
                    <a:pt x="140" y="413"/>
                  </a:lnTo>
                  <a:lnTo>
                    <a:pt x="140" y="448"/>
                  </a:lnTo>
                  <a:lnTo>
                    <a:pt x="78" y="448"/>
                  </a:lnTo>
                  <a:lnTo>
                    <a:pt x="72" y="214"/>
                  </a:lnTo>
                  <a:lnTo>
                    <a:pt x="50" y="214"/>
                  </a:lnTo>
                  <a:lnTo>
                    <a:pt x="45" y="134"/>
                  </a:lnTo>
                  <a:lnTo>
                    <a:pt x="23" y="134"/>
                  </a:lnTo>
                  <a:lnTo>
                    <a:pt x="0" y="130"/>
                  </a:lnTo>
                  <a:lnTo>
                    <a:pt x="27" y="121"/>
                  </a:lnTo>
                  <a:lnTo>
                    <a:pt x="31" y="74"/>
                  </a:lnTo>
                  <a:lnTo>
                    <a:pt x="31" y="27"/>
                  </a:lnTo>
                  <a:lnTo>
                    <a:pt x="95" y="17"/>
                  </a:lnTo>
                  <a:lnTo>
                    <a:pt x="120" y="21"/>
                  </a:lnTo>
                  <a:lnTo>
                    <a:pt x="141" y="31"/>
                  </a:lnTo>
                  <a:lnTo>
                    <a:pt x="160" y="17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Ейский район"/>
            <p:cNvSpPr>
              <a:spLocks/>
            </p:cNvSpPr>
            <p:nvPr/>
          </p:nvSpPr>
          <p:spPr bwMode="auto">
            <a:xfrm>
              <a:off x="4215086" y="117929"/>
              <a:ext cx="1049338" cy="1139825"/>
            </a:xfrm>
            <a:custGeom>
              <a:avLst/>
              <a:gdLst>
                <a:gd name="T0" fmla="*/ 424 w 661"/>
                <a:gd name="T1" fmla="*/ 0 h 718"/>
                <a:gd name="T2" fmla="*/ 431 w 661"/>
                <a:gd name="T3" fmla="*/ 31 h 718"/>
                <a:gd name="T4" fmla="*/ 446 w 661"/>
                <a:gd name="T5" fmla="*/ 61 h 718"/>
                <a:gd name="T6" fmla="*/ 469 w 661"/>
                <a:gd name="T7" fmla="*/ 87 h 718"/>
                <a:gd name="T8" fmla="*/ 536 w 661"/>
                <a:gd name="T9" fmla="*/ 99 h 718"/>
                <a:gd name="T10" fmla="*/ 604 w 661"/>
                <a:gd name="T11" fmla="*/ 117 h 718"/>
                <a:gd name="T12" fmla="*/ 604 w 661"/>
                <a:gd name="T13" fmla="*/ 259 h 718"/>
                <a:gd name="T14" fmla="*/ 615 w 661"/>
                <a:gd name="T15" fmla="*/ 259 h 718"/>
                <a:gd name="T16" fmla="*/ 626 w 661"/>
                <a:gd name="T17" fmla="*/ 265 h 718"/>
                <a:gd name="T18" fmla="*/ 604 w 661"/>
                <a:gd name="T19" fmla="*/ 269 h 718"/>
                <a:gd name="T20" fmla="*/ 581 w 661"/>
                <a:gd name="T21" fmla="*/ 269 h 718"/>
                <a:gd name="T22" fmla="*/ 583 w 661"/>
                <a:gd name="T23" fmla="*/ 390 h 718"/>
                <a:gd name="T24" fmla="*/ 598 w 661"/>
                <a:gd name="T25" fmla="*/ 408 h 718"/>
                <a:gd name="T26" fmla="*/ 617 w 661"/>
                <a:gd name="T27" fmla="*/ 420 h 718"/>
                <a:gd name="T28" fmla="*/ 638 w 661"/>
                <a:gd name="T29" fmla="*/ 429 h 718"/>
                <a:gd name="T30" fmla="*/ 661 w 661"/>
                <a:gd name="T31" fmla="*/ 435 h 718"/>
                <a:gd name="T32" fmla="*/ 654 w 661"/>
                <a:gd name="T33" fmla="*/ 601 h 718"/>
                <a:gd name="T34" fmla="*/ 627 w 661"/>
                <a:gd name="T35" fmla="*/ 643 h 718"/>
                <a:gd name="T36" fmla="*/ 601 w 661"/>
                <a:gd name="T37" fmla="*/ 687 h 718"/>
                <a:gd name="T38" fmla="*/ 598 w 661"/>
                <a:gd name="T39" fmla="*/ 718 h 718"/>
                <a:gd name="T40" fmla="*/ 575 w 661"/>
                <a:gd name="T41" fmla="*/ 711 h 718"/>
                <a:gd name="T42" fmla="*/ 553 w 661"/>
                <a:gd name="T43" fmla="*/ 697 h 718"/>
                <a:gd name="T44" fmla="*/ 491 w 661"/>
                <a:gd name="T45" fmla="*/ 648 h 718"/>
                <a:gd name="T46" fmla="*/ 430 w 661"/>
                <a:gd name="T47" fmla="*/ 597 h 718"/>
                <a:gd name="T48" fmla="*/ 403 w 661"/>
                <a:gd name="T49" fmla="*/ 545 h 718"/>
                <a:gd name="T50" fmla="*/ 370 w 661"/>
                <a:gd name="T51" fmla="*/ 496 h 718"/>
                <a:gd name="T52" fmla="*/ 333 w 661"/>
                <a:gd name="T53" fmla="*/ 450 h 718"/>
                <a:gd name="T54" fmla="*/ 294 w 661"/>
                <a:gd name="T55" fmla="*/ 406 h 718"/>
                <a:gd name="T56" fmla="*/ 261 w 661"/>
                <a:gd name="T57" fmla="*/ 387 h 718"/>
                <a:gd name="T58" fmla="*/ 227 w 661"/>
                <a:gd name="T59" fmla="*/ 375 h 718"/>
                <a:gd name="T60" fmla="*/ 192 w 661"/>
                <a:gd name="T61" fmla="*/ 371 h 718"/>
                <a:gd name="T62" fmla="*/ 155 w 661"/>
                <a:gd name="T63" fmla="*/ 374 h 718"/>
                <a:gd name="T64" fmla="*/ 144 w 661"/>
                <a:gd name="T65" fmla="*/ 385 h 718"/>
                <a:gd name="T66" fmla="*/ 136 w 661"/>
                <a:gd name="T67" fmla="*/ 394 h 718"/>
                <a:gd name="T68" fmla="*/ 109 w 661"/>
                <a:gd name="T69" fmla="*/ 356 h 718"/>
                <a:gd name="T70" fmla="*/ 85 w 661"/>
                <a:gd name="T71" fmla="*/ 315 h 718"/>
                <a:gd name="T72" fmla="*/ 63 w 661"/>
                <a:gd name="T73" fmla="*/ 273 h 718"/>
                <a:gd name="T74" fmla="*/ 29 w 661"/>
                <a:gd name="T75" fmla="*/ 164 h 718"/>
                <a:gd name="T76" fmla="*/ 0 w 661"/>
                <a:gd name="T77" fmla="*/ 53 h 718"/>
                <a:gd name="T78" fmla="*/ 27 w 661"/>
                <a:gd name="T79" fmla="*/ 74 h 718"/>
                <a:gd name="T80" fmla="*/ 59 w 661"/>
                <a:gd name="T81" fmla="*/ 89 h 718"/>
                <a:gd name="T82" fmla="*/ 91 w 661"/>
                <a:gd name="T83" fmla="*/ 100 h 718"/>
                <a:gd name="T84" fmla="*/ 157 w 661"/>
                <a:gd name="T85" fmla="*/ 107 h 718"/>
                <a:gd name="T86" fmla="*/ 222 w 661"/>
                <a:gd name="T87" fmla="*/ 104 h 718"/>
                <a:gd name="T88" fmla="*/ 269 w 661"/>
                <a:gd name="T89" fmla="*/ 70 h 718"/>
                <a:gd name="T90" fmla="*/ 321 w 661"/>
                <a:gd name="T91" fmla="*/ 42 h 718"/>
                <a:gd name="T92" fmla="*/ 350 w 661"/>
                <a:gd name="T93" fmla="*/ 42 h 718"/>
                <a:gd name="T94" fmla="*/ 378 w 661"/>
                <a:gd name="T95" fmla="*/ 35 h 718"/>
                <a:gd name="T96" fmla="*/ 405 w 661"/>
                <a:gd name="T97" fmla="*/ 24 h 718"/>
                <a:gd name="T98" fmla="*/ 416 w 661"/>
                <a:gd name="T99" fmla="*/ 13 h 718"/>
                <a:gd name="T100" fmla="*/ 424 w 661"/>
                <a:gd name="T10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61" h="718">
                  <a:moveTo>
                    <a:pt x="424" y="0"/>
                  </a:moveTo>
                  <a:lnTo>
                    <a:pt x="431" y="31"/>
                  </a:lnTo>
                  <a:lnTo>
                    <a:pt x="446" y="61"/>
                  </a:lnTo>
                  <a:lnTo>
                    <a:pt x="469" y="87"/>
                  </a:lnTo>
                  <a:lnTo>
                    <a:pt x="536" y="99"/>
                  </a:lnTo>
                  <a:lnTo>
                    <a:pt x="604" y="117"/>
                  </a:lnTo>
                  <a:lnTo>
                    <a:pt x="604" y="259"/>
                  </a:lnTo>
                  <a:lnTo>
                    <a:pt x="615" y="259"/>
                  </a:lnTo>
                  <a:lnTo>
                    <a:pt x="626" y="265"/>
                  </a:lnTo>
                  <a:lnTo>
                    <a:pt x="604" y="269"/>
                  </a:lnTo>
                  <a:lnTo>
                    <a:pt x="581" y="269"/>
                  </a:lnTo>
                  <a:lnTo>
                    <a:pt x="583" y="390"/>
                  </a:lnTo>
                  <a:lnTo>
                    <a:pt x="598" y="408"/>
                  </a:lnTo>
                  <a:lnTo>
                    <a:pt x="617" y="420"/>
                  </a:lnTo>
                  <a:lnTo>
                    <a:pt x="638" y="429"/>
                  </a:lnTo>
                  <a:lnTo>
                    <a:pt x="661" y="435"/>
                  </a:lnTo>
                  <a:lnTo>
                    <a:pt x="654" y="601"/>
                  </a:lnTo>
                  <a:lnTo>
                    <a:pt x="627" y="643"/>
                  </a:lnTo>
                  <a:lnTo>
                    <a:pt x="601" y="687"/>
                  </a:lnTo>
                  <a:lnTo>
                    <a:pt x="598" y="718"/>
                  </a:lnTo>
                  <a:lnTo>
                    <a:pt x="575" y="711"/>
                  </a:lnTo>
                  <a:lnTo>
                    <a:pt x="553" y="697"/>
                  </a:lnTo>
                  <a:lnTo>
                    <a:pt x="491" y="648"/>
                  </a:lnTo>
                  <a:lnTo>
                    <a:pt x="430" y="597"/>
                  </a:lnTo>
                  <a:lnTo>
                    <a:pt x="403" y="545"/>
                  </a:lnTo>
                  <a:lnTo>
                    <a:pt x="370" y="496"/>
                  </a:lnTo>
                  <a:lnTo>
                    <a:pt x="333" y="450"/>
                  </a:lnTo>
                  <a:lnTo>
                    <a:pt x="294" y="406"/>
                  </a:lnTo>
                  <a:lnTo>
                    <a:pt x="261" y="387"/>
                  </a:lnTo>
                  <a:lnTo>
                    <a:pt x="227" y="375"/>
                  </a:lnTo>
                  <a:lnTo>
                    <a:pt x="192" y="371"/>
                  </a:lnTo>
                  <a:lnTo>
                    <a:pt x="155" y="374"/>
                  </a:lnTo>
                  <a:lnTo>
                    <a:pt x="144" y="385"/>
                  </a:lnTo>
                  <a:lnTo>
                    <a:pt x="136" y="394"/>
                  </a:lnTo>
                  <a:lnTo>
                    <a:pt x="109" y="356"/>
                  </a:lnTo>
                  <a:lnTo>
                    <a:pt x="85" y="315"/>
                  </a:lnTo>
                  <a:lnTo>
                    <a:pt x="63" y="273"/>
                  </a:lnTo>
                  <a:lnTo>
                    <a:pt x="29" y="164"/>
                  </a:lnTo>
                  <a:lnTo>
                    <a:pt x="0" y="53"/>
                  </a:lnTo>
                  <a:lnTo>
                    <a:pt x="27" y="74"/>
                  </a:lnTo>
                  <a:lnTo>
                    <a:pt x="59" y="89"/>
                  </a:lnTo>
                  <a:lnTo>
                    <a:pt x="91" y="100"/>
                  </a:lnTo>
                  <a:lnTo>
                    <a:pt x="157" y="107"/>
                  </a:lnTo>
                  <a:lnTo>
                    <a:pt x="222" y="104"/>
                  </a:lnTo>
                  <a:lnTo>
                    <a:pt x="269" y="70"/>
                  </a:lnTo>
                  <a:lnTo>
                    <a:pt x="321" y="42"/>
                  </a:lnTo>
                  <a:lnTo>
                    <a:pt x="350" y="42"/>
                  </a:lnTo>
                  <a:lnTo>
                    <a:pt x="378" y="35"/>
                  </a:lnTo>
                  <a:lnTo>
                    <a:pt x="405" y="24"/>
                  </a:lnTo>
                  <a:lnTo>
                    <a:pt x="416" y="13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Староминский район"/>
            <p:cNvSpPr>
              <a:spLocks/>
            </p:cNvSpPr>
            <p:nvPr/>
          </p:nvSpPr>
          <p:spPr bwMode="auto">
            <a:xfrm>
              <a:off x="5558111" y="244929"/>
              <a:ext cx="722313" cy="669925"/>
            </a:xfrm>
            <a:custGeom>
              <a:avLst/>
              <a:gdLst>
                <a:gd name="T0" fmla="*/ 376 w 455"/>
                <a:gd name="T1" fmla="*/ 0 h 422"/>
                <a:gd name="T2" fmla="*/ 429 w 455"/>
                <a:gd name="T3" fmla="*/ 0 h 422"/>
                <a:gd name="T4" fmla="*/ 429 w 455"/>
                <a:gd name="T5" fmla="*/ 76 h 422"/>
                <a:gd name="T6" fmla="*/ 452 w 455"/>
                <a:gd name="T7" fmla="*/ 76 h 422"/>
                <a:gd name="T8" fmla="*/ 455 w 455"/>
                <a:gd name="T9" fmla="*/ 296 h 422"/>
                <a:gd name="T10" fmla="*/ 423 w 455"/>
                <a:gd name="T11" fmla="*/ 300 h 422"/>
                <a:gd name="T12" fmla="*/ 390 w 455"/>
                <a:gd name="T13" fmla="*/ 300 h 422"/>
                <a:gd name="T14" fmla="*/ 390 w 455"/>
                <a:gd name="T15" fmla="*/ 317 h 422"/>
                <a:gd name="T16" fmla="*/ 386 w 455"/>
                <a:gd name="T17" fmla="*/ 332 h 422"/>
                <a:gd name="T18" fmla="*/ 321 w 455"/>
                <a:gd name="T19" fmla="*/ 373 h 422"/>
                <a:gd name="T20" fmla="*/ 311 w 455"/>
                <a:gd name="T21" fmla="*/ 422 h 422"/>
                <a:gd name="T22" fmla="*/ 232 w 455"/>
                <a:gd name="T23" fmla="*/ 379 h 422"/>
                <a:gd name="T24" fmla="*/ 217 w 455"/>
                <a:gd name="T25" fmla="*/ 364 h 422"/>
                <a:gd name="T26" fmla="*/ 206 w 455"/>
                <a:gd name="T27" fmla="*/ 348 h 422"/>
                <a:gd name="T28" fmla="*/ 187 w 455"/>
                <a:gd name="T29" fmla="*/ 339 h 422"/>
                <a:gd name="T30" fmla="*/ 13 w 455"/>
                <a:gd name="T31" fmla="*/ 332 h 422"/>
                <a:gd name="T32" fmla="*/ 2 w 455"/>
                <a:gd name="T33" fmla="*/ 254 h 422"/>
                <a:gd name="T34" fmla="*/ 0 w 455"/>
                <a:gd name="T35" fmla="*/ 175 h 422"/>
                <a:gd name="T36" fmla="*/ 89 w 455"/>
                <a:gd name="T37" fmla="*/ 175 h 422"/>
                <a:gd name="T38" fmla="*/ 89 w 455"/>
                <a:gd name="T39" fmla="*/ 126 h 422"/>
                <a:gd name="T40" fmla="*/ 121 w 455"/>
                <a:gd name="T41" fmla="*/ 126 h 422"/>
                <a:gd name="T42" fmla="*/ 121 w 455"/>
                <a:gd name="T43" fmla="*/ 62 h 422"/>
                <a:gd name="T44" fmla="*/ 160 w 455"/>
                <a:gd name="T45" fmla="*/ 67 h 422"/>
                <a:gd name="T46" fmla="*/ 201 w 455"/>
                <a:gd name="T47" fmla="*/ 65 h 422"/>
                <a:gd name="T48" fmla="*/ 210 w 455"/>
                <a:gd name="T49" fmla="*/ 45 h 422"/>
                <a:gd name="T50" fmla="*/ 242 w 455"/>
                <a:gd name="T51" fmla="*/ 96 h 422"/>
                <a:gd name="T52" fmla="*/ 263 w 455"/>
                <a:gd name="T53" fmla="*/ 102 h 422"/>
                <a:gd name="T54" fmla="*/ 287 w 455"/>
                <a:gd name="T55" fmla="*/ 102 h 422"/>
                <a:gd name="T56" fmla="*/ 295 w 455"/>
                <a:gd name="T57" fmla="*/ 91 h 422"/>
                <a:gd name="T58" fmla="*/ 304 w 455"/>
                <a:gd name="T59" fmla="*/ 84 h 422"/>
                <a:gd name="T60" fmla="*/ 315 w 455"/>
                <a:gd name="T61" fmla="*/ 81 h 422"/>
                <a:gd name="T62" fmla="*/ 345 w 455"/>
                <a:gd name="T63" fmla="*/ 88 h 422"/>
                <a:gd name="T64" fmla="*/ 376 w 455"/>
                <a:gd name="T65" fmla="*/ 90 h 422"/>
                <a:gd name="T66" fmla="*/ 376 w 455"/>
                <a:gd name="T67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5" h="422">
                  <a:moveTo>
                    <a:pt x="376" y="0"/>
                  </a:moveTo>
                  <a:lnTo>
                    <a:pt x="429" y="0"/>
                  </a:lnTo>
                  <a:lnTo>
                    <a:pt x="429" y="76"/>
                  </a:lnTo>
                  <a:lnTo>
                    <a:pt x="452" y="76"/>
                  </a:lnTo>
                  <a:lnTo>
                    <a:pt x="455" y="296"/>
                  </a:lnTo>
                  <a:lnTo>
                    <a:pt x="423" y="300"/>
                  </a:lnTo>
                  <a:lnTo>
                    <a:pt x="390" y="300"/>
                  </a:lnTo>
                  <a:lnTo>
                    <a:pt x="390" y="317"/>
                  </a:lnTo>
                  <a:lnTo>
                    <a:pt x="386" y="332"/>
                  </a:lnTo>
                  <a:lnTo>
                    <a:pt x="321" y="373"/>
                  </a:lnTo>
                  <a:lnTo>
                    <a:pt x="311" y="422"/>
                  </a:lnTo>
                  <a:lnTo>
                    <a:pt x="232" y="379"/>
                  </a:lnTo>
                  <a:lnTo>
                    <a:pt x="217" y="364"/>
                  </a:lnTo>
                  <a:lnTo>
                    <a:pt x="206" y="348"/>
                  </a:lnTo>
                  <a:lnTo>
                    <a:pt x="187" y="339"/>
                  </a:lnTo>
                  <a:lnTo>
                    <a:pt x="13" y="332"/>
                  </a:lnTo>
                  <a:lnTo>
                    <a:pt x="2" y="254"/>
                  </a:lnTo>
                  <a:lnTo>
                    <a:pt x="0" y="175"/>
                  </a:lnTo>
                  <a:lnTo>
                    <a:pt x="89" y="175"/>
                  </a:lnTo>
                  <a:lnTo>
                    <a:pt x="89" y="126"/>
                  </a:lnTo>
                  <a:lnTo>
                    <a:pt x="121" y="126"/>
                  </a:lnTo>
                  <a:lnTo>
                    <a:pt x="121" y="62"/>
                  </a:lnTo>
                  <a:lnTo>
                    <a:pt x="160" y="67"/>
                  </a:lnTo>
                  <a:lnTo>
                    <a:pt x="201" y="65"/>
                  </a:lnTo>
                  <a:lnTo>
                    <a:pt x="210" y="45"/>
                  </a:lnTo>
                  <a:lnTo>
                    <a:pt x="242" y="96"/>
                  </a:lnTo>
                  <a:lnTo>
                    <a:pt x="263" y="102"/>
                  </a:lnTo>
                  <a:lnTo>
                    <a:pt x="287" y="102"/>
                  </a:lnTo>
                  <a:lnTo>
                    <a:pt x="295" y="91"/>
                  </a:lnTo>
                  <a:lnTo>
                    <a:pt x="304" y="84"/>
                  </a:lnTo>
                  <a:lnTo>
                    <a:pt x="315" y="81"/>
                  </a:lnTo>
                  <a:lnTo>
                    <a:pt x="345" y="88"/>
                  </a:lnTo>
                  <a:lnTo>
                    <a:pt x="376" y="9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Крыловский район"/>
            <p:cNvSpPr>
              <a:spLocks/>
            </p:cNvSpPr>
            <p:nvPr/>
          </p:nvSpPr>
          <p:spPr bwMode="auto">
            <a:xfrm>
              <a:off x="6759849" y="451304"/>
              <a:ext cx="869950" cy="719138"/>
            </a:xfrm>
            <a:custGeom>
              <a:avLst/>
              <a:gdLst>
                <a:gd name="T0" fmla="*/ 265 w 548"/>
                <a:gd name="T1" fmla="*/ 0 h 453"/>
                <a:gd name="T2" fmla="*/ 323 w 548"/>
                <a:gd name="T3" fmla="*/ 0 h 453"/>
                <a:gd name="T4" fmla="*/ 323 w 548"/>
                <a:gd name="T5" fmla="*/ 40 h 453"/>
                <a:gd name="T6" fmla="*/ 328 w 548"/>
                <a:gd name="T7" fmla="*/ 77 h 453"/>
                <a:gd name="T8" fmla="*/ 359 w 548"/>
                <a:gd name="T9" fmla="*/ 74 h 453"/>
                <a:gd name="T10" fmla="*/ 389 w 548"/>
                <a:gd name="T11" fmla="*/ 67 h 453"/>
                <a:gd name="T12" fmla="*/ 416 w 548"/>
                <a:gd name="T13" fmla="*/ 77 h 453"/>
                <a:gd name="T14" fmla="*/ 444 w 548"/>
                <a:gd name="T15" fmla="*/ 81 h 453"/>
                <a:gd name="T16" fmla="*/ 443 w 548"/>
                <a:gd name="T17" fmla="*/ 98 h 453"/>
                <a:gd name="T18" fmla="*/ 446 w 548"/>
                <a:gd name="T19" fmla="*/ 111 h 453"/>
                <a:gd name="T20" fmla="*/ 455 w 548"/>
                <a:gd name="T21" fmla="*/ 117 h 453"/>
                <a:gd name="T22" fmla="*/ 472 w 548"/>
                <a:gd name="T23" fmla="*/ 122 h 453"/>
                <a:gd name="T24" fmla="*/ 472 w 548"/>
                <a:gd name="T25" fmla="*/ 180 h 453"/>
                <a:gd name="T26" fmla="*/ 507 w 548"/>
                <a:gd name="T27" fmla="*/ 184 h 453"/>
                <a:gd name="T28" fmla="*/ 507 w 548"/>
                <a:gd name="T29" fmla="*/ 256 h 453"/>
                <a:gd name="T30" fmla="*/ 481 w 548"/>
                <a:gd name="T31" fmla="*/ 256 h 453"/>
                <a:gd name="T32" fmla="*/ 481 w 548"/>
                <a:gd name="T33" fmla="*/ 315 h 453"/>
                <a:gd name="T34" fmla="*/ 493 w 548"/>
                <a:gd name="T35" fmla="*/ 315 h 453"/>
                <a:gd name="T36" fmla="*/ 493 w 548"/>
                <a:gd name="T37" fmla="*/ 350 h 453"/>
                <a:gd name="T38" fmla="*/ 538 w 548"/>
                <a:gd name="T39" fmla="*/ 350 h 453"/>
                <a:gd name="T40" fmla="*/ 541 w 548"/>
                <a:gd name="T41" fmla="*/ 379 h 453"/>
                <a:gd name="T42" fmla="*/ 548 w 548"/>
                <a:gd name="T43" fmla="*/ 404 h 453"/>
                <a:gd name="T44" fmla="*/ 493 w 548"/>
                <a:gd name="T45" fmla="*/ 404 h 453"/>
                <a:gd name="T46" fmla="*/ 493 w 548"/>
                <a:gd name="T47" fmla="*/ 383 h 453"/>
                <a:gd name="T48" fmla="*/ 468 w 548"/>
                <a:gd name="T49" fmla="*/ 380 h 453"/>
                <a:gd name="T50" fmla="*/ 430 w 548"/>
                <a:gd name="T51" fmla="*/ 364 h 453"/>
                <a:gd name="T52" fmla="*/ 427 w 548"/>
                <a:gd name="T53" fmla="*/ 453 h 453"/>
                <a:gd name="T54" fmla="*/ 323 w 548"/>
                <a:gd name="T55" fmla="*/ 452 h 453"/>
                <a:gd name="T56" fmla="*/ 309 w 548"/>
                <a:gd name="T57" fmla="*/ 437 h 453"/>
                <a:gd name="T58" fmla="*/ 292 w 548"/>
                <a:gd name="T59" fmla="*/ 425 h 453"/>
                <a:gd name="T60" fmla="*/ 220 w 548"/>
                <a:gd name="T61" fmla="*/ 425 h 453"/>
                <a:gd name="T62" fmla="*/ 149 w 548"/>
                <a:gd name="T63" fmla="*/ 421 h 453"/>
                <a:gd name="T64" fmla="*/ 79 w 548"/>
                <a:gd name="T65" fmla="*/ 410 h 453"/>
                <a:gd name="T66" fmla="*/ 9 w 548"/>
                <a:gd name="T67" fmla="*/ 394 h 453"/>
                <a:gd name="T68" fmla="*/ 1 w 548"/>
                <a:gd name="T69" fmla="*/ 366 h 453"/>
                <a:gd name="T70" fmla="*/ 0 w 548"/>
                <a:gd name="T71" fmla="*/ 336 h 453"/>
                <a:gd name="T72" fmla="*/ 45 w 548"/>
                <a:gd name="T73" fmla="*/ 335 h 453"/>
                <a:gd name="T74" fmla="*/ 80 w 548"/>
                <a:gd name="T75" fmla="*/ 300 h 453"/>
                <a:gd name="T76" fmla="*/ 117 w 548"/>
                <a:gd name="T77" fmla="*/ 267 h 453"/>
                <a:gd name="T78" fmla="*/ 128 w 548"/>
                <a:gd name="T79" fmla="*/ 267 h 453"/>
                <a:gd name="T80" fmla="*/ 140 w 548"/>
                <a:gd name="T81" fmla="*/ 270 h 453"/>
                <a:gd name="T82" fmla="*/ 167 w 548"/>
                <a:gd name="T83" fmla="*/ 256 h 453"/>
                <a:gd name="T84" fmla="*/ 198 w 548"/>
                <a:gd name="T85" fmla="*/ 202 h 453"/>
                <a:gd name="T86" fmla="*/ 125 w 548"/>
                <a:gd name="T87" fmla="*/ 175 h 453"/>
                <a:gd name="T88" fmla="*/ 57 w 548"/>
                <a:gd name="T89" fmla="*/ 139 h 453"/>
                <a:gd name="T90" fmla="*/ 54 w 548"/>
                <a:gd name="T91" fmla="*/ 45 h 453"/>
                <a:gd name="T92" fmla="*/ 109 w 548"/>
                <a:gd name="T93" fmla="*/ 41 h 453"/>
                <a:gd name="T94" fmla="*/ 109 w 548"/>
                <a:gd name="T95" fmla="*/ 90 h 453"/>
                <a:gd name="T96" fmla="*/ 198 w 548"/>
                <a:gd name="T97" fmla="*/ 86 h 453"/>
                <a:gd name="T98" fmla="*/ 198 w 548"/>
                <a:gd name="T99" fmla="*/ 117 h 453"/>
                <a:gd name="T100" fmla="*/ 261 w 548"/>
                <a:gd name="T101" fmla="*/ 112 h 453"/>
                <a:gd name="T102" fmla="*/ 265 w 548"/>
                <a:gd name="T103" fmla="*/ 58 h 453"/>
                <a:gd name="T104" fmla="*/ 265 w 548"/>
                <a:gd name="T105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8" h="453">
                  <a:moveTo>
                    <a:pt x="265" y="0"/>
                  </a:moveTo>
                  <a:lnTo>
                    <a:pt x="323" y="0"/>
                  </a:lnTo>
                  <a:lnTo>
                    <a:pt x="323" y="40"/>
                  </a:lnTo>
                  <a:lnTo>
                    <a:pt x="328" y="77"/>
                  </a:lnTo>
                  <a:lnTo>
                    <a:pt x="359" y="74"/>
                  </a:lnTo>
                  <a:lnTo>
                    <a:pt x="389" y="67"/>
                  </a:lnTo>
                  <a:lnTo>
                    <a:pt x="416" y="77"/>
                  </a:lnTo>
                  <a:lnTo>
                    <a:pt x="444" y="81"/>
                  </a:lnTo>
                  <a:lnTo>
                    <a:pt x="443" y="98"/>
                  </a:lnTo>
                  <a:lnTo>
                    <a:pt x="446" y="111"/>
                  </a:lnTo>
                  <a:lnTo>
                    <a:pt x="455" y="117"/>
                  </a:lnTo>
                  <a:lnTo>
                    <a:pt x="472" y="122"/>
                  </a:lnTo>
                  <a:lnTo>
                    <a:pt x="472" y="180"/>
                  </a:lnTo>
                  <a:lnTo>
                    <a:pt x="507" y="184"/>
                  </a:lnTo>
                  <a:lnTo>
                    <a:pt x="507" y="256"/>
                  </a:lnTo>
                  <a:lnTo>
                    <a:pt x="481" y="256"/>
                  </a:lnTo>
                  <a:lnTo>
                    <a:pt x="481" y="315"/>
                  </a:lnTo>
                  <a:lnTo>
                    <a:pt x="493" y="315"/>
                  </a:lnTo>
                  <a:lnTo>
                    <a:pt x="493" y="350"/>
                  </a:lnTo>
                  <a:lnTo>
                    <a:pt x="538" y="350"/>
                  </a:lnTo>
                  <a:lnTo>
                    <a:pt x="541" y="379"/>
                  </a:lnTo>
                  <a:lnTo>
                    <a:pt x="548" y="404"/>
                  </a:lnTo>
                  <a:lnTo>
                    <a:pt x="493" y="404"/>
                  </a:lnTo>
                  <a:lnTo>
                    <a:pt x="493" y="383"/>
                  </a:lnTo>
                  <a:lnTo>
                    <a:pt x="468" y="380"/>
                  </a:lnTo>
                  <a:lnTo>
                    <a:pt x="430" y="364"/>
                  </a:lnTo>
                  <a:lnTo>
                    <a:pt x="427" y="453"/>
                  </a:lnTo>
                  <a:lnTo>
                    <a:pt x="323" y="452"/>
                  </a:lnTo>
                  <a:lnTo>
                    <a:pt x="309" y="437"/>
                  </a:lnTo>
                  <a:lnTo>
                    <a:pt x="292" y="425"/>
                  </a:lnTo>
                  <a:lnTo>
                    <a:pt x="220" y="425"/>
                  </a:lnTo>
                  <a:lnTo>
                    <a:pt x="149" y="421"/>
                  </a:lnTo>
                  <a:lnTo>
                    <a:pt x="79" y="410"/>
                  </a:lnTo>
                  <a:lnTo>
                    <a:pt x="9" y="394"/>
                  </a:lnTo>
                  <a:lnTo>
                    <a:pt x="1" y="366"/>
                  </a:lnTo>
                  <a:lnTo>
                    <a:pt x="0" y="336"/>
                  </a:lnTo>
                  <a:lnTo>
                    <a:pt x="45" y="335"/>
                  </a:lnTo>
                  <a:lnTo>
                    <a:pt x="80" y="300"/>
                  </a:lnTo>
                  <a:lnTo>
                    <a:pt x="117" y="267"/>
                  </a:lnTo>
                  <a:lnTo>
                    <a:pt x="128" y="267"/>
                  </a:lnTo>
                  <a:lnTo>
                    <a:pt x="140" y="270"/>
                  </a:lnTo>
                  <a:lnTo>
                    <a:pt x="167" y="256"/>
                  </a:lnTo>
                  <a:lnTo>
                    <a:pt x="198" y="202"/>
                  </a:lnTo>
                  <a:lnTo>
                    <a:pt x="125" y="175"/>
                  </a:lnTo>
                  <a:lnTo>
                    <a:pt x="57" y="139"/>
                  </a:lnTo>
                  <a:lnTo>
                    <a:pt x="54" y="45"/>
                  </a:lnTo>
                  <a:lnTo>
                    <a:pt x="109" y="41"/>
                  </a:lnTo>
                  <a:lnTo>
                    <a:pt x="109" y="90"/>
                  </a:lnTo>
                  <a:lnTo>
                    <a:pt x="198" y="86"/>
                  </a:lnTo>
                  <a:lnTo>
                    <a:pt x="198" y="117"/>
                  </a:lnTo>
                  <a:lnTo>
                    <a:pt x="261" y="112"/>
                  </a:lnTo>
                  <a:lnTo>
                    <a:pt x="265" y="58"/>
                  </a:lnTo>
                  <a:lnTo>
                    <a:pt x="265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Ленинградский район"/>
            <p:cNvSpPr>
              <a:spLocks/>
            </p:cNvSpPr>
            <p:nvPr/>
          </p:nvSpPr>
          <p:spPr bwMode="auto">
            <a:xfrm>
              <a:off x="5969274" y="687842"/>
              <a:ext cx="762000" cy="869950"/>
            </a:xfrm>
            <a:custGeom>
              <a:avLst/>
              <a:gdLst>
                <a:gd name="T0" fmla="*/ 297 w 480"/>
                <a:gd name="T1" fmla="*/ 0 h 548"/>
                <a:gd name="T2" fmla="*/ 328 w 480"/>
                <a:gd name="T3" fmla="*/ 0 h 548"/>
                <a:gd name="T4" fmla="*/ 328 w 480"/>
                <a:gd name="T5" fmla="*/ 130 h 548"/>
                <a:gd name="T6" fmla="*/ 427 w 480"/>
                <a:gd name="T7" fmla="*/ 130 h 548"/>
                <a:gd name="T8" fmla="*/ 427 w 480"/>
                <a:gd name="T9" fmla="*/ 183 h 548"/>
                <a:gd name="T10" fmla="*/ 480 w 480"/>
                <a:gd name="T11" fmla="*/ 183 h 548"/>
                <a:gd name="T12" fmla="*/ 480 w 480"/>
                <a:gd name="T13" fmla="*/ 279 h 548"/>
                <a:gd name="T14" fmla="*/ 445 w 480"/>
                <a:gd name="T15" fmla="*/ 280 h 548"/>
                <a:gd name="T16" fmla="*/ 407 w 480"/>
                <a:gd name="T17" fmla="*/ 318 h 548"/>
                <a:gd name="T18" fmla="*/ 404 w 480"/>
                <a:gd name="T19" fmla="*/ 417 h 548"/>
                <a:gd name="T20" fmla="*/ 391 w 480"/>
                <a:gd name="T21" fmla="*/ 419 h 548"/>
                <a:gd name="T22" fmla="*/ 378 w 480"/>
                <a:gd name="T23" fmla="*/ 425 h 548"/>
                <a:gd name="T24" fmla="*/ 369 w 480"/>
                <a:gd name="T25" fmla="*/ 438 h 548"/>
                <a:gd name="T26" fmla="*/ 362 w 480"/>
                <a:gd name="T27" fmla="*/ 439 h 548"/>
                <a:gd name="T28" fmla="*/ 355 w 480"/>
                <a:gd name="T29" fmla="*/ 439 h 548"/>
                <a:gd name="T30" fmla="*/ 355 w 480"/>
                <a:gd name="T31" fmla="*/ 493 h 548"/>
                <a:gd name="T32" fmla="*/ 189 w 480"/>
                <a:gd name="T33" fmla="*/ 493 h 548"/>
                <a:gd name="T34" fmla="*/ 189 w 480"/>
                <a:gd name="T35" fmla="*/ 507 h 548"/>
                <a:gd name="T36" fmla="*/ 159 w 480"/>
                <a:gd name="T37" fmla="*/ 507 h 548"/>
                <a:gd name="T38" fmla="*/ 131 w 480"/>
                <a:gd name="T39" fmla="*/ 511 h 548"/>
                <a:gd name="T40" fmla="*/ 138 w 480"/>
                <a:gd name="T41" fmla="*/ 530 h 548"/>
                <a:gd name="T42" fmla="*/ 149 w 480"/>
                <a:gd name="T43" fmla="*/ 548 h 548"/>
                <a:gd name="T44" fmla="*/ 125 w 480"/>
                <a:gd name="T45" fmla="*/ 548 h 548"/>
                <a:gd name="T46" fmla="*/ 104 w 480"/>
                <a:gd name="T47" fmla="*/ 541 h 548"/>
                <a:gd name="T48" fmla="*/ 101 w 480"/>
                <a:gd name="T49" fmla="*/ 534 h 548"/>
                <a:gd name="T50" fmla="*/ 100 w 480"/>
                <a:gd name="T51" fmla="*/ 527 h 548"/>
                <a:gd name="T52" fmla="*/ 100 w 480"/>
                <a:gd name="T53" fmla="*/ 521 h 548"/>
                <a:gd name="T54" fmla="*/ 72 w 480"/>
                <a:gd name="T55" fmla="*/ 521 h 548"/>
                <a:gd name="T56" fmla="*/ 89 w 480"/>
                <a:gd name="T57" fmla="*/ 420 h 548"/>
                <a:gd name="T58" fmla="*/ 113 w 480"/>
                <a:gd name="T59" fmla="*/ 323 h 548"/>
                <a:gd name="T60" fmla="*/ 75 w 480"/>
                <a:gd name="T61" fmla="*/ 315 h 548"/>
                <a:gd name="T62" fmla="*/ 36 w 480"/>
                <a:gd name="T63" fmla="*/ 314 h 548"/>
                <a:gd name="T64" fmla="*/ 36 w 480"/>
                <a:gd name="T65" fmla="*/ 255 h 548"/>
                <a:gd name="T66" fmla="*/ 0 w 480"/>
                <a:gd name="T67" fmla="*/ 255 h 548"/>
                <a:gd name="T68" fmla="*/ 3 w 480"/>
                <a:gd name="T69" fmla="*/ 156 h 548"/>
                <a:gd name="T70" fmla="*/ 17 w 480"/>
                <a:gd name="T71" fmla="*/ 143 h 548"/>
                <a:gd name="T72" fmla="*/ 32 w 480"/>
                <a:gd name="T73" fmla="*/ 153 h 548"/>
                <a:gd name="T74" fmla="*/ 49 w 480"/>
                <a:gd name="T75" fmla="*/ 159 h 548"/>
                <a:gd name="T76" fmla="*/ 68 w 480"/>
                <a:gd name="T77" fmla="*/ 159 h 548"/>
                <a:gd name="T78" fmla="*/ 79 w 480"/>
                <a:gd name="T79" fmla="*/ 103 h 548"/>
                <a:gd name="T80" fmla="*/ 145 w 480"/>
                <a:gd name="T81" fmla="*/ 62 h 548"/>
                <a:gd name="T82" fmla="*/ 149 w 480"/>
                <a:gd name="T83" fmla="*/ 51 h 548"/>
                <a:gd name="T84" fmla="*/ 149 w 480"/>
                <a:gd name="T85" fmla="*/ 41 h 548"/>
                <a:gd name="T86" fmla="*/ 183 w 480"/>
                <a:gd name="T87" fmla="*/ 42 h 548"/>
                <a:gd name="T88" fmla="*/ 217 w 480"/>
                <a:gd name="T89" fmla="*/ 49 h 548"/>
                <a:gd name="T90" fmla="*/ 217 w 480"/>
                <a:gd name="T91" fmla="*/ 35 h 548"/>
                <a:gd name="T92" fmla="*/ 297 w 480"/>
                <a:gd name="T93" fmla="*/ 35 h 548"/>
                <a:gd name="T94" fmla="*/ 297 w 480"/>
                <a:gd name="T95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0" h="548">
                  <a:moveTo>
                    <a:pt x="297" y="0"/>
                  </a:moveTo>
                  <a:lnTo>
                    <a:pt x="328" y="0"/>
                  </a:lnTo>
                  <a:lnTo>
                    <a:pt x="328" y="130"/>
                  </a:lnTo>
                  <a:lnTo>
                    <a:pt x="427" y="130"/>
                  </a:lnTo>
                  <a:lnTo>
                    <a:pt x="427" y="183"/>
                  </a:lnTo>
                  <a:lnTo>
                    <a:pt x="480" y="183"/>
                  </a:lnTo>
                  <a:lnTo>
                    <a:pt x="480" y="279"/>
                  </a:lnTo>
                  <a:lnTo>
                    <a:pt x="445" y="280"/>
                  </a:lnTo>
                  <a:lnTo>
                    <a:pt x="407" y="318"/>
                  </a:lnTo>
                  <a:lnTo>
                    <a:pt x="404" y="417"/>
                  </a:lnTo>
                  <a:lnTo>
                    <a:pt x="391" y="419"/>
                  </a:lnTo>
                  <a:lnTo>
                    <a:pt x="378" y="425"/>
                  </a:lnTo>
                  <a:lnTo>
                    <a:pt x="369" y="438"/>
                  </a:lnTo>
                  <a:lnTo>
                    <a:pt x="362" y="439"/>
                  </a:lnTo>
                  <a:lnTo>
                    <a:pt x="355" y="439"/>
                  </a:lnTo>
                  <a:lnTo>
                    <a:pt x="355" y="493"/>
                  </a:lnTo>
                  <a:lnTo>
                    <a:pt x="189" y="493"/>
                  </a:lnTo>
                  <a:lnTo>
                    <a:pt x="189" y="507"/>
                  </a:lnTo>
                  <a:lnTo>
                    <a:pt x="159" y="507"/>
                  </a:lnTo>
                  <a:lnTo>
                    <a:pt x="131" y="511"/>
                  </a:lnTo>
                  <a:lnTo>
                    <a:pt x="138" y="530"/>
                  </a:lnTo>
                  <a:lnTo>
                    <a:pt x="149" y="548"/>
                  </a:lnTo>
                  <a:lnTo>
                    <a:pt x="125" y="548"/>
                  </a:lnTo>
                  <a:lnTo>
                    <a:pt x="104" y="541"/>
                  </a:lnTo>
                  <a:lnTo>
                    <a:pt x="101" y="534"/>
                  </a:lnTo>
                  <a:lnTo>
                    <a:pt x="100" y="527"/>
                  </a:lnTo>
                  <a:lnTo>
                    <a:pt x="100" y="521"/>
                  </a:lnTo>
                  <a:lnTo>
                    <a:pt x="72" y="521"/>
                  </a:lnTo>
                  <a:lnTo>
                    <a:pt x="89" y="420"/>
                  </a:lnTo>
                  <a:lnTo>
                    <a:pt x="113" y="323"/>
                  </a:lnTo>
                  <a:lnTo>
                    <a:pt x="75" y="315"/>
                  </a:lnTo>
                  <a:lnTo>
                    <a:pt x="36" y="314"/>
                  </a:lnTo>
                  <a:lnTo>
                    <a:pt x="36" y="255"/>
                  </a:lnTo>
                  <a:lnTo>
                    <a:pt x="0" y="255"/>
                  </a:lnTo>
                  <a:lnTo>
                    <a:pt x="3" y="156"/>
                  </a:lnTo>
                  <a:lnTo>
                    <a:pt x="17" y="143"/>
                  </a:lnTo>
                  <a:lnTo>
                    <a:pt x="32" y="153"/>
                  </a:lnTo>
                  <a:lnTo>
                    <a:pt x="49" y="159"/>
                  </a:lnTo>
                  <a:lnTo>
                    <a:pt x="68" y="159"/>
                  </a:lnTo>
                  <a:lnTo>
                    <a:pt x="79" y="103"/>
                  </a:lnTo>
                  <a:lnTo>
                    <a:pt x="145" y="62"/>
                  </a:lnTo>
                  <a:lnTo>
                    <a:pt x="149" y="51"/>
                  </a:lnTo>
                  <a:lnTo>
                    <a:pt x="149" y="41"/>
                  </a:lnTo>
                  <a:lnTo>
                    <a:pt x="183" y="42"/>
                  </a:lnTo>
                  <a:lnTo>
                    <a:pt x="217" y="49"/>
                  </a:lnTo>
                  <a:lnTo>
                    <a:pt x="217" y="35"/>
                  </a:lnTo>
                  <a:lnTo>
                    <a:pt x="297" y="35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Каневской район"/>
            <p:cNvSpPr>
              <a:spLocks/>
            </p:cNvSpPr>
            <p:nvPr/>
          </p:nvSpPr>
          <p:spPr bwMode="auto">
            <a:xfrm>
              <a:off x="5188224" y="786267"/>
              <a:ext cx="1330325" cy="1004888"/>
            </a:xfrm>
            <a:custGeom>
              <a:avLst/>
              <a:gdLst>
                <a:gd name="T0" fmla="*/ 240 w 838"/>
                <a:gd name="T1" fmla="*/ 8 h 633"/>
                <a:gd name="T2" fmla="*/ 449 w 838"/>
                <a:gd name="T3" fmla="*/ 44 h 633"/>
                <a:gd name="T4" fmla="*/ 486 w 838"/>
                <a:gd name="T5" fmla="*/ 81 h 633"/>
                <a:gd name="T6" fmla="*/ 477 w 838"/>
                <a:gd name="T7" fmla="*/ 90 h 633"/>
                <a:gd name="T8" fmla="*/ 516 w 838"/>
                <a:gd name="T9" fmla="*/ 211 h 633"/>
                <a:gd name="T10" fmla="*/ 520 w 838"/>
                <a:gd name="T11" fmla="*/ 266 h 633"/>
                <a:gd name="T12" fmla="*/ 586 w 838"/>
                <a:gd name="T13" fmla="*/ 270 h 633"/>
                <a:gd name="T14" fmla="*/ 554 w 838"/>
                <a:gd name="T15" fmla="*/ 471 h 633"/>
                <a:gd name="T16" fmla="*/ 569 w 838"/>
                <a:gd name="T17" fmla="*/ 490 h 633"/>
                <a:gd name="T18" fmla="*/ 713 w 838"/>
                <a:gd name="T19" fmla="*/ 519 h 633"/>
                <a:gd name="T20" fmla="*/ 658 w 838"/>
                <a:gd name="T21" fmla="*/ 483 h 633"/>
                <a:gd name="T22" fmla="*/ 650 w 838"/>
                <a:gd name="T23" fmla="*/ 467 h 633"/>
                <a:gd name="T24" fmla="*/ 703 w 838"/>
                <a:gd name="T25" fmla="*/ 463 h 633"/>
                <a:gd name="T26" fmla="*/ 816 w 838"/>
                <a:gd name="T27" fmla="*/ 449 h 633"/>
                <a:gd name="T28" fmla="*/ 827 w 838"/>
                <a:gd name="T29" fmla="*/ 508 h 633"/>
                <a:gd name="T30" fmla="*/ 834 w 838"/>
                <a:gd name="T31" fmla="*/ 516 h 633"/>
                <a:gd name="T32" fmla="*/ 824 w 838"/>
                <a:gd name="T33" fmla="*/ 517 h 633"/>
                <a:gd name="T34" fmla="*/ 797 w 838"/>
                <a:gd name="T35" fmla="*/ 566 h 633"/>
                <a:gd name="T36" fmla="*/ 766 w 838"/>
                <a:gd name="T37" fmla="*/ 576 h 633"/>
                <a:gd name="T38" fmla="*/ 744 w 838"/>
                <a:gd name="T39" fmla="*/ 611 h 633"/>
                <a:gd name="T40" fmla="*/ 699 w 838"/>
                <a:gd name="T41" fmla="*/ 626 h 633"/>
                <a:gd name="T42" fmla="*/ 647 w 838"/>
                <a:gd name="T43" fmla="*/ 610 h 633"/>
                <a:gd name="T44" fmla="*/ 575 w 838"/>
                <a:gd name="T45" fmla="*/ 585 h 633"/>
                <a:gd name="T46" fmla="*/ 484 w 838"/>
                <a:gd name="T47" fmla="*/ 584 h 633"/>
                <a:gd name="T48" fmla="*/ 461 w 838"/>
                <a:gd name="T49" fmla="*/ 573 h 633"/>
                <a:gd name="T50" fmla="*/ 405 w 838"/>
                <a:gd name="T51" fmla="*/ 546 h 633"/>
                <a:gd name="T52" fmla="*/ 309 w 838"/>
                <a:gd name="T53" fmla="*/ 517 h 633"/>
                <a:gd name="T54" fmla="*/ 261 w 838"/>
                <a:gd name="T55" fmla="*/ 472 h 633"/>
                <a:gd name="T56" fmla="*/ 170 w 838"/>
                <a:gd name="T57" fmla="*/ 456 h 633"/>
                <a:gd name="T58" fmla="*/ 147 w 838"/>
                <a:gd name="T59" fmla="*/ 456 h 633"/>
                <a:gd name="T60" fmla="*/ 172 w 838"/>
                <a:gd name="T61" fmla="*/ 509 h 633"/>
                <a:gd name="T62" fmla="*/ 196 w 838"/>
                <a:gd name="T63" fmla="*/ 551 h 633"/>
                <a:gd name="T64" fmla="*/ 207 w 838"/>
                <a:gd name="T65" fmla="*/ 577 h 633"/>
                <a:gd name="T66" fmla="*/ 200 w 838"/>
                <a:gd name="T67" fmla="*/ 584 h 633"/>
                <a:gd name="T68" fmla="*/ 189 w 838"/>
                <a:gd name="T69" fmla="*/ 584 h 633"/>
                <a:gd name="T70" fmla="*/ 161 w 838"/>
                <a:gd name="T71" fmla="*/ 546 h 633"/>
                <a:gd name="T72" fmla="*/ 112 w 838"/>
                <a:gd name="T73" fmla="*/ 490 h 633"/>
                <a:gd name="T74" fmla="*/ 64 w 838"/>
                <a:gd name="T75" fmla="*/ 427 h 633"/>
                <a:gd name="T76" fmla="*/ 48 w 838"/>
                <a:gd name="T77" fmla="*/ 374 h 633"/>
                <a:gd name="T78" fmla="*/ 25 w 838"/>
                <a:gd name="T79" fmla="*/ 324 h 633"/>
                <a:gd name="T80" fmla="*/ 0 w 838"/>
                <a:gd name="T81" fmla="*/ 287 h 633"/>
                <a:gd name="T82" fmla="*/ 29 w 838"/>
                <a:gd name="T83" fmla="*/ 229 h 633"/>
                <a:gd name="T84" fmla="*/ 66 w 838"/>
                <a:gd name="T85" fmla="*/ 9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8" h="633">
                  <a:moveTo>
                    <a:pt x="67" y="0"/>
                  </a:moveTo>
                  <a:lnTo>
                    <a:pt x="240" y="8"/>
                  </a:lnTo>
                  <a:lnTo>
                    <a:pt x="412" y="11"/>
                  </a:lnTo>
                  <a:lnTo>
                    <a:pt x="449" y="44"/>
                  </a:lnTo>
                  <a:lnTo>
                    <a:pt x="488" y="75"/>
                  </a:lnTo>
                  <a:lnTo>
                    <a:pt x="486" y="81"/>
                  </a:lnTo>
                  <a:lnTo>
                    <a:pt x="482" y="86"/>
                  </a:lnTo>
                  <a:lnTo>
                    <a:pt x="477" y="90"/>
                  </a:lnTo>
                  <a:lnTo>
                    <a:pt x="475" y="211"/>
                  </a:lnTo>
                  <a:lnTo>
                    <a:pt x="516" y="211"/>
                  </a:lnTo>
                  <a:lnTo>
                    <a:pt x="516" y="238"/>
                  </a:lnTo>
                  <a:lnTo>
                    <a:pt x="520" y="266"/>
                  </a:lnTo>
                  <a:lnTo>
                    <a:pt x="552" y="270"/>
                  </a:lnTo>
                  <a:lnTo>
                    <a:pt x="586" y="270"/>
                  </a:lnTo>
                  <a:lnTo>
                    <a:pt x="541" y="463"/>
                  </a:lnTo>
                  <a:lnTo>
                    <a:pt x="554" y="471"/>
                  </a:lnTo>
                  <a:lnTo>
                    <a:pt x="569" y="472"/>
                  </a:lnTo>
                  <a:lnTo>
                    <a:pt x="569" y="490"/>
                  </a:lnTo>
                  <a:lnTo>
                    <a:pt x="641" y="508"/>
                  </a:lnTo>
                  <a:lnTo>
                    <a:pt x="713" y="519"/>
                  </a:lnTo>
                  <a:lnTo>
                    <a:pt x="687" y="498"/>
                  </a:lnTo>
                  <a:lnTo>
                    <a:pt x="658" y="483"/>
                  </a:lnTo>
                  <a:lnTo>
                    <a:pt x="654" y="475"/>
                  </a:lnTo>
                  <a:lnTo>
                    <a:pt x="650" y="467"/>
                  </a:lnTo>
                  <a:lnTo>
                    <a:pt x="676" y="463"/>
                  </a:lnTo>
                  <a:lnTo>
                    <a:pt x="703" y="463"/>
                  </a:lnTo>
                  <a:lnTo>
                    <a:pt x="703" y="449"/>
                  </a:lnTo>
                  <a:lnTo>
                    <a:pt x="816" y="449"/>
                  </a:lnTo>
                  <a:lnTo>
                    <a:pt x="816" y="508"/>
                  </a:lnTo>
                  <a:lnTo>
                    <a:pt x="827" y="508"/>
                  </a:lnTo>
                  <a:lnTo>
                    <a:pt x="838" y="512"/>
                  </a:lnTo>
                  <a:lnTo>
                    <a:pt x="834" y="516"/>
                  </a:lnTo>
                  <a:lnTo>
                    <a:pt x="830" y="517"/>
                  </a:lnTo>
                  <a:lnTo>
                    <a:pt x="824" y="517"/>
                  </a:lnTo>
                  <a:lnTo>
                    <a:pt x="824" y="570"/>
                  </a:lnTo>
                  <a:lnTo>
                    <a:pt x="797" y="566"/>
                  </a:lnTo>
                  <a:lnTo>
                    <a:pt x="797" y="580"/>
                  </a:lnTo>
                  <a:lnTo>
                    <a:pt x="766" y="576"/>
                  </a:lnTo>
                  <a:lnTo>
                    <a:pt x="766" y="611"/>
                  </a:lnTo>
                  <a:lnTo>
                    <a:pt x="744" y="611"/>
                  </a:lnTo>
                  <a:lnTo>
                    <a:pt x="744" y="625"/>
                  </a:lnTo>
                  <a:lnTo>
                    <a:pt x="699" y="626"/>
                  </a:lnTo>
                  <a:lnTo>
                    <a:pt x="654" y="633"/>
                  </a:lnTo>
                  <a:lnTo>
                    <a:pt x="647" y="610"/>
                  </a:lnTo>
                  <a:lnTo>
                    <a:pt x="637" y="588"/>
                  </a:lnTo>
                  <a:lnTo>
                    <a:pt x="575" y="585"/>
                  </a:lnTo>
                  <a:lnTo>
                    <a:pt x="516" y="588"/>
                  </a:lnTo>
                  <a:lnTo>
                    <a:pt x="484" y="584"/>
                  </a:lnTo>
                  <a:lnTo>
                    <a:pt x="473" y="577"/>
                  </a:lnTo>
                  <a:lnTo>
                    <a:pt x="461" y="573"/>
                  </a:lnTo>
                  <a:lnTo>
                    <a:pt x="412" y="570"/>
                  </a:lnTo>
                  <a:lnTo>
                    <a:pt x="405" y="546"/>
                  </a:lnTo>
                  <a:lnTo>
                    <a:pt x="403" y="521"/>
                  </a:lnTo>
                  <a:lnTo>
                    <a:pt x="309" y="517"/>
                  </a:lnTo>
                  <a:lnTo>
                    <a:pt x="309" y="467"/>
                  </a:lnTo>
                  <a:lnTo>
                    <a:pt x="261" y="472"/>
                  </a:lnTo>
                  <a:lnTo>
                    <a:pt x="215" y="468"/>
                  </a:lnTo>
                  <a:lnTo>
                    <a:pt x="170" y="456"/>
                  </a:lnTo>
                  <a:lnTo>
                    <a:pt x="158" y="453"/>
                  </a:lnTo>
                  <a:lnTo>
                    <a:pt x="147" y="456"/>
                  </a:lnTo>
                  <a:lnTo>
                    <a:pt x="168" y="486"/>
                  </a:lnTo>
                  <a:lnTo>
                    <a:pt x="172" y="509"/>
                  </a:lnTo>
                  <a:lnTo>
                    <a:pt x="181" y="529"/>
                  </a:lnTo>
                  <a:lnTo>
                    <a:pt x="196" y="551"/>
                  </a:lnTo>
                  <a:lnTo>
                    <a:pt x="210" y="573"/>
                  </a:lnTo>
                  <a:lnTo>
                    <a:pt x="207" y="577"/>
                  </a:lnTo>
                  <a:lnTo>
                    <a:pt x="204" y="581"/>
                  </a:lnTo>
                  <a:lnTo>
                    <a:pt x="200" y="584"/>
                  </a:lnTo>
                  <a:lnTo>
                    <a:pt x="196" y="584"/>
                  </a:lnTo>
                  <a:lnTo>
                    <a:pt x="189" y="584"/>
                  </a:lnTo>
                  <a:lnTo>
                    <a:pt x="161" y="580"/>
                  </a:lnTo>
                  <a:lnTo>
                    <a:pt x="161" y="546"/>
                  </a:lnTo>
                  <a:lnTo>
                    <a:pt x="157" y="512"/>
                  </a:lnTo>
                  <a:lnTo>
                    <a:pt x="112" y="490"/>
                  </a:lnTo>
                  <a:lnTo>
                    <a:pt x="90" y="456"/>
                  </a:lnTo>
                  <a:lnTo>
                    <a:pt x="64" y="427"/>
                  </a:lnTo>
                  <a:lnTo>
                    <a:pt x="53" y="402"/>
                  </a:lnTo>
                  <a:lnTo>
                    <a:pt x="48" y="374"/>
                  </a:lnTo>
                  <a:lnTo>
                    <a:pt x="47" y="346"/>
                  </a:lnTo>
                  <a:lnTo>
                    <a:pt x="25" y="324"/>
                  </a:lnTo>
                  <a:lnTo>
                    <a:pt x="2" y="306"/>
                  </a:lnTo>
                  <a:lnTo>
                    <a:pt x="0" y="287"/>
                  </a:lnTo>
                  <a:lnTo>
                    <a:pt x="6" y="270"/>
                  </a:lnTo>
                  <a:lnTo>
                    <a:pt x="29" y="229"/>
                  </a:lnTo>
                  <a:lnTo>
                    <a:pt x="55" y="189"/>
                  </a:lnTo>
                  <a:lnTo>
                    <a:pt x="66" y="96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Белоглинский район"/>
            <p:cNvSpPr>
              <a:spLocks/>
            </p:cNvSpPr>
            <p:nvPr/>
          </p:nvSpPr>
          <p:spPr bwMode="auto">
            <a:xfrm>
              <a:off x="7929836" y="1059317"/>
              <a:ext cx="960438" cy="1184275"/>
            </a:xfrm>
            <a:custGeom>
              <a:avLst/>
              <a:gdLst>
                <a:gd name="T0" fmla="*/ 331 w 605"/>
                <a:gd name="T1" fmla="*/ 0 h 746"/>
                <a:gd name="T2" fmla="*/ 367 w 605"/>
                <a:gd name="T3" fmla="*/ 0 h 746"/>
                <a:gd name="T4" fmla="*/ 367 w 605"/>
                <a:gd name="T5" fmla="*/ 89 h 746"/>
                <a:gd name="T6" fmla="*/ 353 w 605"/>
                <a:gd name="T7" fmla="*/ 89 h 746"/>
                <a:gd name="T8" fmla="*/ 363 w 605"/>
                <a:gd name="T9" fmla="*/ 219 h 746"/>
                <a:gd name="T10" fmla="*/ 397 w 605"/>
                <a:gd name="T11" fmla="*/ 215 h 746"/>
                <a:gd name="T12" fmla="*/ 429 w 605"/>
                <a:gd name="T13" fmla="*/ 219 h 746"/>
                <a:gd name="T14" fmla="*/ 435 w 605"/>
                <a:gd name="T15" fmla="*/ 243 h 746"/>
                <a:gd name="T16" fmla="*/ 435 w 605"/>
                <a:gd name="T17" fmla="*/ 269 h 746"/>
                <a:gd name="T18" fmla="*/ 470 w 605"/>
                <a:gd name="T19" fmla="*/ 269 h 746"/>
                <a:gd name="T20" fmla="*/ 480 w 605"/>
                <a:gd name="T21" fmla="*/ 332 h 746"/>
                <a:gd name="T22" fmla="*/ 493 w 605"/>
                <a:gd name="T23" fmla="*/ 394 h 746"/>
                <a:gd name="T24" fmla="*/ 511 w 605"/>
                <a:gd name="T25" fmla="*/ 394 h 746"/>
                <a:gd name="T26" fmla="*/ 515 w 605"/>
                <a:gd name="T27" fmla="*/ 515 h 746"/>
                <a:gd name="T28" fmla="*/ 587 w 605"/>
                <a:gd name="T29" fmla="*/ 515 h 746"/>
                <a:gd name="T30" fmla="*/ 573 w 605"/>
                <a:gd name="T31" fmla="*/ 557 h 746"/>
                <a:gd name="T32" fmla="*/ 602 w 605"/>
                <a:gd name="T33" fmla="*/ 605 h 746"/>
                <a:gd name="T34" fmla="*/ 605 w 605"/>
                <a:gd name="T35" fmla="*/ 636 h 746"/>
                <a:gd name="T36" fmla="*/ 515 w 605"/>
                <a:gd name="T37" fmla="*/ 636 h 746"/>
                <a:gd name="T38" fmla="*/ 512 w 605"/>
                <a:gd name="T39" fmla="*/ 744 h 746"/>
                <a:gd name="T40" fmla="*/ 474 w 605"/>
                <a:gd name="T41" fmla="*/ 746 h 746"/>
                <a:gd name="T42" fmla="*/ 435 w 605"/>
                <a:gd name="T43" fmla="*/ 744 h 746"/>
                <a:gd name="T44" fmla="*/ 435 w 605"/>
                <a:gd name="T45" fmla="*/ 722 h 746"/>
                <a:gd name="T46" fmla="*/ 416 w 605"/>
                <a:gd name="T47" fmla="*/ 722 h 746"/>
                <a:gd name="T48" fmla="*/ 401 w 605"/>
                <a:gd name="T49" fmla="*/ 715 h 746"/>
                <a:gd name="T50" fmla="*/ 390 w 605"/>
                <a:gd name="T51" fmla="*/ 702 h 746"/>
                <a:gd name="T52" fmla="*/ 374 w 605"/>
                <a:gd name="T53" fmla="*/ 696 h 746"/>
                <a:gd name="T54" fmla="*/ 361 w 605"/>
                <a:gd name="T55" fmla="*/ 696 h 746"/>
                <a:gd name="T56" fmla="*/ 349 w 605"/>
                <a:gd name="T57" fmla="*/ 704 h 746"/>
                <a:gd name="T58" fmla="*/ 340 w 605"/>
                <a:gd name="T59" fmla="*/ 718 h 746"/>
                <a:gd name="T60" fmla="*/ 329 w 605"/>
                <a:gd name="T61" fmla="*/ 722 h 746"/>
                <a:gd name="T62" fmla="*/ 318 w 605"/>
                <a:gd name="T63" fmla="*/ 722 h 746"/>
                <a:gd name="T64" fmla="*/ 318 w 605"/>
                <a:gd name="T65" fmla="*/ 673 h 746"/>
                <a:gd name="T66" fmla="*/ 273 w 605"/>
                <a:gd name="T67" fmla="*/ 673 h 746"/>
                <a:gd name="T68" fmla="*/ 269 w 605"/>
                <a:gd name="T69" fmla="*/ 623 h 746"/>
                <a:gd name="T70" fmla="*/ 376 w 605"/>
                <a:gd name="T71" fmla="*/ 623 h 746"/>
                <a:gd name="T72" fmla="*/ 372 w 605"/>
                <a:gd name="T73" fmla="*/ 519 h 746"/>
                <a:gd name="T74" fmla="*/ 353 w 605"/>
                <a:gd name="T75" fmla="*/ 519 h 746"/>
                <a:gd name="T76" fmla="*/ 352 w 605"/>
                <a:gd name="T77" fmla="*/ 449 h 746"/>
                <a:gd name="T78" fmla="*/ 268 w 605"/>
                <a:gd name="T79" fmla="*/ 364 h 746"/>
                <a:gd name="T80" fmla="*/ 186 w 605"/>
                <a:gd name="T81" fmla="*/ 277 h 746"/>
                <a:gd name="T82" fmla="*/ 176 w 605"/>
                <a:gd name="T83" fmla="*/ 129 h 746"/>
                <a:gd name="T84" fmla="*/ 142 w 605"/>
                <a:gd name="T85" fmla="*/ 125 h 746"/>
                <a:gd name="T86" fmla="*/ 107 w 605"/>
                <a:gd name="T87" fmla="*/ 125 h 746"/>
                <a:gd name="T88" fmla="*/ 107 w 605"/>
                <a:gd name="T89" fmla="*/ 138 h 746"/>
                <a:gd name="T90" fmla="*/ 21 w 605"/>
                <a:gd name="T91" fmla="*/ 134 h 746"/>
                <a:gd name="T92" fmla="*/ 21 w 605"/>
                <a:gd name="T93" fmla="*/ 156 h 746"/>
                <a:gd name="T94" fmla="*/ 0 w 605"/>
                <a:gd name="T95" fmla="*/ 156 h 746"/>
                <a:gd name="T96" fmla="*/ 0 w 605"/>
                <a:gd name="T97" fmla="*/ 102 h 746"/>
                <a:gd name="T98" fmla="*/ 115 w 605"/>
                <a:gd name="T99" fmla="*/ 102 h 746"/>
                <a:gd name="T100" fmla="*/ 115 w 605"/>
                <a:gd name="T101" fmla="*/ 8 h 746"/>
                <a:gd name="T102" fmla="*/ 156 w 605"/>
                <a:gd name="T103" fmla="*/ 8 h 746"/>
                <a:gd name="T104" fmla="*/ 156 w 605"/>
                <a:gd name="T105" fmla="*/ 80 h 746"/>
                <a:gd name="T106" fmla="*/ 331 w 605"/>
                <a:gd name="T107" fmla="*/ 80 h 746"/>
                <a:gd name="T108" fmla="*/ 331 w 605"/>
                <a:gd name="T10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05" h="746">
                  <a:moveTo>
                    <a:pt x="331" y="0"/>
                  </a:moveTo>
                  <a:lnTo>
                    <a:pt x="367" y="0"/>
                  </a:lnTo>
                  <a:lnTo>
                    <a:pt x="367" y="89"/>
                  </a:lnTo>
                  <a:lnTo>
                    <a:pt x="353" y="89"/>
                  </a:lnTo>
                  <a:lnTo>
                    <a:pt x="363" y="219"/>
                  </a:lnTo>
                  <a:lnTo>
                    <a:pt x="397" y="215"/>
                  </a:lnTo>
                  <a:lnTo>
                    <a:pt x="429" y="219"/>
                  </a:lnTo>
                  <a:lnTo>
                    <a:pt x="435" y="243"/>
                  </a:lnTo>
                  <a:lnTo>
                    <a:pt x="435" y="269"/>
                  </a:lnTo>
                  <a:lnTo>
                    <a:pt x="470" y="269"/>
                  </a:lnTo>
                  <a:lnTo>
                    <a:pt x="480" y="332"/>
                  </a:lnTo>
                  <a:lnTo>
                    <a:pt x="493" y="394"/>
                  </a:lnTo>
                  <a:lnTo>
                    <a:pt x="511" y="394"/>
                  </a:lnTo>
                  <a:lnTo>
                    <a:pt x="515" y="515"/>
                  </a:lnTo>
                  <a:lnTo>
                    <a:pt x="587" y="515"/>
                  </a:lnTo>
                  <a:lnTo>
                    <a:pt x="573" y="557"/>
                  </a:lnTo>
                  <a:lnTo>
                    <a:pt x="602" y="605"/>
                  </a:lnTo>
                  <a:lnTo>
                    <a:pt x="605" y="636"/>
                  </a:lnTo>
                  <a:lnTo>
                    <a:pt x="515" y="636"/>
                  </a:lnTo>
                  <a:lnTo>
                    <a:pt x="512" y="744"/>
                  </a:lnTo>
                  <a:lnTo>
                    <a:pt x="474" y="746"/>
                  </a:lnTo>
                  <a:lnTo>
                    <a:pt x="435" y="744"/>
                  </a:lnTo>
                  <a:lnTo>
                    <a:pt x="435" y="722"/>
                  </a:lnTo>
                  <a:lnTo>
                    <a:pt x="416" y="722"/>
                  </a:lnTo>
                  <a:lnTo>
                    <a:pt x="401" y="715"/>
                  </a:lnTo>
                  <a:lnTo>
                    <a:pt x="390" y="702"/>
                  </a:lnTo>
                  <a:lnTo>
                    <a:pt x="374" y="696"/>
                  </a:lnTo>
                  <a:lnTo>
                    <a:pt x="361" y="696"/>
                  </a:lnTo>
                  <a:lnTo>
                    <a:pt x="349" y="704"/>
                  </a:lnTo>
                  <a:lnTo>
                    <a:pt x="340" y="718"/>
                  </a:lnTo>
                  <a:lnTo>
                    <a:pt x="329" y="722"/>
                  </a:lnTo>
                  <a:lnTo>
                    <a:pt x="318" y="722"/>
                  </a:lnTo>
                  <a:lnTo>
                    <a:pt x="318" y="673"/>
                  </a:lnTo>
                  <a:lnTo>
                    <a:pt x="273" y="673"/>
                  </a:lnTo>
                  <a:lnTo>
                    <a:pt x="269" y="623"/>
                  </a:lnTo>
                  <a:lnTo>
                    <a:pt x="376" y="623"/>
                  </a:lnTo>
                  <a:lnTo>
                    <a:pt x="372" y="519"/>
                  </a:lnTo>
                  <a:lnTo>
                    <a:pt x="353" y="519"/>
                  </a:lnTo>
                  <a:lnTo>
                    <a:pt x="352" y="449"/>
                  </a:lnTo>
                  <a:lnTo>
                    <a:pt x="268" y="364"/>
                  </a:lnTo>
                  <a:lnTo>
                    <a:pt x="186" y="277"/>
                  </a:lnTo>
                  <a:lnTo>
                    <a:pt x="176" y="129"/>
                  </a:lnTo>
                  <a:lnTo>
                    <a:pt x="142" y="125"/>
                  </a:lnTo>
                  <a:lnTo>
                    <a:pt x="107" y="125"/>
                  </a:lnTo>
                  <a:lnTo>
                    <a:pt x="107" y="138"/>
                  </a:lnTo>
                  <a:lnTo>
                    <a:pt x="21" y="134"/>
                  </a:lnTo>
                  <a:lnTo>
                    <a:pt x="21" y="156"/>
                  </a:lnTo>
                  <a:lnTo>
                    <a:pt x="0" y="156"/>
                  </a:lnTo>
                  <a:lnTo>
                    <a:pt x="0" y="102"/>
                  </a:lnTo>
                  <a:lnTo>
                    <a:pt x="115" y="102"/>
                  </a:lnTo>
                  <a:lnTo>
                    <a:pt x="115" y="8"/>
                  </a:lnTo>
                  <a:lnTo>
                    <a:pt x="156" y="8"/>
                  </a:lnTo>
                  <a:lnTo>
                    <a:pt x="156" y="80"/>
                  </a:lnTo>
                  <a:lnTo>
                    <a:pt x="331" y="80"/>
                  </a:lnTo>
                  <a:lnTo>
                    <a:pt x="331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Новопокровский район"/>
            <p:cNvSpPr>
              <a:spLocks/>
            </p:cNvSpPr>
            <p:nvPr/>
          </p:nvSpPr>
          <p:spPr bwMode="auto">
            <a:xfrm>
              <a:off x="7515499" y="1078367"/>
              <a:ext cx="984250" cy="1198563"/>
            </a:xfrm>
            <a:custGeom>
              <a:avLst/>
              <a:gdLst>
                <a:gd name="T0" fmla="*/ 359 w 620"/>
                <a:gd name="T1" fmla="*/ 0 h 755"/>
                <a:gd name="T2" fmla="*/ 359 w 620"/>
                <a:gd name="T3" fmla="*/ 72 h 755"/>
                <a:gd name="T4" fmla="*/ 242 w 620"/>
                <a:gd name="T5" fmla="*/ 72 h 755"/>
                <a:gd name="T6" fmla="*/ 244 w 620"/>
                <a:gd name="T7" fmla="*/ 158 h 755"/>
                <a:gd name="T8" fmla="*/ 272 w 620"/>
                <a:gd name="T9" fmla="*/ 162 h 755"/>
                <a:gd name="T10" fmla="*/ 300 w 620"/>
                <a:gd name="T11" fmla="*/ 162 h 755"/>
                <a:gd name="T12" fmla="*/ 300 w 620"/>
                <a:gd name="T13" fmla="*/ 140 h 755"/>
                <a:gd name="T14" fmla="*/ 382 w 620"/>
                <a:gd name="T15" fmla="*/ 144 h 755"/>
                <a:gd name="T16" fmla="*/ 382 w 620"/>
                <a:gd name="T17" fmla="*/ 130 h 755"/>
                <a:gd name="T18" fmla="*/ 421 w 620"/>
                <a:gd name="T19" fmla="*/ 130 h 755"/>
                <a:gd name="T20" fmla="*/ 428 w 620"/>
                <a:gd name="T21" fmla="*/ 269 h 755"/>
                <a:gd name="T22" fmla="*/ 510 w 620"/>
                <a:gd name="T23" fmla="*/ 356 h 755"/>
                <a:gd name="T24" fmla="*/ 594 w 620"/>
                <a:gd name="T25" fmla="*/ 441 h 755"/>
                <a:gd name="T26" fmla="*/ 597 w 620"/>
                <a:gd name="T27" fmla="*/ 525 h 755"/>
                <a:gd name="T28" fmla="*/ 620 w 620"/>
                <a:gd name="T29" fmla="*/ 525 h 755"/>
                <a:gd name="T30" fmla="*/ 620 w 620"/>
                <a:gd name="T31" fmla="*/ 593 h 755"/>
                <a:gd name="T32" fmla="*/ 507 w 620"/>
                <a:gd name="T33" fmla="*/ 593 h 755"/>
                <a:gd name="T34" fmla="*/ 520 w 620"/>
                <a:gd name="T35" fmla="*/ 679 h 755"/>
                <a:gd name="T36" fmla="*/ 561 w 620"/>
                <a:gd name="T37" fmla="*/ 679 h 755"/>
                <a:gd name="T38" fmla="*/ 561 w 620"/>
                <a:gd name="T39" fmla="*/ 710 h 755"/>
                <a:gd name="T40" fmla="*/ 489 w 620"/>
                <a:gd name="T41" fmla="*/ 709 h 755"/>
                <a:gd name="T42" fmla="*/ 417 w 620"/>
                <a:gd name="T43" fmla="*/ 706 h 755"/>
                <a:gd name="T44" fmla="*/ 417 w 620"/>
                <a:gd name="T45" fmla="*/ 724 h 755"/>
                <a:gd name="T46" fmla="*/ 319 w 620"/>
                <a:gd name="T47" fmla="*/ 724 h 755"/>
                <a:gd name="T48" fmla="*/ 319 w 620"/>
                <a:gd name="T49" fmla="*/ 755 h 755"/>
                <a:gd name="T50" fmla="*/ 282 w 620"/>
                <a:gd name="T51" fmla="*/ 755 h 755"/>
                <a:gd name="T52" fmla="*/ 282 w 620"/>
                <a:gd name="T53" fmla="*/ 714 h 755"/>
                <a:gd name="T54" fmla="*/ 278 w 620"/>
                <a:gd name="T55" fmla="*/ 673 h 755"/>
                <a:gd name="T56" fmla="*/ 251 w 620"/>
                <a:gd name="T57" fmla="*/ 673 h 755"/>
                <a:gd name="T58" fmla="*/ 247 w 620"/>
                <a:gd name="T59" fmla="*/ 642 h 755"/>
                <a:gd name="T60" fmla="*/ 216 w 620"/>
                <a:gd name="T61" fmla="*/ 642 h 755"/>
                <a:gd name="T62" fmla="*/ 223 w 620"/>
                <a:gd name="T63" fmla="*/ 510 h 755"/>
                <a:gd name="T64" fmla="*/ 223 w 620"/>
                <a:gd name="T65" fmla="*/ 378 h 755"/>
                <a:gd name="T66" fmla="*/ 202 w 620"/>
                <a:gd name="T67" fmla="*/ 367 h 755"/>
                <a:gd name="T68" fmla="*/ 182 w 620"/>
                <a:gd name="T69" fmla="*/ 359 h 755"/>
                <a:gd name="T70" fmla="*/ 162 w 620"/>
                <a:gd name="T71" fmla="*/ 369 h 755"/>
                <a:gd name="T72" fmla="*/ 140 w 620"/>
                <a:gd name="T73" fmla="*/ 373 h 755"/>
                <a:gd name="T74" fmla="*/ 117 w 620"/>
                <a:gd name="T75" fmla="*/ 371 h 755"/>
                <a:gd name="T76" fmla="*/ 110 w 620"/>
                <a:gd name="T77" fmla="*/ 367 h 755"/>
                <a:gd name="T78" fmla="*/ 104 w 620"/>
                <a:gd name="T79" fmla="*/ 363 h 755"/>
                <a:gd name="T80" fmla="*/ 99 w 620"/>
                <a:gd name="T81" fmla="*/ 358 h 755"/>
                <a:gd name="T82" fmla="*/ 5 w 620"/>
                <a:gd name="T83" fmla="*/ 351 h 755"/>
                <a:gd name="T84" fmla="*/ 4 w 620"/>
                <a:gd name="T85" fmla="*/ 288 h 755"/>
                <a:gd name="T86" fmla="*/ 0 w 620"/>
                <a:gd name="T87" fmla="*/ 224 h 755"/>
                <a:gd name="T88" fmla="*/ 68 w 620"/>
                <a:gd name="T89" fmla="*/ 227 h 755"/>
                <a:gd name="T90" fmla="*/ 81 w 620"/>
                <a:gd name="T91" fmla="*/ 235 h 755"/>
                <a:gd name="T92" fmla="*/ 96 w 620"/>
                <a:gd name="T93" fmla="*/ 241 h 755"/>
                <a:gd name="T94" fmla="*/ 113 w 620"/>
                <a:gd name="T95" fmla="*/ 243 h 755"/>
                <a:gd name="T96" fmla="*/ 113 w 620"/>
                <a:gd name="T97" fmla="*/ 179 h 755"/>
                <a:gd name="T98" fmla="*/ 107 w 620"/>
                <a:gd name="T99" fmla="*/ 179 h 755"/>
                <a:gd name="T100" fmla="*/ 102 w 620"/>
                <a:gd name="T101" fmla="*/ 178 h 755"/>
                <a:gd name="T102" fmla="*/ 96 w 620"/>
                <a:gd name="T103" fmla="*/ 175 h 755"/>
                <a:gd name="T104" fmla="*/ 95 w 620"/>
                <a:gd name="T105" fmla="*/ 19 h 755"/>
                <a:gd name="T106" fmla="*/ 121 w 620"/>
                <a:gd name="T107" fmla="*/ 19 h 755"/>
                <a:gd name="T108" fmla="*/ 147 w 620"/>
                <a:gd name="T109" fmla="*/ 16 h 755"/>
                <a:gd name="T110" fmla="*/ 171 w 620"/>
                <a:gd name="T111" fmla="*/ 9 h 755"/>
                <a:gd name="T112" fmla="*/ 359 w 620"/>
                <a:gd name="T113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0" h="755">
                  <a:moveTo>
                    <a:pt x="359" y="0"/>
                  </a:moveTo>
                  <a:lnTo>
                    <a:pt x="359" y="72"/>
                  </a:lnTo>
                  <a:lnTo>
                    <a:pt x="242" y="72"/>
                  </a:lnTo>
                  <a:lnTo>
                    <a:pt x="244" y="158"/>
                  </a:lnTo>
                  <a:lnTo>
                    <a:pt x="272" y="162"/>
                  </a:lnTo>
                  <a:lnTo>
                    <a:pt x="300" y="162"/>
                  </a:lnTo>
                  <a:lnTo>
                    <a:pt x="300" y="140"/>
                  </a:lnTo>
                  <a:lnTo>
                    <a:pt x="382" y="144"/>
                  </a:lnTo>
                  <a:lnTo>
                    <a:pt x="382" y="130"/>
                  </a:lnTo>
                  <a:lnTo>
                    <a:pt x="421" y="130"/>
                  </a:lnTo>
                  <a:lnTo>
                    <a:pt x="428" y="269"/>
                  </a:lnTo>
                  <a:lnTo>
                    <a:pt x="510" y="356"/>
                  </a:lnTo>
                  <a:lnTo>
                    <a:pt x="594" y="441"/>
                  </a:lnTo>
                  <a:lnTo>
                    <a:pt x="597" y="525"/>
                  </a:lnTo>
                  <a:lnTo>
                    <a:pt x="620" y="525"/>
                  </a:lnTo>
                  <a:lnTo>
                    <a:pt x="620" y="593"/>
                  </a:lnTo>
                  <a:lnTo>
                    <a:pt x="507" y="593"/>
                  </a:lnTo>
                  <a:lnTo>
                    <a:pt x="520" y="679"/>
                  </a:lnTo>
                  <a:lnTo>
                    <a:pt x="561" y="679"/>
                  </a:lnTo>
                  <a:lnTo>
                    <a:pt x="561" y="710"/>
                  </a:lnTo>
                  <a:lnTo>
                    <a:pt x="489" y="709"/>
                  </a:lnTo>
                  <a:lnTo>
                    <a:pt x="417" y="706"/>
                  </a:lnTo>
                  <a:lnTo>
                    <a:pt x="417" y="724"/>
                  </a:lnTo>
                  <a:lnTo>
                    <a:pt x="319" y="724"/>
                  </a:lnTo>
                  <a:lnTo>
                    <a:pt x="319" y="755"/>
                  </a:lnTo>
                  <a:lnTo>
                    <a:pt x="282" y="755"/>
                  </a:lnTo>
                  <a:lnTo>
                    <a:pt x="282" y="714"/>
                  </a:lnTo>
                  <a:lnTo>
                    <a:pt x="278" y="673"/>
                  </a:lnTo>
                  <a:lnTo>
                    <a:pt x="251" y="673"/>
                  </a:lnTo>
                  <a:lnTo>
                    <a:pt x="247" y="642"/>
                  </a:lnTo>
                  <a:lnTo>
                    <a:pt x="216" y="642"/>
                  </a:lnTo>
                  <a:lnTo>
                    <a:pt x="223" y="510"/>
                  </a:lnTo>
                  <a:lnTo>
                    <a:pt x="223" y="378"/>
                  </a:lnTo>
                  <a:lnTo>
                    <a:pt x="202" y="367"/>
                  </a:lnTo>
                  <a:lnTo>
                    <a:pt x="182" y="359"/>
                  </a:lnTo>
                  <a:lnTo>
                    <a:pt x="162" y="369"/>
                  </a:lnTo>
                  <a:lnTo>
                    <a:pt x="140" y="373"/>
                  </a:lnTo>
                  <a:lnTo>
                    <a:pt x="117" y="371"/>
                  </a:lnTo>
                  <a:lnTo>
                    <a:pt x="110" y="367"/>
                  </a:lnTo>
                  <a:lnTo>
                    <a:pt x="104" y="363"/>
                  </a:lnTo>
                  <a:lnTo>
                    <a:pt x="99" y="358"/>
                  </a:lnTo>
                  <a:lnTo>
                    <a:pt x="5" y="351"/>
                  </a:lnTo>
                  <a:lnTo>
                    <a:pt x="4" y="288"/>
                  </a:lnTo>
                  <a:lnTo>
                    <a:pt x="0" y="224"/>
                  </a:lnTo>
                  <a:lnTo>
                    <a:pt x="68" y="227"/>
                  </a:lnTo>
                  <a:lnTo>
                    <a:pt x="81" y="235"/>
                  </a:lnTo>
                  <a:lnTo>
                    <a:pt x="96" y="241"/>
                  </a:lnTo>
                  <a:lnTo>
                    <a:pt x="113" y="243"/>
                  </a:lnTo>
                  <a:lnTo>
                    <a:pt x="113" y="179"/>
                  </a:lnTo>
                  <a:lnTo>
                    <a:pt x="107" y="179"/>
                  </a:lnTo>
                  <a:lnTo>
                    <a:pt x="102" y="178"/>
                  </a:lnTo>
                  <a:lnTo>
                    <a:pt x="96" y="175"/>
                  </a:lnTo>
                  <a:lnTo>
                    <a:pt x="95" y="19"/>
                  </a:lnTo>
                  <a:lnTo>
                    <a:pt x="121" y="19"/>
                  </a:lnTo>
                  <a:lnTo>
                    <a:pt x="147" y="16"/>
                  </a:lnTo>
                  <a:lnTo>
                    <a:pt x="171" y="9"/>
                  </a:lnTo>
                  <a:lnTo>
                    <a:pt x="359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Павловский район"/>
            <p:cNvSpPr>
              <a:spLocks/>
            </p:cNvSpPr>
            <p:nvPr/>
          </p:nvSpPr>
          <p:spPr bwMode="auto">
            <a:xfrm>
              <a:off x="6505849" y="1072017"/>
              <a:ext cx="1160463" cy="739775"/>
            </a:xfrm>
            <a:custGeom>
              <a:avLst/>
              <a:gdLst>
                <a:gd name="T0" fmla="*/ 615 w 731"/>
                <a:gd name="T1" fmla="*/ 8 h 466"/>
                <a:gd name="T2" fmla="*/ 641 w 731"/>
                <a:gd name="T3" fmla="*/ 13 h 466"/>
                <a:gd name="T4" fmla="*/ 712 w 731"/>
                <a:gd name="T5" fmla="*/ 31 h 466"/>
                <a:gd name="T6" fmla="*/ 731 w 731"/>
                <a:gd name="T7" fmla="*/ 197 h 466"/>
                <a:gd name="T8" fmla="*/ 725 w 731"/>
                <a:gd name="T9" fmla="*/ 220 h 466"/>
                <a:gd name="T10" fmla="*/ 587 w 731"/>
                <a:gd name="T11" fmla="*/ 211 h 466"/>
                <a:gd name="T12" fmla="*/ 557 w 731"/>
                <a:gd name="T13" fmla="*/ 228 h 466"/>
                <a:gd name="T14" fmla="*/ 524 w 731"/>
                <a:gd name="T15" fmla="*/ 246 h 466"/>
                <a:gd name="T16" fmla="*/ 490 w 731"/>
                <a:gd name="T17" fmla="*/ 257 h 466"/>
                <a:gd name="T18" fmla="*/ 451 w 731"/>
                <a:gd name="T19" fmla="*/ 287 h 466"/>
                <a:gd name="T20" fmla="*/ 452 w 731"/>
                <a:gd name="T21" fmla="*/ 341 h 466"/>
                <a:gd name="T22" fmla="*/ 464 w 731"/>
                <a:gd name="T23" fmla="*/ 351 h 466"/>
                <a:gd name="T24" fmla="*/ 463 w 731"/>
                <a:gd name="T25" fmla="*/ 364 h 466"/>
                <a:gd name="T26" fmla="*/ 445 w 731"/>
                <a:gd name="T27" fmla="*/ 363 h 466"/>
                <a:gd name="T28" fmla="*/ 414 w 731"/>
                <a:gd name="T29" fmla="*/ 382 h 466"/>
                <a:gd name="T30" fmla="*/ 396 w 731"/>
                <a:gd name="T31" fmla="*/ 390 h 466"/>
                <a:gd name="T32" fmla="*/ 331 w 731"/>
                <a:gd name="T33" fmla="*/ 368 h 466"/>
                <a:gd name="T34" fmla="*/ 263 w 731"/>
                <a:gd name="T35" fmla="*/ 453 h 466"/>
                <a:gd name="T36" fmla="*/ 174 w 731"/>
                <a:gd name="T37" fmla="*/ 458 h 466"/>
                <a:gd name="T38" fmla="*/ 80 w 731"/>
                <a:gd name="T39" fmla="*/ 427 h 466"/>
                <a:gd name="T40" fmla="*/ 76 w 731"/>
                <a:gd name="T41" fmla="*/ 466 h 466"/>
                <a:gd name="T42" fmla="*/ 35 w 731"/>
                <a:gd name="T43" fmla="*/ 453 h 466"/>
                <a:gd name="T44" fmla="*/ 13 w 731"/>
                <a:gd name="T45" fmla="*/ 349 h 466"/>
                <a:gd name="T46" fmla="*/ 25 w 731"/>
                <a:gd name="T47" fmla="*/ 314 h 466"/>
                <a:gd name="T48" fmla="*/ 0 w 731"/>
                <a:gd name="T49" fmla="*/ 269 h 466"/>
                <a:gd name="T50" fmla="*/ 32 w 731"/>
                <a:gd name="T51" fmla="*/ 216 h 466"/>
                <a:gd name="T52" fmla="*/ 69 w 731"/>
                <a:gd name="T53" fmla="*/ 198 h 466"/>
                <a:gd name="T54" fmla="*/ 82 w 731"/>
                <a:gd name="T55" fmla="*/ 211 h 466"/>
                <a:gd name="T56" fmla="*/ 103 w 731"/>
                <a:gd name="T57" fmla="*/ 65 h 466"/>
                <a:gd name="T58" fmla="*/ 142 w 731"/>
                <a:gd name="T59" fmla="*/ 52 h 466"/>
                <a:gd name="T60" fmla="*/ 165 w 731"/>
                <a:gd name="T61" fmla="*/ 23 h 466"/>
                <a:gd name="T62" fmla="*/ 286 w 731"/>
                <a:gd name="T63" fmla="*/ 47 h 466"/>
                <a:gd name="T64" fmla="*/ 460 w 731"/>
                <a:gd name="T65" fmla="*/ 64 h 466"/>
                <a:gd name="T66" fmla="*/ 604 w 731"/>
                <a:gd name="T67" fmla="*/ 81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1" h="466">
                  <a:moveTo>
                    <a:pt x="604" y="0"/>
                  </a:moveTo>
                  <a:lnTo>
                    <a:pt x="615" y="8"/>
                  </a:lnTo>
                  <a:lnTo>
                    <a:pt x="626" y="13"/>
                  </a:lnTo>
                  <a:lnTo>
                    <a:pt x="641" y="13"/>
                  </a:lnTo>
                  <a:lnTo>
                    <a:pt x="641" y="31"/>
                  </a:lnTo>
                  <a:lnTo>
                    <a:pt x="712" y="31"/>
                  </a:lnTo>
                  <a:lnTo>
                    <a:pt x="717" y="197"/>
                  </a:lnTo>
                  <a:lnTo>
                    <a:pt x="731" y="197"/>
                  </a:lnTo>
                  <a:lnTo>
                    <a:pt x="730" y="209"/>
                  </a:lnTo>
                  <a:lnTo>
                    <a:pt x="725" y="220"/>
                  </a:lnTo>
                  <a:lnTo>
                    <a:pt x="657" y="211"/>
                  </a:lnTo>
                  <a:lnTo>
                    <a:pt x="587" y="211"/>
                  </a:lnTo>
                  <a:lnTo>
                    <a:pt x="587" y="228"/>
                  </a:lnTo>
                  <a:lnTo>
                    <a:pt x="557" y="228"/>
                  </a:lnTo>
                  <a:lnTo>
                    <a:pt x="528" y="234"/>
                  </a:lnTo>
                  <a:lnTo>
                    <a:pt x="524" y="246"/>
                  </a:lnTo>
                  <a:lnTo>
                    <a:pt x="524" y="261"/>
                  </a:lnTo>
                  <a:lnTo>
                    <a:pt x="490" y="257"/>
                  </a:lnTo>
                  <a:lnTo>
                    <a:pt x="456" y="261"/>
                  </a:lnTo>
                  <a:lnTo>
                    <a:pt x="451" y="287"/>
                  </a:lnTo>
                  <a:lnTo>
                    <a:pt x="449" y="314"/>
                  </a:lnTo>
                  <a:lnTo>
                    <a:pt x="452" y="341"/>
                  </a:lnTo>
                  <a:lnTo>
                    <a:pt x="459" y="345"/>
                  </a:lnTo>
                  <a:lnTo>
                    <a:pt x="464" y="351"/>
                  </a:lnTo>
                  <a:lnTo>
                    <a:pt x="470" y="356"/>
                  </a:lnTo>
                  <a:lnTo>
                    <a:pt x="463" y="364"/>
                  </a:lnTo>
                  <a:lnTo>
                    <a:pt x="455" y="367"/>
                  </a:lnTo>
                  <a:lnTo>
                    <a:pt x="445" y="363"/>
                  </a:lnTo>
                  <a:lnTo>
                    <a:pt x="422" y="386"/>
                  </a:lnTo>
                  <a:lnTo>
                    <a:pt x="414" y="382"/>
                  </a:lnTo>
                  <a:lnTo>
                    <a:pt x="407" y="377"/>
                  </a:lnTo>
                  <a:lnTo>
                    <a:pt x="396" y="390"/>
                  </a:lnTo>
                  <a:lnTo>
                    <a:pt x="383" y="400"/>
                  </a:lnTo>
                  <a:lnTo>
                    <a:pt x="331" y="368"/>
                  </a:lnTo>
                  <a:lnTo>
                    <a:pt x="296" y="409"/>
                  </a:lnTo>
                  <a:lnTo>
                    <a:pt x="263" y="453"/>
                  </a:lnTo>
                  <a:lnTo>
                    <a:pt x="218" y="458"/>
                  </a:lnTo>
                  <a:lnTo>
                    <a:pt x="174" y="458"/>
                  </a:lnTo>
                  <a:lnTo>
                    <a:pt x="174" y="427"/>
                  </a:lnTo>
                  <a:lnTo>
                    <a:pt x="80" y="427"/>
                  </a:lnTo>
                  <a:lnTo>
                    <a:pt x="80" y="447"/>
                  </a:lnTo>
                  <a:lnTo>
                    <a:pt x="76" y="466"/>
                  </a:lnTo>
                  <a:lnTo>
                    <a:pt x="55" y="458"/>
                  </a:lnTo>
                  <a:lnTo>
                    <a:pt x="35" y="453"/>
                  </a:lnTo>
                  <a:lnTo>
                    <a:pt x="13" y="453"/>
                  </a:lnTo>
                  <a:lnTo>
                    <a:pt x="13" y="349"/>
                  </a:lnTo>
                  <a:lnTo>
                    <a:pt x="25" y="349"/>
                  </a:lnTo>
                  <a:lnTo>
                    <a:pt x="25" y="314"/>
                  </a:lnTo>
                  <a:lnTo>
                    <a:pt x="0" y="314"/>
                  </a:lnTo>
                  <a:lnTo>
                    <a:pt x="0" y="269"/>
                  </a:lnTo>
                  <a:lnTo>
                    <a:pt x="31" y="269"/>
                  </a:lnTo>
                  <a:lnTo>
                    <a:pt x="32" y="216"/>
                  </a:lnTo>
                  <a:lnTo>
                    <a:pt x="62" y="193"/>
                  </a:lnTo>
                  <a:lnTo>
                    <a:pt x="69" y="198"/>
                  </a:lnTo>
                  <a:lnTo>
                    <a:pt x="76" y="204"/>
                  </a:lnTo>
                  <a:lnTo>
                    <a:pt x="82" y="211"/>
                  </a:lnTo>
                  <a:lnTo>
                    <a:pt x="87" y="81"/>
                  </a:lnTo>
                  <a:lnTo>
                    <a:pt x="103" y="65"/>
                  </a:lnTo>
                  <a:lnTo>
                    <a:pt x="121" y="56"/>
                  </a:lnTo>
                  <a:lnTo>
                    <a:pt x="142" y="52"/>
                  </a:lnTo>
                  <a:lnTo>
                    <a:pt x="165" y="54"/>
                  </a:lnTo>
                  <a:lnTo>
                    <a:pt x="165" y="23"/>
                  </a:lnTo>
                  <a:lnTo>
                    <a:pt x="225" y="32"/>
                  </a:lnTo>
                  <a:lnTo>
                    <a:pt x="286" y="47"/>
                  </a:lnTo>
                  <a:lnTo>
                    <a:pt x="443" y="52"/>
                  </a:lnTo>
                  <a:lnTo>
                    <a:pt x="460" y="64"/>
                  </a:lnTo>
                  <a:lnTo>
                    <a:pt x="474" y="79"/>
                  </a:lnTo>
                  <a:lnTo>
                    <a:pt x="604" y="81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Приморско-Ахтарский район"/>
            <p:cNvSpPr>
              <a:spLocks/>
            </p:cNvSpPr>
            <p:nvPr/>
          </p:nvSpPr>
          <p:spPr bwMode="auto">
            <a:xfrm>
              <a:off x="4143649" y="1221242"/>
              <a:ext cx="1271588" cy="893763"/>
            </a:xfrm>
            <a:custGeom>
              <a:avLst/>
              <a:gdLst>
                <a:gd name="T0" fmla="*/ 445 w 801"/>
                <a:gd name="T1" fmla="*/ 15 h 563"/>
                <a:gd name="T2" fmla="*/ 484 w 801"/>
                <a:gd name="T3" fmla="*/ 58 h 563"/>
                <a:gd name="T4" fmla="*/ 555 w 801"/>
                <a:gd name="T5" fmla="*/ 121 h 563"/>
                <a:gd name="T6" fmla="*/ 666 w 801"/>
                <a:gd name="T7" fmla="*/ 147 h 563"/>
                <a:gd name="T8" fmla="*/ 741 w 801"/>
                <a:gd name="T9" fmla="*/ 201 h 563"/>
                <a:gd name="T10" fmla="*/ 796 w 801"/>
                <a:gd name="T11" fmla="*/ 247 h 563"/>
                <a:gd name="T12" fmla="*/ 801 w 801"/>
                <a:gd name="T13" fmla="*/ 302 h 563"/>
                <a:gd name="T14" fmla="*/ 755 w 801"/>
                <a:gd name="T15" fmla="*/ 308 h 563"/>
                <a:gd name="T16" fmla="*/ 725 w 801"/>
                <a:gd name="T17" fmla="*/ 337 h 563"/>
                <a:gd name="T18" fmla="*/ 709 w 801"/>
                <a:gd name="T19" fmla="*/ 489 h 563"/>
                <a:gd name="T20" fmla="*/ 702 w 801"/>
                <a:gd name="T21" fmla="*/ 493 h 563"/>
                <a:gd name="T22" fmla="*/ 675 w 801"/>
                <a:gd name="T23" fmla="*/ 487 h 563"/>
                <a:gd name="T24" fmla="*/ 657 w 801"/>
                <a:gd name="T25" fmla="*/ 510 h 563"/>
                <a:gd name="T26" fmla="*/ 594 w 801"/>
                <a:gd name="T27" fmla="*/ 510 h 563"/>
                <a:gd name="T28" fmla="*/ 585 w 801"/>
                <a:gd name="T29" fmla="*/ 503 h 563"/>
                <a:gd name="T30" fmla="*/ 533 w 801"/>
                <a:gd name="T31" fmla="*/ 521 h 563"/>
                <a:gd name="T32" fmla="*/ 478 w 801"/>
                <a:gd name="T33" fmla="*/ 500 h 563"/>
                <a:gd name="T34" fmla="*/ 385 w 801"/>
                <a:gd name="T35" fmla="*/ 534 h 563"/>
                <a:gd name="T36" fmla="*/ 370 w 801"/>
                <a:gd name="T37" fmla="*/ 526 h 563"/>
                <a:gd name="T38" fmla="*/ 343 w 801"/>
                <a:gd name="T39" fmla="*/ 526 h 563"/>
                <a:gd name="T40" fmla="*/ 332 w 801"/>
                <a:gd name="T41" fmla="*/ 534 h 563"/>
                <a:gd name="T42" fmla="*/ 304 w 801"/>
                <a:gd name="T43" fmla="*/ 506 h 563"/>
                <a:gd name="T44" fmla="*/ 284 w 801"/>
                <a:gd name="T45" fmla="*/ 512 h 563"/>
                <a:gd name="T46" fmla="*/ 195 w 801"/>
                <a:gd name="T47" fmla="*/ 413 h 563"/>
                <a:gd name="T48" fmla="*/ 163 w 801"/>
                <a:gd name="T49" fmla="*/ 487 h 563"/>
                <a:gd name="T50" fmla="*/ 131 w 801"/>
                <a:gd name="T51" fmla="*/ 525 h 563"/>
                <a:gd name="T52" fmla="*/ 96 w 801"/>
                <a:gd name="T53" fmla="*/ 542 h 563"/>
                <a:gd name="T54" fmla="*/ 57 w 801"/>
                <a:gd name="T55" fmla="*/ 563 h 563"/>
                <a:gd name="T56" fmla="*/ 9 w 801"/>
                <a:gd name="T57" fmla="*/ 548 h 563"/>
                <a:gd name="T58" fmla="*/ 22 w 801"/>
                <a:gd name="T59" fmla="*/ 487 h 563"/>
                <a:gd name="T60" fmla="*/ 53 w 801"/>
                <a:gd name="T61" fmla="*/ 454 h 563"/>
                <a:gd name="T62" fmla="*/ 116 w 801"/>
                <a:gd name="T63" fmla="*/ 265 h 563"/>
                <a:gd name="T64" fmla="*/ 174 w 801"/>
                <a:gd name="T65" fmla="*/ 148 h 563"/>
                <a:gd name="T66" fmla="*/ 252 w 801"/>
                <a:gd name="T67" fmla="*/ 119 h 563"/>
                <a:gd name="T68" fmla="*/ 294 w 801"/>
                <a:gd name="T69" fmla="*/ 122 h 563"/>
                <a:gd name="T70" fmla="*/ 290 w 801"/>
                <a:gd name="T71" fmla="*/ 130 h 563"/>
                <a:gd name="T72" fmla="*/ 264 w 801"/>
                <a:gd name="T73" fmla="*/ 130 h 563"/>
                <a:gd name="T74" fmla="*/ 248 w 801"/>
                <a:gd name="T75" fmla="*/ 163 h 563"/>
                <a:gd name="T76" fmla="*/ 236 w 801"/>
                <a:gd name="T77" fmla="*/ 174 h 563"/>
                <a:gd name="T78" fmla="*/ 245 w 801"/>
                <a:gd name="T79" fmla="*/ 196 h 563"/>
                <a:gd name="T80" fmla="*/ 257 w 801"/>
                <a:gd name="T81" fmla="*/ 198 h 563"/>
                <a:gd name="T82" fmla="*/ 256 w 801"/>
                <a:gd name="T83" fmla="*/ 230 h 563"/>
                <a:gd name="T84" fmla="*/ 291 w 801"/>
                <a:gd name="T85" fmla="*/ 242 h 563"/>
                <a:gd name="T86" fmla="*/ 305 w 801"/>
                <a:gd name="T87" fmla="*/ 216 h 563"/>
                <a:gd name="T88" fmla="*/ 337 w 801"/>
                <a:gd name="T89" fmla="*/ 179 h 563"/>
                <a:gd name="T90" fmla="*/ 340 w 801"/>
                <a:gd name="T91" fmla="*/ 130 h 563"/>
                <a:gd name="T92" fmla="*/ 366 w 801"/>
                <a:gd name="T93" fmla="*/ 76 h 563"/>
                <a:gd name="T94" fmla="*/ 419 w 801"/>
                <a:gd name="T95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1" h="563">
                  <a:moveTo>
                    <a:pt x="419" y="0"/>
                  </a:moveTo>
                  <a:lnTo>
                    <a:pt x="445" y="15"/>
                  </a:lnTo>
                  <a:lnTo>
                    <a:pt x="467" y="34"/>
                  </a:lnTo>
                  <a:lnTo>
                    <a:pt x="484" y="58"/>
                  </a:lnTo>
                  <a:lnTo>
                    <a:pt x="518" y="91"/>
                  </a:lnTo>
                  <a:lnTo>
                    <a:pt x="555" y="121"/>
                  </a:lnTo>
                  <a:lnTo>
                    <a:pt x="594" y="147"/>
                  </a:lnTo>
                  <a:lnTo>
                    <a:pt x="666" y="147"/>
                  </a:lnTo>
                  <a:lnTo>
                    <a:pt x="719" y="172"/>
                  </a:lnTo>
                  <a:lnTo>
                    <a:pt x="741" y="201"/>
                  </a:lnTo>
                  <a:lnTo>
                    <a:pt x="760" y="231"/>
                  </a:lnTo>
                  <a:lnTo>
                    <a:pt x="796" y="247"/>
                  </a:lnTo>
                  <a:lnTo>
                    <a:pt x="801" y="274"/>
                  </a:lnTo>
                  <a:lnTo>
                    <a:pt x="801" y="302"/>
                  </a:lnTo>
                  <a:lnTo>
                    <a:pt x="775" y="302"/>
                  </a:lnTo>
                  <a:lnTo>
                    <a:pt x="755" y="308"/>
                  </a:lnTo>
                  <a:lnTo>
                    <a:pt x="739" y="319"/>
                  </a:lnTo>
                  <a:lnTo>
                    <a:pt x="725" y="337"/>
                  </a:lnTo>
                  <a:lnTo>
                    <a:pt x="715" y="359"/>
                  </a:lnTo>
                  <a:lnTo>
                    <a:pt x="709" y="489"/>
                  </a:lnTo>
                  <a:lnTo>
                    <a:pt x="706" y="492"/>
                  </a:lnTo>
                  <a:lnTo>
                    <a:pt x="702" y="493"/>
                  </a:lnTo>
                  <a:lnTo>
                    <a:pt x="687" y="487"/>
                  </a:lnTo>
                  <a:lnTo>
                    <a:pt x="675" y="487"/>
                  </a:lnTo>
                  <a:lnTo>
                    <a:pt x="664" y="495"/>
                  </a:lnTo>
                  <a:lnTo>
                    <a:pt x="657" y="510"/>
                  </a:lnTo>
                  <a:lnTo>
                    <a:pt x="626" y="512"/>
                  </a:lnTo>
                  <a:lnTo>
                    <a:pt x="594" y="510"/>
                  </a:lnTo>
                  <a:lnTo>
                    <a:pt x="590" y="506"/>
                  </a:lnTo>
                  <a:lnTo>
                    <a:pt x="585" y="503"/>
                  </a:lnTo>
                  <a:lnTo>
                    <a:pt x="559" y="526"/>
                  </a:lnTo>
                  <a:lnTo>
                    <a:pt x="533" y="521"/>
                  </a:lnTo>
                  <a:lnTo>
                    <a:pt x="509" y="526"/>
                  </a:lnTo>
                  <a:lnTo>
                    <a:pt x="478" y="500"/>
                  </a:lnTo>
                  <a:lnTo>
                    <a:pt x="442" y="481"/>
                  </a:lnTo>
                  <a:lnTo>
                    <a:pt x="385" y="534"/>
                  </a:lnTo>
                  <a:lnTo>
                    <a:pt x="377" y="530"/>
                  </a:lnTo>
                  <a:lnTo>
                    <a:pt x="370" y="526"/>
                  </a:lnTo>
                  <a:lnTo>
                    <a:pt x="357" y="530"/>
                  </a:lnTo>
                  <a:lnTo>
                    <a:pt x="343" y="526"/>
                  </a:lnTo>
                  <a:lnTo>
                    <a:pt x="337" y="529"/>
                  </a:lnTo>
                  <a:lnTo>
                    <a:pt x="332" y="534"/>
                  </a:lnTo>
                  <a:lnTo>
                    <a:pt x="309" y="499"/>
                  </a:lnTo>
                  <a:lnTo>
                    <a:pt x="304" y="506"/>
                  </a:lnTo>
                  <a:lnTo>
                    <a:pt x="294" y="511"/>
                  </a:lnTo>
                  <a:lnTo>
                    <a:pt x="284" y="512"/>
                  </a:lnTo>
                  <a:lnTo>
                    <a:pt x="283" y="468"/>
                  </a:lnTo>
                  <a:lnTo>
                    <a:pt x="195" y="413"/>
                  </a:lnTo>
                  <a:lnTo>
                    <a:pt x="177" y="449"/>
                  </a:lnTo>
                  <a:lnTo>
                    <a:pt x="163" y="487"/>
                  </a:lnTo>
                  <a:lnTo>
                    <a:pt x="155" y="526"/>
                  </a:lnTo>
                  <a:lnTo>
                    <a:pt x="131" y="525"/>
                  </a:lnTo>
                  <a:lnTo>
                    <a:pt x="112" y="530"/>
                  </a:lnTo>
                  <a:lnTo>
                    <a:pt x="96" y="542"/>
                  </a:lnTo>
                  <a:lnTo>
                    <a:pt x="83" y="561"/>
                  </a:lnTo>
                  <a:lnTo>
                    <a:pt x="57" y="563"/>
                  </a:lnTo>
                  <a:lnTo>
                    <a:pt x="33" y="559"/>
                  </a:lnTo>
                  <a:lnTo>
                    <a:pt x="9" y="548"/>
                  </a:lnTo>
                  <a:lnTo>
                    <a:pt x="0" y="493"/>
                  </a:lnTo>
                  <a:lnTo>
                    <a:pt x="22" y="487"/>
                  </a:lnTo>
                  <a:lnTo>
                    <a:pt x="40" y="473"/>
                  </a:lnTo>
                  <a:lnTo>
                    <a:pt x="53" y="454"/>
                  </a:lnTo>
                  <a:lnTo>
                    <a:pt x="89" y="360"/>
                  </a:lnTo>
                  <a:lnTo>
                    <a:pt x="116" y="265"/>
                  </a:lnTo>
                  <a:lnTo>
                    <a:pt x="144" y="205"/>
                  </a:lnTo>
                  <a:lnTo>
                    <a:pt x="174" y="148"/>
                  </a:lnTo>
                  <a:lnTo>
                    <a:pt x="212" y="130"/>
                  </a:lnTo>
                  <a:lnTo>
                    <a:pt x="252" y="119"/>
                  </a:lnTo>
                  <a:lnTo>
                    <a:pt x="294" y="117"/>
                  </a:lnTo>
                  <a:lnTo>
                    <a:pt x="294" y="122"/>
                  </a:lnTo>
                  <a:lnTo>
                    <a:pt x="293" y="126"/>
                  </a:lnTo>
                  <a:lnTo>
                    <a:pt x="290" y="130"/>
                  </a:lnTo>
                  <a:lnTo>
                    <a:pt x="276" y="126"/>
                  </a:lnTo>
                  <a:lnTo>
                    <a:pt x="264" y="130"/>
                  </a:lnTo>
                  <a:lnTo>
                    <a:pt x="263" y="162"/>
                  </a:lnTo>
                  <a:lnTo>
                    <a:pt x="248" y="163"/>
                  </a:lnTo>
                  <a:lnTo>
                    <a:pt x="240" y="167"/>
                  </a:lnTo>
                  <a:lnTo>
                    <a:pt x="236" y="174"/>
                  </a:lnTo>
                  <a:lnTo>
                    <a:pt x="237" y="183"/>
                  </a:lnTo>
                  <a:lnTo>
                    <a:pt x="245" y="196"/>
                  </a:lnTo>
                  <a:lnTo>
                    <a:pt x="250" y="198"/>
                  </a:lnTo>
                  <a:lnTo>
                    <a:pt x="257" y="198"/>
                  </a:lnTo>
                  <a:lnTo>
                    <a:pt x="255" y="213"/>
                  </a:lnTo>
                  <a:lnTo>
                    <a:pt x="256" y="230"/>
                  </a:lnTo>
                  <a:lnTo>
                    <a:pt x="284" y="243"/>
                  </a:lnTo>
                  <a:lnTo>
                    <a:pt x="291" y="242"/>
                  </a:lnTo>
                  <a:lnTo>
                    <a:pt x="295" y="238"/>
                  </a:lnTo>
                  <a:lnTo>
                    <a:pt x="305" y="216"/>
                  </a:lnTo>
                  <a:lnTo>
                    <a:pt x="324" y="200"/>
                  </a:lnTo>
                  <a:lnTo>
                    <a:pt x="337" y="179"/>
                  </a:lnTo>
                  <a:lnTo>
                    <a:pt x="343" y="156"/>
                  </a:lnTo>
                  <a:lnTo>
                    <a:pt x="340" y="130"/>
                  </a:lnTo>
                  <a:lnTo>
                    <a:pt x="363" y="109"/>
                  </a:lnTo>
                  <a:lnTo>
                    <a:pt x="366" y="76"/>
                  </a:lnTo>
                  <a:lnTo>
                    <a:pt x="373" y="4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Тихорецкий район"/>
            <p:cNvSpPr>
              <a:spLocks/>
            </p:cNvSpPr>
            <p:nvPr/>
          </p:nvSpPr>
          <p:spPr bwMode="auto">
            <a:xfrm>
              <a:off x="6945586" y="1433967"/>
              <a:ext cx="990600" cy="992188"/>
            </a:xfrm>
            <a:custGeom>
              <a:avLst/>
              <a:gdLst>
                <a:gd name="T0" fmla="*/ 341 w 624"/>
                <a:gd name="T1" fmla="*/ 0 h 625"/>
                <a:gd name="T2" fmla="*/ 448 w 624"/>
                <a:gd name="T3" fmla="*/ 147 h 625"/>
                <a:gd name="T4" fmla="*/ 530 w 624"/>
                <a:gd name="T5" fmla="*/ 172 h 625"/>
                <a:gd name="T6" fmla="*/ 552 w 624"/>
                <a:gd name="T7" fmla="*/ 159 h 625"/>
                <a:gd name="T8" fmla="*/ 564 w 624"/>
                <a:gd name="T9" fmla="*/ 172 h 625"/>
                <a:gd name="T10" fmla="*/ 556 w 624"/>
                <a:gd name="T11" fmla="*/ 437 h 625"/>
                <a:gd name="T12" fmla="*/ 597 w 624"/>
                <a:gd name="T13" fmla="*/ 468 h 625"/>
                <a:gd name="T14" fmla="*/ 620 w 624"/>
                <a:gd name="T15" fmla="*/ 566 h 625"/>
                <a:gd name="T16" fmla="*/ 544 w 624"/>
                <a:gd name="T17" fmla="*/ 607 h 625"/>
                <a:gd name="T18" fmla="*/ 495 w 624"/>
                <a:gd name="T19" fmla="*/ 612 h 625"/>
                <a:gd name="T20" fmla="*/ 455 w 624"/>
                <a:gd name="T21" fmla="*/ 602 h 625"/>
                <a:gd name="T22" fmla="*/ 376 w 624"/>
                <a:gd name="T23" fmla="*/ 572 h 625"/>
                <a:gd name="T24" fmla="*/ 314 w 624"/>
                <a:gd name="T25" fmla="*/ 589 h 625"/>
                <a:gd name="T26" fmla="*/ 226 w 624"/>
                <a:gd name="T27" fmla="*/ 596 h 625"/>
                <a:gd name="T28" fmla="*/ 224 w 624"/>
                <a:gd name="T29" fmla="*/ 607 h 625"/>
                <a:gd name="T30" fmla="*/ 206 w 624"/>
                <a:gd name="T31" fmla="*/ 593 h 625"/>
                <a:gd name="T32" fmla="*/ 179 w 624"/>
                <a:gd name="T33" fmla="*/ 576 h 625"/>
                <a:gd name="T34" fmla="*/ 193 w 624"/>
                <a:gd name="T35" fmla="*/ 531 h 625"/>
                <a:gd name="T36" fmla="*/ 292 w 624"/>
                <a:gd name="T37" fmla="*/ 418 h 625"/>
                <a:gd name="T38" fmla="*/ 202 w 624"/>
                <a:gd name="T39" fmla="*/ 347 h 625"/>
                <a:gd name="T40" fmla="*/ 175 w 624"/>
                <a:gd name="T41" fmla="*/ 342 h 625"/>
                <a:gd name="T42" fmla="*/ 187 w 624"/>
                <a:gd name="T43" fmla="*/ 320 h 625"/>
                <a:gd name="T44" fmla="*/ 175 w 624"/>
                <a:gd name="T45" fmla="*/ 305 h 625"/>
                <a:gd name="T46" fmla="*/ 147 w 624"/>
                <a:gd name="T47" fmla="*/ 304 h 625"/>
                <a:gd name="T48" fmla="*/ 126 w 624"/>
                <a:gd name="T49" fmla="*/ 332 h 625"/>
                <a:gd name="T50" fmla="*/ 100 w 624"/>
                <a:gd name="T51" fmla="*/ 354 h 625"/>
                <a:gd name="T52" fmla="*/ 62 w 624"/>
                <a:gd name="T53" fmla="*/ 331 h 625"/>
                <a:gd name="T54" fmla="*/ 28 w 624"/>
                <a:gd name="T55" fmla="*/ 310 h 625"/>
                <a:gd name="T56" fmla="*/ 27 w 624"/>
                <a:gd name="T57" fmla="*/ 302 h 625"/>
                <a:gd name="T58" fmla="*/ 45 w 624"/>
                <a:gd name="T59" fmla="*/ 268 h 625"/>
                <a:gd name="T60" fmla="*/ 0 w 624"/>
                <a:gd name="T61" fmla="*/ 234 h 625"/>
                <a:gd name="T62" fmla="*/ 58 w 624"/>
                <a:gd name="T63" fmla="*/ 162 h 625"/>
                <a:gd name="T64" fmla="*/ 113 w 624"/>
                <a:gd name="T65" fmla="*/ 193 h 625"/>
                <a:gd name="T66" fmla="*/ 128 w 624"/>
                <a:gd name="T67" fmla="*/ 177 h 625"/>
                <a:gd name="T68" fmla="*/ 148 w 624"/>
                <a:gd name="T69" fmla="*/ 185 h 625"/>
                <a:gd name="T70" fmla="*/ 166 w 624"/>
                <a:gd name="T71" fmla="*/ 165 h 625"/>
                <a:gd name="T72" fmla="*/ 201 w 624"/>
                <a:gd name="T73" fmla="*/ 147 h 625"/>
                <a:gd name="T74" fmla="*/ 205 w 624"/>
                <a:gd name="T75" fmla="*/ 113 h 625"/>
                <a:gd name="T76" fmla="*/ 189 w 624"/>
                <a:gd name="T77" fmla="*/ 55 h 625"/>
                <a:gd name="T78" fmla="*/ 217 w 624"/>
                <a:gd name="T79" fmla="*/ 59 h 625"/>
                <a:gd name="T80" fmla="*/ 243 w 624"/>
                <a:gd name="T81" fmla="*/ 53 h 625"/>
                <a:gd name="T82" fmla="*/ 265 w 624"/>
                <a:gd name="T83" fmla="*/ 23 h 625"/>
                <a:gd name="T84" fmla="*/ 327 w 624"/>
                <a:gd name="T85" fmla="*/ 19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4" h="625">
                  <a:moveTo>
                    <a:pt x="327" y="0"/>
                  </a:moveTo>
                  <a:lnTo>
                    <a:pt x="341" y="0"/>
                  </a:lnTo>
                  <a:lnTo>
                    <a:pt x="351" y="140"/>
                  </a:lnTo>
                  <a:lnTo>
                    <a:pt x="448" y="147"/>
                  </a:lnTo>
                  <a:lnTo>
                    <a:pt x="466" y="165"/>
                  </a:lnTo>
                  <a:lnTo>
                    <a:pt x="530" y="172"/>
                  </a:lnTo>
                  <a:lnTo>
                    <a:pt x="542" y="162"/>
                  </a:lnTo>
                  <a:lnTo>
                    <a:pt x="552" y="159"/>
                  </a:lnTo>
                  <a:lnTo>
                    <a:pt x="559" y="162"/>
                  </a:lnTo>
                  <a:lnTo>
                    <a:pt x="564" y="172"/>
                  </a:lnTo>
                  <a:lnTo>
                    <a:pt x="565" y="187"/>
                  </a:lnTo>
                  <a:lnTo>
                    <a:pt x="556" y="437"/>
                  </a:lnTo>
                  <a:lnTo>
                    <a:pt x="593" y="437"/>
                  </a:lnTo>
                  <a:lnTo>
                    <a:pt x="597" y="468"/>
                  </a:lnTo>
                  <a:lnTo>
                    <a:pt x="624" y="468"/>
                  </a:lnTo>
                  <a:lnTo>
                    <a:pt x="620" y="566"/>
                  </a:lnTo>
                  <a:lnTo>
                    <a:pt x="544" y="566"/>
                  </a:lnTo>
                  <a:lnTo>
                    <a:pt x="544" y="607"/>
                  </a:lnTo>
                  <a:lnTo>
                    <a:pt x="518" y="607"/>
                  </a:lnTo>
                  <a:lnTo>
                    <a:pt x="495" y="612"/>
                  </a:lnTo>
                  <a:lnTo>
                    <a:pt x="473" y="625"/>
                  </a:lnTo>
                  <a:lnTo>
                    <a:pt x="455" y="602"/>
                  </a:lnTo>
                  <a:lnTo>
                    <a:pt x="440" y="576"/>
                  </a:lnTo>
                  <a:lnTo>
                    <a:pt x="376" y="572"/>
                  </a:lnTo>
                  <a:lnTo>
                    <a:pt x="314" y="572"/>
                  </a:lnTo>
                  <a:lnTo>
                    <a:pt x="314" y="589"/>
                  </a:lnTo>
                  <a:lnTo>
                    <a:pt x="230" y="591"/>
                  </a:lnTo>
                  <a:lnTo>
                    <a:pt x="226" y="596"/>
                  </a:lnTo>
                  <a:lnTo>
                    <a:pt x="224" y="602"/>
                  </a:lnTo>
                  <a:lnTo>
                    <a:pt x="224" y="607"/>
                  </a:lnTo>
                  <a:lnTo>
                    <a:pt x="206" y="607"/>
                  </a:lnTo>
                  <a:lnTo>
                    <a:pt x="206" y="593"/>
                  </a:lnTo>
                  <a:lnTo>
                    <a:pt x="179" y="593"/>
                  </a:lnTo>
                  <a:lnTo>
                    <a:pt x="179" y="576"/>
                  </a:lnTo>
                  <a:lnTo>
                    <a:pt x="193" y="576"/>
                  </a:lnTo>
                  <a:lnTo>
                    <a:pt x="193" y="531"/>
                  </a:lnTo>
                  <a:lnTo>
                    <a:pt x="292" y="531"/>
                  </a:lnTo>
                  <a:lnTo>
                    <a:pt x="292" y="418"/>
                  </a:lnTo>
                  <a:lnTo>
                    <a:pt x="202" y="418"/>
                  </a:lnTo>
                  <a:lnTo>
                    <a:pt x="202" y="347"/>
                  </a:lnTo>
                  <a:lnTo>
                    <a:pt x="189" y="346"/>
                  </a:lnTo>
                  <a:lnTo>
                    <a:pt x="175" y="342"/>
                  </a:lnTo>
                  <a:lnTo>
                    <a:pt x="185" y="330"/>
                  </a:lnTo>
                  <a:lnTo>
                    <a:pt x="187" y="320"/>
                  </a:lnTo>
                  <a:lnTo>
                    <a:pt x="183" y="312"/>
                  </a:lnTo>
                  <a:lnTo>
                    <a:pt x="175" y="305"/>
                  </a:lnTo>
                  <a:lnTo>
                    <a:pt x="159" y="301"/>
                  </a:lnTo>
                  <a:lnTo>
                    <a:pt x="147" y="304"/>
                  </a:lnTo>
                  <a:lnTo>
                    <a:pt x="137" y="310"/>
                  </a:lnTo>
                  <a:lnTo>
                    <a:pt x="126" y="332"/>
                  </a:lnTo>
                  <a:lnTo>
                    <a:pt x="113" y="353"/>
                  </a:lnTo>
                  <a:lnTo>
                    <a:pt x="100" y="354"/>
                  </a:lnTo>
                  <a:lnTo>
                    <a:pt x="90" y="349"/>
                  </a:lnTo>
                  <a:lnTo>
                    <a:pt x="62" y="331"/>
                  </a:lnTo>
                  <a:lnTo>
                    <a:pt x="31" y="315"/>
                  </a:lnTo>
                  <a:lnTo>
                    <a:pt x="28" y="310"/>
                  </a:lnTo>
                  <a:lnTo>
                    <a:pt x="27" y="306"/>
                  </a:lnTo>
                  <a:lnTo>
                    <a:pt x="27" y="302"/>
                  </a:lnTo>
                  <a:lnTo>
                    <a:pt x="30" y="297"/>
                  </a:lnTo>
                  <a:lnTo>
                    <a:pt x="45" y="268"/>
                  </a:lnTo>
                  <a:lnTo>
                    <a:pt x="22" y="252"/>
                  </a:lnTo>
                  <a:lnTo>
                    <a:pt x="0" y="234"/>
                  </a:lnTo>
                  <a:lnTo>
                    <a:pt x="27" y="198"/>
                  </a:lnTo>
                  <a:lnTo>
                    <a:pt x="58" y="162"/>
                  </a:lnTo>
                  <a:lnTo>
                    <a:pt x="84" y="180"/>
                  </a:lnTo>
                  <a:lnTo>
                    <a:pt x="113" y="193"/>
                  </a:lnTo>
                  <a:lnTo>
                    <a:pt x="119" y="183"/>
                  </a:lnTo>
                  <a:lnTo>
                    <a:pt x="128" y="177"/>
                  </a:lnTo>
                  <a:lnTo>
                    <a:pt x="137" y="179"/>
                  </a:lnTo>
                  <a:lnTo>
                    <a:pt x="148" y="185"/>
                  </a:lnTo>
                  <a:lnTo>
                    <a:pt x="158" y="176"/>
                  </a:lnTo>
                  <a:lnTo>
                    <a:pt x="166" y="165"/>
                  </a:lnTo>
                  <a:lnTo>
                    <a:pt x="185" y="165"/>
                  </a:lnTo>
                  <a:lnTo>
                    <a:pt x="201" y="147"/>
                  </a:lnTo>
                  <a:lnTo>
                    <a:pt x="216" y="127"/>
                  </a:lnTo>
                  <a:lnTo>
                    <a:pt x="205" y="113"/>
                  </a:lnTo>
                  <a:lnTo>
                    <a:pt x="190" y="104"/>
                  </a:lnTo>
                  <a:lnTo>
                    <a:pt x="189" y="55"/>
                  </a:lnTo>
                  <a:lnTo>
                    <a:pt x="204" y="56"/>
                  </a:lnTo>
                  <a:lnTo>
                    <a:pt x="217" y="59"/>
                  </a:lnTo>
                  <a:lnTo>
                    <a:pt x="231" y="51"/>
                  </a:lnTo>
                  <a:lnTo>
                    <a:pt x="243" y="53"/>
                  </a:lnTo>
                  <a:lnTo>
                    <a:pt x="255" y="52"/>
                  </a:lnTo>
                  <a:lnTo>
                    <a:pt x="265" y="23"/>
                  </a:lnTo>
                  <a:lnTo>
                    <a:pt x="296" y="19"/>
                  </a:lnTo>
                  <a:lnTo>
                    <a:pt x="327" y="19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Брюховецкий район"/>
            <p:cNvSpPr>
              <a:spLocks/>
            </p:cNvSpPr>
            <p:nvPr/>
          </p:nvSpPr>
          <p:spPr bwMode="auto">
            <a:xfrm>
              <a:off x="5300936" y="1548267"/>
              <a:ext cx="1195388" cy="563563"/>
            </a:xfrm>
            <a:custGeom>
              <a:avLst/>
              <a:gdLst>
                <a:gd name="T0" fmla="*/ 145 w 753"/>
                <a:gd name="T1" fmla="*/ 7 h 355"/>
                <a:gd name="T2" fmla="*/ 215 w 753"/>
                <a:gd name="T3" fmla="*/ 6 h 355"/>
                <a:gd name="T4" fmla="*/ 215 w 753"/>
                <a:gd name="T5" fmla="*/ 55 h 355"/>
                <a:gd name="T6" fmla="*/ 322 w 753"/>
                <a:gd name="T7" fmla="*/ 79 h 355"/>
                <a:gd name="T8" fmla="*/ 390 w 753"/>
                <a:gd name="T9" fmla="*/ 107 h 355"/>
                <a:gd name="T10" fmla="*/ 398 w 753"/>
                <a:gd name="T11" fmla="*/ 119 h 355"/>
                <a:gd name="T12" fmla="*/ 552 w 753"/>
                <a:gd name="T13" fmla="*/ 124 h 355"/>
                <a:gd name="T14" fmla="*/ 609 w 753"/>
                <a:gd name="T15" fmla="*/ 169 h 355"/>
                <a:gd name="T16" fmla="*/ 686 w 753"/>
                <a:gd name="T17" fmla="*/ 166 h 355"/>
                <a:gd name="T18" fmla="*/ 714 w 753"/>
                <a:gd name="T19" fmla="*/ 149 h 355"/>
                <a:gd name="T20" fmla="*/ 734 w 753"/>
                <a:gd name="T21" fmla="*/ 115 h 355"/>
                <a:gd name="T22" fmla="*/ 753 w 753"/>
                <a:gd name="T23" fmla="*/ 243 h 355"/>
                <a:gd name="T24" fmla="*/ 707 w 753"/>
                <a:gd name="T25" fmla="*/ 270 h 355"/>
                <a:gd name="T26" fmla="*/ 696 w 753"/>
                <a:gd name="T27" fmla="*/ 275 h 355"/>
                <a:gd name="T28" fmla="*/ 691 w 753"/>
                <a:gd name="T29" fmla="*/ 293 h 355"/>
                <a:gd name="T30" fmla="*/ 579 w 753"/>
                <a:gd name="T31" fmla="*/ 324 h 355"/>
                <a:gd name="T32" fmla="*/ 450 w 753"/>
                <a:gd name="T33" fmla="*/ 300 h 355"/>
                <a:gd name="T34" fmla="*/ 421 w 753"/>
                <a:gd name="T35" fmla="*/ 300 h 355"/>
                <a:gd name="T36" fmla="*/ 417 w 753"/>
                <a:gd name="T37" fmla="*/ 311 h 355"/>
                <a:gd name="T38" fmla="*/ 431 w 753"/>
                <a:gd name="T39" fmla="*/ 332 h 355"/>
                <a:gd name="T40" fmla="*/ 378 w 753"/>
                <a:gd name="T41" fmla="*/ 339 h 355"/>
                <a:gd name="T42" fmla="*/ 353 w 753"/>
                <a:gd name="T43" fmla="*/ 327 h 355"/>
                <a:gd name="T44" fmla="*/ 341 w 753"/>
                <a:gd name="T45" fmla="*/ 335 h 355"/>
                <a:gd name="T46" fmla="*/ 257 w 753"/>
                <a:gd name="T47" fmla="*/ 304 h 355"/>
                <a:gd name="T48" fmla="*/ 121 w 753"/>
                <a:gd name="T49" fmla="*/ 262 h 355"/>
                <a:gd name="T50" fmla="*/ 31 w 753"/>
                <a:gd name="T51" fmla="*/ 281 h 355"/>
                <a:gd name="T52" fmla="*/ 3 w 753"/>
                <a:gd name="T53" fmla="*/ 162 h 355"/>
                <a:gd name="T54" fmla="*/ 26 w 753"/>
                <a:gd name="T55" fmla="*/ 123 h 355"/>
                <a:gd name="T56" fmla="*/ 64 w 753"/>
                <a:gd name="T57" fmla="*/ 111 h 355"/>
                <a:gd name="T58" fmla="*/ 99 w 753"/>
                <a:gd name="T59" fmla="*/ 121 h 355"/>
                <a:gd name="T60" fmla="*/ 117 w 753"/>
                <a:gd name="T61" fmla="*/ 113 h 355"/>
                <a:gd name="T62" fmla="*/ 143 w 753"/>
                <a:gd name="T63" fmla="*/ 115 h 355"/>
                <a:gd name="T64" fmla="*/ 150 w 753"/>
                <a:gd name="T65" fmla="*/ 79 h 355"/>
                <a:gd name="T66" fmla="*/ 118 w 753"/>
                <a:gd name="T67" fmla="*/ 32 h 355"/>
                <a:gd name="T68" fmla="*/ 111 w 753"/>
                <a:gd name="T6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3" h="355">
                  <a:moveTo>
                    <a:pt x="111" y="0"/>
                  </a:moveTo>
                  <a:lnTo>
                    <a:pt x="145" y="7"/>
                  </a:lnTo>
                  <a:lnTo>
                    <a:pt x="181" y="10"/>
                  </a:lnTo>
                  <a:lnTo>
                    <a:pt x="215" y="6"/>
                  </a:lnTo>
                  <a:lnTo>
                    <a:pt x="219" y="30"/>
                  </a:lnTo>
                  <a:lnTo>
                    <a:pt x="215" y="55"/>
                  </a:lnTo>
                  <a:lnTo>
                    <a:pt x="314" y="56"/>
                  </a:lnTo>
                  <a:lnTo>
                    <a:pt x="322" y="79"/>
                  </a:lnTo>
                  <a:lnTo>
                    <a:pt x="328" y="104"/>
                  </a:lnTo>
                  <a:lnTo>
                    <a:pt x="390" y="107"/>
                  </a:lnTo>
                  <a:lnTo>
                    <a:pt x="394" y="113"/>
                  </a:lnTo>
                  <a:lnTo>
                    <a:pt x="398" y="119"/>
                  </a:lnTo>
                  <a:lnTo>
                    <a:pt x="404" y="124"/>
                  </a:lnTo>
                  <a:lnTo>
                    <a:pt x="552" y="124"/>
                  </a:lnTo>
                  <a:lnTo>
                    <a:pt x="574" y="169"/>
                  </a:lnTo>
                  <a:lnTo>
                    <a:pt x="609" y="169"/>
                  </a:lnTo>
                  <a:lnTo>
                    <a:pt x="643" y="162"/>
                  </a:lnTo>
                  <a:lnTo>
                    <a:pt x="686" y="166"/>
                  </a:lnTo>
                  <a:lnTo>
                    <a:pt x="686" y="149"/>
                  </a:lnTo>
                  <a:lnTo>
                    <a:pt x="714" y="149"/>
                  </a:lnTo>
                  <a:lnTo>
                    <a:pt x="714" y="117"/>
                  </a:lnTo>
                  <a:lnTo>
                    <a:pt x="734" y="115"/>
                  </a:lnTo>
                  <a:lnTo>
                    <a:pt x="753" y="108"/>
                  </a:lnTo>
                  <a:lnTo>
                    <a:pt x="753" y="243"/>
                  </a:lnTo>
                  <a:lnTo>
                    <a:pt x="708" y="243"/>
                  </a:lnTo>
                  <a:lnTo>
                    <a:pt x="707" y="270"/>
                  </a:lnTo>
                  <a:lnTo>
                    <a:pt x="701" y="272"/>
                  </a:lnTo>
                  <a:lnTo>
                    <a:pt x="696" y="275"/>
                  </a:lnTo>
                  <a:lnTo>
                    <a:pt x="691" y="275"/>
                  </a:lnTo>
                  <a:lnTo>
                    <a:pt x="691" y="293"/>
                  </a:lnTo>
                  <a:lnTo>
                    <a:pt x="579" y="287"/>
                  </a:lnTo>
                  <a:lnTo>
                    <a:pt x="579" y="324"/>
                  </a:lnTo>
                  <a:lnTo>
                    <a:pt x="462" y="308"/>
                  </a:lnTo>
                  <a:lnTo>
                    <a:pt x="450" y="300"/>
                  </a:lnTo>
                  <a:lnTo>
                    <a:pt x="436" y="297"/>
                  </a:lnTo>
                  <a:lnTo>
                    <a:pt x="421" y="300"/>
                  </a:lnTo>
                  <a:lnTo>
                    <a:pt x="419" y="305"/>
                  </a:lnTo>
                  <a:lnTo>
                    <a:pt x="417" y="311"/>
                  </a:lnTo>
                  <a:lnTo>
                    <a:pt x="423" y="323"/>
                  </a:lnTo>
                  <a:lnTo>
                    <a:pt x="431" y="332"/>
                  </a:lnTo>
                  <a:lnTo>
                    <a:pt x="393" y="355"/>
                  </a:lnTo>
                  <a:lnTo>
                    <a:pt x="378" y="339"/>
                  </a:lnTo>
                  <a:lnTo>
                    <a:pt x="362" y="324"/>
                  </a:lnTo>
                  <a:lnTo>
                    <a:pt x="353" y="327"/>
                  </a:lnTo>
                  <a:lnTo>
                    <a:pt x="347" y="330"/>
                  </a:lnTo>
                  <a:lnTo>
                    <a:pt x="341" y="335"/>
                  </a:lnTo>
                  <a:lnTo>
                    <a:pt x="260" y="338"/>
                  </a:lnTo>
                  <a:lnTo>
                    <a:pt x="257" y="304"/>
                  </a:lnTo>
                  <a:lnTo>
                    <a:pt x="251" y="270"/>
                  </a:lnTo>
                  <a:lnTo>
                    <a:pt x="121" y="262"/>
                  </a:lnTo>
                  <a:lnTo>
                    <a:pt x="60" y="293"/>
                  </a:lnTo>
                  <a:lnTo>
                    <a:pt x="31" y="281"/>
                  </a:lnTo>
                  <a:lnTo>
                    <a:pt x="0" y="275"/>
                  </a:lnTo>
                  <a:lnTo>
                    <a:pt x="3" y="162"/>
                  </a:lnTo>
                  <a:lnTo>
                    <a:pt x="12" y="139"/>
                  </a:lnTo>
                  <a:lnTo>
                    <a:pt x="26" y="123"/>
                  </a:lnTo>
                  <a:lnTo>
                    <a:pt x="43" y="113"/>
                  </a:lnTo>
                  <a:lnTo>
                    <a:pt x="64" y="111"/>
                  </a:lnTo>
                  <a:lnTo>
                    <a:pt x="90" y="115"/>
                  </a:lnTo>
                  <a:lnTo>
                    <a:pt x="99" y="121"/>
                  </a:lnTo>
                  <a:lnTo>
                    <a:pt x="109" y="120"/>
                  </a:lnTo>
                  <a:lnTo>
                    <a:pt x="117" y="113"/>
                  </a:lnTo>
                  <a:lnTo>
                    <a:pt x="129" y="116"/>
                  </a:lnTo>
                  <a:lnTo>
                    <a:pt x="143" y="115"/>
                  </a:lnTo>
                  <a:lnTo>
                    <a:pt x="155" y="108"/>
                  </a:lnTo>
                  <a:lnTo>
                    <a:pt x="150" y="79"/>
                  </a:lnTo>
                  <a:lnTo>
                    <a:pt x="137" y="55"/>
                  </a:lnTo>
                  <a:lnTo>
                    <a:pt x="118" y="32"/>
                  </a:lnTo>
                  <a:lnTo>
                    <a:pt x="113" y="17"/>
                  </a:lnTo>
                  <a:lnTo>
                    <a:pt x="111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Выселковскиий район"/>
            <p:cNvSpPr>
              <a:spLocks/>
            </p:cNvSpPr>
            <p:nvPr/>
          </p:nvSpPr>
          <p:spPr bwMode="auto">
            <a:xfrm>
              <a:off x="6526486" y="1778454"/>
              <a:ext cx="854075" cy="925513"/>
            </a:xfrm>
            <a:custGeom>
              <a:avLst/>
              <a:gdLst>
                <a:gd name="T0" fmla="*/ 84 w 538"/>
                <a:gd name="T1" fmla="*/ 0 h 583"/>
                <a:gd name="T2" fmla="*/ 143 w 538"/>
                <a:gd name="T3" fmla="*/ 0 h 583"/>
                <a:gd name="T4" fmla="*/ 143 w 538"/>
                <a:gd name="T5" fmla="*/ 27 h 583"/>
                <a:gd name="T6" fmla="*/ 250 w 538"/>
                <a:gd name="T7" fmla="*/ 34 h 583"/>
                <a:gd name="T8" fmla="*/ 269 w 538"/>
                <a:gd name="T9" fmla="*/ 45 h 583"/>
                <a:gd name="T10" fmla="*/ 287 w 538"/>
                <a:gd name="T11" fmla="*/ 58 h 583"/>
                <a:gd name="T12" fmla="*/ 269 w 538"/>
                <a:gd name="T13" fmla="*/ 96 h 583"/>
                <a:gd name="T14" fmla="*/ 322 w 538"/>
                <a:gd name="T15" fmla="*/ 132 h 583"/>
                <a:gd name="T16" fmla="*/ 378 w 538"/>
                <a:gd name="T17" fmla="*/ 166 h 583"/>
                <a:gd name="T18" fmla="*/ 388 w 538"/>
                <a:gd name="T19" fmla="*/ 149 h 583"/>
                <a:gd name="T20" fmla="*/ 398 w 538"/>
                <a:gd name="T21" fmla="*/ 138 h 583"/>
                <a:gd name="T22" fmla="*/ 411 w 538"/>
                <a:gd name="T23" fmla="*/ 134 h 583"/>
                <a:gd name="T24" fmla="*/ 426 w 538"/>
                <a:gd name="T25" fmla="*/ 136 h 583"/>
                <a:gd name="T26" fmla="*/ 443 w 538"/>
                <a:gd name="T27" fmla="*/ 142 h 583"/>
                <a:gd name="T28" fmla="*/ 447 w 538"/>
                <a:gd name="T29" fmla="*/ 179 h 583"/>
                <a:gd name="T30" fmla="*/ 449 w 538"/>
                <a:gd name="T31" fmla="*/ 215 h 583"/>
                <a:gd name="T32" fmla="*/ 538 w 538"/>
                <a:gd name="T33" fmla="*/ 220 h 583"/>
                <a:gd name="T34" fmla="*/ 538 w 538"/>
                <a:gd name="T35" fmla="*/ 296 h 583"/>
                <a:gd name="T36" fmla="*/ 443 w 538"/>
                <a:gd name="T37" fmla="*/ 296 h 583"/>
                <a:gd name="T38" fmla="*/ 443 w 538"/>
                <a:gd name="T39" fmla="*/ 341 h 583"/>
                <a:gd name="T40" fmla="*/ 426 w 538"/>
                <a:gd name="T41" fmla="*/ 341 h 583"/>
                <a:gd name="T42" fmla="*/ 426 w 538"/>
                <a:gd name="T43" fmla="*/ 394 h 583"/>
                <a:gd name="T44" fmla="*/ 439 w 538"/>
                <a:gd name="T45" fmla="*/ 394 h 583"/>
                <a:gd name="T46" fmla="*/ 453 w 538"/>
                <a:gd name="T47" fmla="*/ 400 h 583"/>
                <a:gd name="T48" fmla="*/ 423 w 538"/>
                <a:gd name="T49" fmla="*/ 404 h 583"/>
                <a:gd name="T50" fmla="*/ 394 w 538"/>
                <a:gd name="T51" fmla="*/ 404 h 583"/>
                <a:gd name="T52" fmla="*/ 394 w 538"/>
                <a:gd name="T53" fmla="*/ 457 h 583"/>
                <a:gd name="T54" fmla="*/ 314 w 538"/>
                <a:gd name="T55" fmla="*/ 457 h 583"/>
                <a:gd name="T56" fmla="*/ 318 w 538"/>
                <a:gd name="T57" fmla="*/ 511 h 583"/>
                <a:gd name="T58" fmla="*/ 363 w 538"/>
                <a:gd name="T59" fmla="*/ 518 h 583"/>
                <a:gd name="T60" fmla="*/ 367 w 538"/>
                <a:gd name="T61" fmla="*/ 537 h 583"/>
                <a:gd name="T62" fmla="*/ 377 w 538"/>
                <a:gd name="T63" fmla="*/ 553 h 583"/>
                <a:gd name="T64" fmla="*/ 367 w 538"/>
                <a:gd name="T65" fmla="*/ 567 h 583"/>
                <a:gd name="T66" fmla="*/ 295 w 538"/>
                <a:gd name="T67" fmla="*/ 570 h 583"/>
                <a:gd name="T68" fmla="*/ 295 w 538"/>
                <a:gd name="T69" fmla="*/ 575 h 583"/>
                <a:gd name="T70" fmla="*/ 294 w 538"/>
                <a:gd name="T71" fmla="*/ 579 h 583"/>
                <a:gd name="T72" fmla="*/ 291 w 538"/>
                <a:gd name="T73" fmla="*/ 583 h 583"/>
                <a:gd name="T74" fmla="*/ 288 w 538"/>
                <a:gd name="T75" fmla="*/ 578 h 583"/>
                <a:gd name="T76" fmla="*/ 286 w 538"/>
                <a:gd name="T77" fmla="*/ 571 h 583"/>
                <a:gd name="T78" fmla="*/ 287 w 538"/>
                <a:gd name="T79" fmla="*/ 565 h 583"/>
                <a:gd name="T80" fmla="*/ 205 w 538"/>
                <a:gd name="T81" fmla="*/ 565 h 583"/>
                <a:gd name="T82" fmla="*/ 205 w 538"/>
                <a:gd name="T83" fmla="*/ 552 h 583"/>
                <a:gd name="T84" fmla="*/ 116 w 538"/>
                <a:gd name="T85" fmla="*/ 552 h 583"/>
                <a:gd name="T86" fmla="*/ 121 w 538"/>
                <a:gd name="T87" fmla="*/ 462 h 583"/>
                <a:gd name="T88" fmla="*/ 63 w 538"/>
                <a:gd name="T89" fmla="*/ 462 h 583"/>
                <a:gd name="T90" fmla="*/ 63 w 538"/>
                <a:gd name="T91" fmla="*/ 397 h 583"/>
                <a:gd name="T92" fmla="*/ 57 w 538"/>
                <a:gd name="T93" fmla="*/ 332 h 583"/>
                <a:gd name="T94" fmla="*/ 6 w 538"/>
                <a:gd name="T95" fmla="*/ 318 h 583"/>
                <a:gd name="T96" fmla="*/ 4 w 538"/>
                <a:gd name="T97" fmla="*/ 179 h 583"/>
                <a:gd name="T98" fmla="*/ 31 w 538"/>
                <a:gd name="T99" fmla="*/ 175 h 583"/>
                <a:gd name="T100" fmla="*/ 25 w 538"/>
                <a:gd name="T101" fmla="*/ 153 h 583"/>
                <a:gd name="T102" fmla="*/ 15 w 538"/>
                <a:gd name="T103" fmla="*/ 134 h 583"/>
                <a:gd name="T104" fmla="*/ 0 w 538"/>
                <a:gd name="T105" fmla="*/ 21 h 583"/>
                <a:gd name="T106" fmla="*/ 41 w 538"/>
                <a:gd name="T107" fmla="*/ 32 h 583"/>
                <a:gd name="T108" fmla="*/ 80 w 538"/>
                <a:gd name="T109" fmla="*/ 49 h 583"/>
                <a:gd name="T110" fmla="*/ 84 w 538"/>
                <a:gd name="T111" fmla="*/ 24 h 583"/>
                <a:gd name="T112" fmla="*/ 84 w 538"/>
                <a:gd name="T113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8" h="583">
                  <a:moveTo>
                    <a:pt x="84" y="0"/>
                  </a:moveTo>
                  <a:lnTo>
                    <a:pt x="143" y="0"/>
                  </a:lnTo>
                  <a:lnTo>
                    <a:pt x="143" y="27"/>
                  </a:lnTo>
                  <a:lnTo>
                    <a:pt x="250" y="34"/>
                  </a:lnTo>
                  <a:lnTo>
                    <a:pt x="269" y="45"/>
                  </a:lnTo>
                  <a:lnTo>
                    <a:pt x="287" y="58"/>
                  </a:lnTo>
                  <a:lnTo>
                    <a:pt x="269" y="96"/>
                  </a:lnTo>
                  <a:lnTo>
                    <a:pt x="322" y="132"/>
                  </a:lnTo>
                  <a:lnTo>
                    <a:pt x="378" y="166"/>
                  </a:lnTo>
                  <a:lnTo>
                    <a:pt x="388" y="149"/>
                  </a:lnTo>
                  <a:lnTo>
                    <a:pt x="398" y="138"/>
                  </a:lnTo>
                  <a:lnTo>
                    <a:pt x="411" y="134"/>
                  </a:lnTo>
                  <a:lnTo>
                    <a:pt x="426" y="136"/>
                  </a:lnTo>
                  <a:lnTo>
                    <a:pt x="443" y="142"/>
                  </a:lnTo>
                  <a:lnTo>
                    <a:pt x="447" y="179"/>
                  </a:lnTo>
                  <a:lnTo>
                    <a:pt x="449" y="215"/>
                  </a:lnTo>
                  <a:lnTo>
                    <a:pt x="538" y="220"/>
                  </a:lnTo>
                  <a:lnTo>
                    <a:pt x="538" y="296"/>
                  </a:lnTo>
                  <a:lnTo>
                    <a:pt x="443" y="296"/>
                  </a:lnTo>
                  <a:lnTo>
                    <a:pt x="443" y="341"/>
                  </a:lnTo>
                  <a:lnTo>
                    <a:pt x="426" y="341"/>
                  </a:lnTo>
                  <a:lnTo>
                    <a:pt x="426" y="394"/>
                  </a:lnTo>
                  <a:lnTo>
                    <a:pt x="439" y="394"/>
                  </a:lnTo>
                  <a:lnTo>
                    <a:pt x="453" y="400"/>
                  </a:lnTo>
                  <a:lnTo>
                    <a:pt x="423" y="404"/>
                  </a:lnTo>
                  <a:lnTo>
                    <a:pt x="394" y="404"/>
                  </a:lnTo>
                  <a:lnTo>
                    <a:pt x="394" y="457"/>
                  </a:lnTo>
                  <a:lnTo>
                    <a:pt x="314" y="457"/>
                  </a:lnTo>
                  <a:lnTo>
                    <a:pt x="318" y="511"/>
                  </a:lnTo>
                  <a:lnTo>
                    <a:pt x="363" y="518"/>
                  </a:lnTo>
                  <a:lnTo>
                    <a:pt x="367" y="537"/>
                  </a:lnTo>
                  <a:lnTo>
                    <a:pt x="377" y="553"/>
                  </a:lnTo>
                  <a:lnTo>
                    <a:pt x="367" y="567"/>
                  </a:lnTo>
                  <a:lnTo>
                    <a:pt x="295" y="570"/>
                  </a:lnTo>
                  <a:lnTo>
                    <a:pt x="295" y="575"/>
                  </a:lnTo>
                  <a:lnTo>
                    <a:pt x="294" y="579"/>
                  </a:lnTo>
                  <a:lnTo>
                    <a:pt x="291" y="583"/>
                  </a:lnTo>
                  <a:lnTo>
                    <a:pt x="288" y="578"/>
                  </a:lnTo>
                  <a:lnTo>
                    <a:pt x="286" y="571"/>
                  </a:lnTo>
                  <a:lnTo>
                    <a:pt x="287" y="565"/>
                  </a:lnTo>
                  <a:lnTo>
                    <a:pt x="205" y="565"/>
                  </a:lnTo>
                  <a:lnTo>
                    <a:pt x="205" y="552"/>
                  </a:lnTo>
                  <a:lnTo>
                    <a:pt x="116" y="552"/>
                  </a:lnTo>
                  <a:lnTo>
                    <a:pt x="121" y="462"/>
                  </a:lnTo>
                  <a:lnTo>
                    <a:pt x="63" y="462"/>
                  </a:lnTo>
                  <a:lnTo>
                    <a:pt x="63" y="397"/>
                  </a:lnTo>
                  <a:lnTo>
                    <a:pt x="57" y="332"/>
                  </a:lnTo>
                  <a:lnTo>
                    <a:pt x="6" y="318"/>
                  </a:lnTo>
                  <a:lnTo>
                    <a:pt x="4" y="179"/>
                  </a:lnTo>
                  <a:lnTo>
                    <a:pt x="31" y="175"/>
                  </a:lnTo>
                  <a:lnTo>
                    <a:pt x="25" y="153"/>
                  </a:lnTo>
                  <a:lnTo>
                    <a:pt x="15" y="134"/>
                  </a:lnTo>
                  <a:lnTo>
                    <a:pt x="0" y="21"/>
                  </a:lnTo>
                  <a:lnTo>
                    <a:pt x="41" y="32"/>
                  </a:lnTo>
                  <a:lnTo>
                    <a:pt x="80" y="49"/>
                  </a:lnTo>
                  <a:lnTo>
                    <a:pt x="84" y="2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Калининский район"/>
            <p:cNvSpPr>
              <a:spLocks/>
            </p:cNvSpPr>
            <p:nvPr/>
          </p:nvSpPr>
          <p:spPr bwMode="auto">
            <a:xfrm>
              <a:off x="4338911" y="1919742"/>
              <a:ext cx="1238250" cy="1011238"/>
            </a:xfrm>
            <a:custGeom>
              <a:avLst/>
              <a:gdLst>
                <a:gd name="T0" fmla="*/ 110 w 780"/>
                <a:gd name="T1" fmla="*/ 17 h 637"/>
                <a:gd name="T2" fmla="*/ 147 w 780"/>
                <a:gd name="T3" fmla="*/ 62 h 637"/>
                <a:gd name="T4" fmla="*/ 168 w 780"/>
                <a:gd name="T5" fmla="*/ 104 h 637"/>
                <a:gd name="T6" fmla="*/ 194 w 780"/>
                <a:gd name="T7" fmla="*/ 108 h 637"/>
                <a:gd name="T8" fmla="*/ 210 w 780"/>
                <a:gd name="T9" fmla="*/ 120 h 637"/>
                <a:gd name="T10" fmla="*/ 220 w 780"/>
                <a:gd name="T11" fmla="*/ 111 h 637"/>
                <a:gd name="T12" fmla="*/ 248 w 780"/>
                <a:gd name="T13" fmla="*/ 108 h 637"/>
                <a:gd name="T14" fmla="*/ 323 w 780"/>
                <a:gd name="T15" fmla="*/ 59 h 637"/>
                <a:gd name="T16" fmla="*/ 414 w 780"/>
                <a:gd name="T17" fmla="*/ 100 h 637"/>
                <a:gd name="T18" fmla="*/ 458 w 780"/>
                <a:gd name="T19" fmla="*/ 93 h 637"/>
                <a:gd name="T20" fmla="*/ 503 w 780"/>
                <a:gd name="T21" fmla="*/ 90 h 637"/>
                <a:gd name="T22" fmla="*/ 560 w 780"/>
                <a:gd name="T23" fmla="*/ 111 h 637"/>
                <a:gd name="T24" fmla="*/ 605 w 780"/>
                <a:gd name="T25" fmla="*/ 149 h 637"/>
                <a:gd name="T26" fmla="*/ 628 w 780"/>
                <a:gd name="T27" fmla="*/ 172 h 637"/>
                <a:gd name="T28" fmla="*/ 626 w 780"/>
                <a:gd name="T29" fmla="*/ 184 h 637"/>
                <a:gd name="T30" fmla="*/ 572 w 780"/>
                <a:gd name="T31" fmla="*/ 263 h 637"/>
                <a:gd name="T32" fmla="*/ 633 w 780"/>
                <a:gd name="T33" fmla="*/ 325 h 637"/>
                <a:gd name="T34" fmla="*/ 696 w 780"/>
                <a:gd name="T35" fmla="*/ 381 h 637"/>
                <a:gd name="T36" fmla="*/ 705 w 780"/>
                <a:gd name="T37" fmla="*/ 380 h 637"/>
                <a:gd name="T38" fmla="*/ 720 w 780"/>
                <a:gd name="T39" fmla="*/ 364 h 637"/>
                <a:gd name="T40" fmla="*/ 780 w 780"/>
                <a:gd name="T41" fmla="*/ 417 h 637"/>
                <a:gd name="T42" fmla="*/ 779 w 780"/>
                <a:gd name="T43" fmla="*/ 422 h 637"/>
                <a:gd name="T44" fmla="*/ 750 w 780"/>
                <a:gd name="T45" fmla="*/ 460 h 637"/>
                <a:gd name="T46" fmla="*/ 762 w 780"/>
                <a:gd name="T47" fmla="*/ 481 h 637"/>
                <a:gd name="T48" fmla="*/ 750 w 780"/>
                <a:gd name="T49" fmla="*/ 501 h 637"/>
                <a:gd name="T50" fmla="*/ 768 w 780"/>
                <a:gd name="T51" fmla="*/ 530 h 637"/>
                <a:gd name="T52" fmla="*/ 713 w 780"/>
                <a:gd name="T53" fmla="*/ 592 h 637"/>
                <a:gd name="T54" fmla="*/ 686 w 780"/>
                <a:gd name="T55" fmla="*/ 566 h 637"/>
                <a:gd name="T56" fmla="*/ 583 w 780"/>
                <a:gd name="T57" fmla="*/ 625 h 637"/>
                <a:gd name="T58" fmla="*/ 596 w 780"/>
                <a:gd name="T59" fmla="*/ 573 h 637"/>
                <a:gd name="T60" fmla="*/ 564 w 780"/>
                <a:gd name="T61" fmla="*/ 557 h 637"/>
                <a:gd name="T62" fmla="*/ 539 w 780"/>
                <a:gd name="T63" fmla="*/ 528 h 637"/>
                <a:gd name="T64" fmla="*/ 514 w 780"/>
                <a:gd name="T65" fmla="*/ 510 h 637"/>
                <a:gd name="T66" fmla="*/ 533 w 780"/>
                <a:gd name="T67" fmla="*/ 486 h 637"/>
                <a:gd name="T68" fmla="*/ 526 w 780"/>
                <a:gd name="T69" fmla="*/ 426 h 637"/>
                <a:gd name="T70" fmla="*/ 493 w 780"/>
                <a:gd name="T71" fmla="*/ 425 h 637"/>
                <a:gd name="T72" fmla="*/ 454 w 780"/>
                <a:gd name="T73" fmla="*/ 370 h 637"/>
                <a:gd name="T74" fmla="*/ 478 w 780"/>
                <a:gd name="T75" fmla="*/ 336 h 637"/>
                <a:gd name="T76" fmla="*/ 409 w 780"/>
                <a:gd name="T77" fmla="*/ 335 h 637"/>
                <a:gd name="T78" fmla="*/ 330 w 780"/>
                <a:gd name="T79" fmla="*/ 330 h 637"/>
                <a:gd name="T80" fmla="*/ 289 w 780"/>
                <a:gd name="T81" fmla="*/ 278 h 637"/>
                <a:gd name="T82" fmla="*/ 189 w 780"/>
                <a:gd name="T83" fmla="*/ 238 h 637"/>
                <a:gd name="T84" fmla="*/ 166 w 780"/>
                <a:gd name="T85" fmla="*/ 164 h 637"/>
                <a:gd name="T86" fmla="*/ 138 w 780"/>
                <a:gd name="T87" fmla="*/ 140 h 637"/>
                <a:gd name="T88" fmla="*/ 126 w 780"/>
                <a:gd name="T89" fmla="*/ 126 h 637"/>
                <a:gd name="T90" fmla="*/ 125 w 780"/>
                <a:gd name="T91" fmla="*/ 112 h 637"/>
                <a:gd name="T92" fmla="*/ 102 w 780"/>
                <a:gd name="T93" fmla="*/ 100 h 637"/>
                <a:gd name="T94" fmla="*/ 77 w 780"/>
                <a:gd name="T95" fmla="*/ 90 h 637"/>
                <a:gd name="T96" fmla="*/ 69 w 780"/>
                <a:gd name="T97" fmla="*/ 94 h 637"/>
                <a:gd name="T98" fmla="*/ 61 w 780"/>
                <a:gd name="T99" fmla="*/ 131 h 637"/>
                <a:gd name="T100" fmla="*/ 50 w 780"/>
                <a:gd name="T101" fmla="*/ 135 h 637"/>
                <a:gd name="T102" fmla="*/ 0 w 780"/>
                <a:gd name="T103" fmla="*/ 104 h 637"/>
                <a:gd name="T104" fmla="*/ 58 w 780"/>
                <a:gd name="T105" fmla="*/ 48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637">
                  <a:moveTo>
                    <a:pt x="72" y="0"/>
                  </a:moveTo>
                  <a:lnTo>
                    <a:pt x="110" y="17"/>
                  </a:lnTo>
                  <a:lnTo>
                    <a:pt x="144" y="38"/>
                  </a:lnTo>
                  <a:lnTo>
                    <a:pt x="147" y="62"/>
                  </a:lnTo>
                  <a:lnTo>
                    <a:pt x="155" y="83"/>
                  </a:lnTo>
                  <a:lnTo>
                    <a:pt x="168" y="104"/>
                  </a:lnTo>
                  <a:lnTo>
                    <a:pt x="182" y="90"/>
                  </a:lnTo>
                  <a:lnTo>
                    <a:pt x="194" y="108"/>
                  </a:lnTo>
                  <a:lnTo>
                    <a:pt x="206" y="126"/>
                  </a:lnTo>
                  <a:lnTo>
                    <a:pt x="210" y="120"/>
                  </a:lnTo>
                  <a:lnTo>
                    <a:pt x="214" y="115"/>
                  </a:lnTo>
                  <a:lnTo>
                    <a:pt x="220" y="111"/>
                  </a:lnTo>
                  <a:lnTo>
                    <a:pt x="227" y="108"/>
                  </a:lnTo>
                  <a:lnTo>
                    <a:pt x="248" y="108"/>
                  </a:lnTo>
                  <a:lnTo>
                    <a:pt x="269" y="115"/>
                  </a:lnTo>
                  <a:lnTo>
                    <a:pt x="323" y="59"/>
                  </a:lnTo>
                  <a:lnTo>
                    <a:pt x="379" y="104"/>
                  </a:lnTo>
                  <a:lnTo>
                    <a:pt x="414" y="100"/>
                  </a:lnTo>
                  <a:lnTo>
                    <a:pt x="448" y="101"/>
                  </a:lnTo>
                  <a:lnTo>
                    <a:pt x="458" y="93"/>
                  </a:lnTo>
                  <a:lnTo>
                    <a:pt x="467" y="86"/>
                  </a:lnTo>
                  <a:lnTo>
                    <a:pt x="503" y="90"/>
                  </a:lnTo>
                  <a:lnTo>
                    <a:pt x="538" y="86"/>
                  </a:lnTo>
                  <a:lnTo>
                    <a:pt x="560" y="111"/>
                  </a:lnTo>
                  <a:lnTo>
                    <a:pt x="579" y="136"/>
                  </a:lnTo>
                  <a:lnTo>
                    <a:pt x="605" y="149"/>
                  </a:lnTo>
                  <a:lnTo>
                    <a:pt x="626" y="166"/>
                  </a:lnTo>
                  <a:lnTo>
                    <a:pt x="628" y="172"/>
                  </a:lnTo>
                  <a:lnTo>
                    <a:pt x="628" y="179"/>
                  </a:lnTo>
                  <a:lnTo>
                    <a:pt x="626" y="184"/>
                  </a:lnTo>
                  <a:lnTo>
                    <a:pt x="576" y="252"/>
                  </a:lnTo>
                  <a:lnTo>
                    <a:pt x="572" y="263"/>
                  </a:lnTo>
                  <a:lnTo>
                    <a:pt x="572" y="274"/>
                  </a:lnTo>
                  <a:lnTo>
                    <a:pt x="633" y="325"/>
                  </a:lnTo>
                  <a:lnTo>
                    <a:pt x="692" y="380"/>
                  </a:lnTo>
                  <a:lnTo>
                    <a:pt x="696" y="381"/>
                  </a:lnTo>
                  <a:lnTo>
                    <a:pt x="700" y="381"/>
                  </a:lnTo>
                  <a:lnTo>
                    <a:pt x="705" y="380"/>
                  </a:lnTo>
                  <a:lnTo>
                    <a:pt x="712" y="372"/>
                  </a:lnTo>
                  <a:lnTo>
                    <a:pt x="720" y="364"/>
                  </a:lnTo>
                  <a:lnTo>
                    <a:pt x="779" y="413"/>
                  </a:lnTo>
                  <a:lnTo>
                    <a:pt x="780" y="417"/>
                  </a:lnTo>
                  <a:lnTo>
                    <a:pt x="780" y="419"/>
                  </a:lnTo>
                  <a:lnTo>
                    <a:pt x="779" y="422"/>
                  </a:lnTo>
                  <a:lnTo>
                    <a:pt x="762" y="440"/>
                  </a:lnTo>
                  <a:lnTo>
                    <a:pt x="750" y="460"/>
                  </a:lnTo>
                  <a:lnTo>
                    <a:pt x="756" y="471"/>
                  </a:lnTo>
                  <a:lnTo>
                    <a:pt x="762" y="481"/>
                  </a:lnTo>
                  <a:lnTo>
                    <a:pt x="756" y="490"/>
                  </a:lnTo>
                  <a:lnTo>
                    <a:pt x="750" y="501"/>
                  </a:lnTo>
                  <a:lnTo>
                    <a:pt x="757" y="516"/>
                  </a:lnTo>
                  <a:lnTo>
                    <a:pt x="768" y="530"/>
                  </a:lnTo>
                  <a:lnTo>
                    <a:pt x="742" y="562"/>
                  </a:lnTo>
                  <a:lnTo>
                    <a:pt x="713" y="592"/>
                  </a:lnTo>
                  <a:lnTo>
                    <a:pt x="701" y="578"/>
                  </a:lnTo>
                  <a:lnTo>
                    <a:pt x="686" y="566"/>
                  </a:lnTo>
                  <a:lnTo>
                    <a:pt x="599" y="637"/>
                  </a:lnTo>
                  <a:lnTo>
                    <a:pt x="583" y="625"/>
                  </a:lnTo>
                  <a:lnTo>
                    <a:pt x="571" y="608"/>
                  </a:lnTo>
                  <a:lnTo>
                    <a:pt x="596" y="573"/>
                  </a:lnTo>
                  <a:lnTo>
                    <a:pt x="582" y="562"/>
                  </a:lnTo>
                  <a:lnTo>
                    <a:pt x="564" y="557"/>
                  </a:lnTo>
                  <a:lnTo>
                    <a:pt x="552" y="521"/>
                  </a:lnTo>
                  <a:lnTo>
                    <a:pt x="539" y="528"/>
                  </a:lnTo>
                  <a:lnTo>
                    <a:pt x="526" y="525"/>
                  </a:lnTo>
                  <a:lnTo>
                    <a:pt x="514" y="510"/>
                  </a:lnTo>
                  <a:lnTo>
                    <a:pt x="507" y="494"/>
                  </a:lnTo>
                  <a:lnTo>
                    <a:pt x="533" y="486"/>
                  </a:lnTo>
                  <a:lnTo>
                    <a:pt x="557" y="471"/>
                  </a:lnTo>
                  <a:lnTo>
                    <a:pt x="526" y="426"/>
                  </a:lnTo>
                  <a:lnTo>
                    <a:pt x="509" y="423"/>
                  </a:lnTo>
                  <a:lnTo>
                    <a:pt x="493" y="425"/>
                  </a:lnTo>
                  <a:lnTo>
                    <a:pt x="474" y="396"/>
                  </a:lnTo>
                  <a:lnTo>
                    <a:pt x="454" y="370"/>
                  </a:lnTo>
                  <a:lnTo>
                    <a:pt x="469" y="355"/>
                  </a:lnTo>
                  <a:lnTo>
                    <a:pt x="478" y="336"/>
                  </a:lnTo>
                  <a:lnTo>
                    <a:pt x="444" y="301"/>
                  </a:lnTo>
                  <a:lnTo>
                    <a:pt x="409" y="335"/>
                  </a:lnTo>
                  <a:lnTo>
                    <a:pt x="369" y="335"/>
                  </a:lnTo>
                  <a:lnTo>
                    <a:pt x="330" y="330"/>
                  </a:lnTo>
                  <a:lnTo>
                    <a:pt x="292" y="319"/>
                  </a:lnTo>
                  <a:lnTo>
                    <a:pt x="289" y="278"/>
                  </a:lnTo>
                  <a:lnTo>
                    <a:pt x="292" y="238"/>
                  </a:lnTo>
                  <a:lnTo>
                    <a:pt x="189" y="238"/>
                  </a:lnTo>
                  <a:lnTo>
                    <a:pt x="191" y="176"/>
                  </a:lnTo>
                  <a:lnTo>
                    <a:pt x="166" y="164"/>
                  </a:lnTo>
                  <a:lnTo>
                    <a:pt x="140" y="155"/>
                  </a:lnTo>
                  <a:lnTo>
                    <a:pt x="138" y="140"/>
                  </a:lnTo>
                  <a:lnTo>
                    <a:pt x="140" y="126"/>
                  </a:lnTo>
                  <a:lnTo>
                    <a:pt x="126" y="126"/>
                  </a:lnTo>
                  <a:lnTo>
                    <a:pt x="126" y="119"/>
                  </a:lnTo>
                  <a:lnTo>
                    <a:pt x="125" y="112"/>
                  </a:lnTo>
                  <a:lnTo>
                    <a:pt x="122" y="105"/>
                  </a:lnTo>
                  <a:lnTo>
                    <a:pt x="102" y="100"/>
                  </a:lnTo>
                  <a:lnTo>
                    <a:pt x="83" y="90"/>
                  </a:lnTo>
                  <a:lnTo>
                    <a:pt x="77" y="90"/>
                  </a:lnTo>
                  <a:lnTo>
                    <a:pt x="73" y="92"/>
                  </a:lnTo>
                  <a:lnTo>
                    <a:pt x="69" y="94"/>
                  </a:lnTo>
                  <a:lnTo>
                    <a:pt x="65" y="98"/>
                  </a:lnTo>
                  <a:lnTo>
                    <a:pt x="61" y="131"/>
                  </a:lnTo>
                  <a:lnTo>
                    <a:pt x="55" y="134"/>
                  </a:lnTo>
                  <a:lnTo>
                    <a:pt x="50" y="135"/>
                  </a:lnTo>
                  <a:lnTo>
                    <a:pt x="24" y="120"/>
                  </a:lnTo>
                  <a:lnTo>
                    <a:pt x="0" y="104"/>
                  </a:lnTo>
                  <a:lnTo>
                    <a:pt x="40" y="94"/>
                  </a:lnTo>
                  <a:lnTo>
                    <a:pt x="58" y="4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Кореновский район"/>
            <p:cNvSpPr>
              <a:spLocks/>
            </p:cNvSpPr>
            <p:nvPr/>
          </p:nvSpPr>
          <p:spPr bwMode="auto">
            <a:xfrm>
              <a:off x="5969274" y="1964192"/>
              <a:ext cx="719138" cy="938213"/>
            </a:xfrm>
            <a:custGeom>
              <a:avLst/>
              <a:gdLst>
                <a:gd name="T0" fmla="*/ 301 w 453"/>
                <a:gd name="T1" fmla="*/ 0 h 591"/>
                <a:gd name="T2" fmla="*/ 351 w 453"/>
                <a:gd name="T3" fmla="*/ 0 h 591"/>
                <a:gd name="T4" fmla="*/ 355 w 453"/>
                <a:gd name="T5" fmla="*/ 44 h 591"/>
                <a:gd name="T6" fmla="*/ 350 w 453"/>
                <a:gd name="T7" fmla="*/ 44 h 591"/>
                <a:gd name="T8" fmla="*/ 344 w 453"/>
                <a:gd name="T9" fmla="*/ 46 h 591"/>
                <a:gd name="T10" fmla="*/ 339 w 453"/>
                <a:gd name="T11" fmla="*/ 49 h 591"/>
                <a:gd name="T12" fmla="*/ 338 w 453"/>
                <a:gd name="T13" fmla="*/ 215 h 591"/>
                <a:gd name="T14" fmla="*/ 391 w 453"/>
                <a:gd name="T15" fmla="*/ 228 h 591"/>
                <a:gd name="T16" fmla="*/ 396 w 453"/>
                <a:gd name="T17" fmla="*/ 293 h 591"/>
                <a:gd name="T18" fmla="*/ 395 w 453"/>
                <a:gd name="T19" fmla="*/ 359 h 591"/>
                <a:gd name="T20" fmla="*/ 453 w 453"/>
                <a:gd name="T21" fmla="*/ 359 h 591"/>
                <a:gd name="T22" fmla="*/ 453 w 453"/>
                <a:gd name="T23" fmla="*/ 435 h 591"/>
                <a:gd name="T24" fmla="*/ 408 w 453"/>
                <a:gd name="T25" fmla="*/ 435 h 591"/>
                <a:gd name="T26" fmla="*/ 414 w 453"/>
                <a:gd name="T27" fmla="*/ 533 h 591"/>
                <a:gd name="T28" fmla="*/ 319 w 453"/>
                <a:gd name="T29" fmla="*/ 533 h 591"/>
                <a:gd name="T30" fmla="*/ 319 w 453"/>
                <a:gd name="T31" fmla="*/ 591 h 591"/>
                <a:gd name="T32" fmla="*/ 252 w 453"/>
                <a:gd name="T33" fmla="*/ 591 h 591"/>
                <a:gd name="T34" fmla="*/ 252 w 453"/>
                <a:gd name="T35" fmla="*/ 560 h 591"/>
                <a:gd name="T36" fmla="*/ 100 w 453"/>
                <a:gd name="T37" fmla="*/ 560 h 591"/>
                <a:gd name="T38" fmla="*/ 101 w 453"/>
                <a:gd name="T39" fmla="*/ 541 h 591"/>
                <a:gd name="T40" fmla="*/ 97 w 453"/>
                <a:gd name="T41" fmla="*/ 527 h 591"/>
                <a:gd name="T42" fmla="*/ 87 w 453"/>
                <a:gd name="T43" fmla="*/ 519 h 591"/>
                <a:gd name="T44" fmla="*/ 74 w 453"/>
                <a:gd name="T45" fmla="*/ 516 h 591"/>
                <a:gd name="T46" fmla="*/ 55 w 453"/>
                <a:gd name="T47" fmla="*/ 519 h 591"/>
                <a:gd name="T48" fmla="*/ 55 w 453"/>
                <a:gd name="T49" fmla="*/ 493 h 591"/>
                <a:gd name="T50" fmla="*/ 18 w 453"/>
                <a:gd name="T51" fmla="*/ 488 h 591"/>
                <a:gd name="T52" fmla="*/ 18 w 453"/>
                <a:gd name="T53" fmla="*/ 359 h 591"/>
                <a:gd name="T54" fmla="*/ 0 w 453"/>
                <a:gd name="T55" fmla="*/ 359 h 591"/>
                <a:gd name="T56" fmla="*/ 0 w 453"/>
                <a:gd name="T57" fmla="*/ 304 h 591"/>
                <a:gd name="T58" fmla="*/ 4 w 453"/>
                <a:gd name="T59" fmla="*/ 250 h 591"/>
                <a:gd name="T60" fmla="*/ 13 w 453"/>
                <a:gd name="T61" fmla="*/ 259 h 591"/>
                <a:gd name="T62" fmla="*/ 25 w 453"/>
                <a:gd name="T63" fmla="*/ 263 h 591"/>
                <a:gd name="T64" fmla="*/ 36 w 453"/>
                <a:gd name="T65" fmla="*/ 262 h 591"/>
                <a:gd name="T66" fmla="*/ 41 w 453"/>
                <a:gd name="T67" fmla="*/ 224 h 591"/>
                <a:gd name="T68" fmla="*/ 55 w 453"/>
                <a:gd name="T69" fmla="*/ 227 h 591"/>
                <a:gd name="T70" fmla="*/ 67 w 453"/>
                <a:gd name="T71" fmla="*/ 225 h 591"/>
                <a:gd name="T72" fmla="*/ 77 w 453"/>
                <a:gd name="T73" fmla="*/ 220 h 591"/>
                <a:gd name="T74" fmla="*/ 86 w 453"/>
                <a:gd name="T75" fmla="*/ 208 h 591"/>
                <a:gd name="T76" fmla="*/ 101 w 453"/>
                <a:gd name="T77" fmla="*/ 208 h 591"/>
                <a:gd name="T78" fmla="*/ 111 w 453"/>
                <a:gd name="T79" fmla="*/ 202 h 591"/>
                <a:gd name="T80" fmla="*/ 116 w 453"/>
                <a:gd name="T81" fmla="*/ 193 h 591"/>
                <a:gd name="T82" fmla="*/ 117 w 453"/>
                <a:gd name="T83" fmla="*/ 179 h 591"/>
                <a:gd name="T84" fmla="*/ 198 w 453"/>
                <a:gd name="T85" fmla="*/ 179 h 591"/>
                <a:gd name="T86" fmla="*/ 198 w 453"/>
                <a:gd name="T87" fmla="*/ 193 h 591"/>
                <a:gd name="T88" fmla="*/ 248 w 453"/>
                <a:gd name="T89" fmla="*/ 190 h 591"/>
                <a:gd name="T90" fmla="*/ 252 w 453"/>
                <a:gd name="T91" fmla="*/ 171 h 591"/>
                <a:gd name="T92" fmla="*/ 252 w 453"/>
                <a:gd name="T93" fmla="*/ 152 h 591"/>
                <a:gd name="T94" fmla="*/ 238 w 453"/>
                <a:gd name="T95" fmla="*/ 152 h 591"/>
                <a:gd name="T96" fmla="*/ 246 w 453"/>
                <a:gd name="T97" fmla="*/ 121 h 591"/>
                <a:gd name="T98" fmla="*/ 248 w 453"/>
                <a:gd name="T99" fmla="*/ 89 h 591"/>
                <a:gd name="T100" fmla="*/ 198 w 453"/>
                <a:gd name="T101" fmla="*/ 80 h 591"/>
                <a:gd name="T102" fmla="*/ 198 w 453"/>
                <a:gd name="T103" fmla="*/ 62 h 591"/>
                <a:gd name="T104" fmla="*/ 180 w 453"/>
                <a:gd name="T105" fmla="*/ 62 h 591"/>
                <a:gd name="T106" fmla="*/ 180 w 453"/>
                <a:gd name="T107" fmla="*/ 49 h 591"/>
                <a:gd name="T108" fmla="*/ 287 w 453"/>
                <a:gd name="T109" fmla="*/ 49 h 591"/>
                <a:gd name="T110" fmla="*/ 293 w 453"/>
                <a:gd name="T111" fmla="*/ 23 h 591"/>
                <a:gd name="T112" fmla="*/ 301 w 453"/>
                <a:gd name="T11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3" h="591">
                  <a:moveTo>
                    <a:pt x="301" y="0"/>
                  </a:moveTo>
                  <a:lnTo>
                    <a:pt x="351" y="0"/>
                  </a:lnTo>
                  <a:lnTo>
                    <a:pt x="355" y="44"/>
                  </a:lnTo>
                  <a:lnTo>
                    <a:pt x="350" y="44"/>
                  </a:lnTo>
                  <a:lnTo>
                    <a:pt x="344" y="46"/>
                  </a:lnTo>
                  <a:lnTo>
                    <a:pt x="339" y="49"/>
                  </a:lnTo>
                  <a:lnTo>
                    <a:pt x="338" y="215"/>
                  </a:lnTo>
                  <a:lnTo>
                    <a:pt x="391" y="228"/>
                  </a:lnTo>
                  <a:lnTo>
                    <a:pt x="396" y="293"/>
                  </a:lnTo>
                  <a:lnTo>
                    <a:pt x="395" y="359"/>
                  </a:lnTo>
                  <a:lnTo>
                    <a:pt x="453" y="359"/>
                  </a:lnTo>
                  <a:lnTo>
                    <a:pt x="453" y="435"/>
                  </a:lnTo>
                  <a:lnTo>
                    <a:pt x="408" y="435"/>
                  </a:lnTo>
                  <a:lnTo>
                    <a:pt x="414" y="533"/>
                  </a:lnTo>
                  <a:lnTo>
                    <a:pt x="319" y="533"/>
                  </a:lnTo>
                  <a:lnTo>
                    <a:pt x="319" y="591"/>
                  </a:lnTo>
                  <a:lnTo>
                    <a:pt x="252" y="591"/>
                  </a:lnTo>
                  <a:lnTo>
                    <a:pt x="252" y="560"/>
                  </a:lnTo>
                  <a:lnTo>
                    <a:pt x="100" y="560"/>
                  </a:lnTo>
                  <a:lnTo>
                    <a:pt x="101" y="541"/>
                  </a:lnTo>
                  <a:lnTo>
                    <a:pt x="97" y="527"/>
                  </a:lnTo>
                  <a:lnTo>
                    <a:pt x="87" y="519"/>
                  </a:lnTo>
                  <a:lnTo>
                    <a:pt x="74" y="516"/>
                  </a:lnTo>
                  <a:lnTo>
                    <a:pt x="55" y="519"/>
                  </a:lnTo>
                  <a:lnTo>
                    <a:pt x="55" y="493"/>
                  </a:lnTo>
                  <a:lnTo>
                    <a:pt x="18" y="488"/>
                  </a:lnTo>
                  <a:lnTo>
                    <a:pt x="18" y="359"/>
                  </a:lnTo>
                  <a:lnTo>
                    <a:pt x="0" y="359"/>
                  </a:lnTo>
                  <a:lnTo>
                    <a:pt x="0" y="304"/>
                  </a:lnTo>
                  <a:lnTo>
                    <a:pt x="4" y="250"/>
                  </a:lnTo>
                  <a:lnTo>
                    <a:pt x="13" y="259"/>
                  </a:lnTo>
                  <a:lnTo>
                    <a:pt x="25" y="263"/>
                  </a:lnTo>
                  <a:lnTo>
                    <a:pt x="36" y="262"/>
                  </a:lnTo>
                  <a:lnTo>
                    <a:pt x="41" y="224"/>
                  </a:lnTo>
                  <a:lnTo>
                    <a:pt x="55" y="227"/>
                  </a:lnTo>
                  <a:lnTo>
                    <a:pt x="67" y="225"/>
                  </a:lnTo>
                  <a:lnTo>
                    <a:pt x="77" y="220"/>
                  </a:lnTo>
                  <a:lnTo>
                    <a:pt x="86" y="208"/>
                  </a:lnTo>
                  <a:lnTo>
                    <a:pt x="101" y="208"/>
                  </a:lnTo>
                  <a:lnTo>
                    <a:pt x="111" y="202"/>
                  </a:lnTo>
                  <a:lnTo>
                    <a:pt x="116" y="193"/>
                  </a:lnTo>
                  <a:lnTo>
                    <a:pt x="117" y="179"/>
                  </a:lnTo>
                  <a:lnTo>
                    <a:pt x="198" y="179"/>
                  </a:lnTo>
                  <a:lnTo>
                    <a:pt x="198" y="193"/>
                  </a:lnTo>
                  <a:lnTo>
                    <a:pt x="248" y="190"/>
                  </a:lnTo>
                  <a:lnTo>
                    <a:pt x="252" y="171"/>
                  </a:lnTo>
                  <a:lnTo>
                    <a:pt x="252" y="152"/>
                  </a:lnTo>
                  <a:lnTo>
                    <a:pt x="238" y="152"/>
                  </a:lnTo>
                  <a:lnTo>
                    <a:pt x="246" y="121"/>
                  </a:lnTo>
                  <a:lnTo>
                    <a:pt x="248" y="89"/>
                  </a:lnTo>
                  <a:lnTo>
                    <a:pt x="198" y="80"/>
                  </a:lnTo>
                  <a:lnTo>
                    <a:pt x="198" y="62"/>
                  </a:lnTo>
                  <a:lnTo>
                    <a:pt x="180" y="62"/>
                  </a:lnTo>
                  <a:lnTo>
                    <a:pt x="180" y="49"/>
                  </a:lnTo>
                  <a:lnTo>
                    <a:pt x="287" y="49"/>
                  </a:lnTo>
                  <a:lnTo>
                    <a:pt x="293" y="2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Тимашевский район"/>
            <p:cNvSpPr>
              <a:spLocks/>
            </p:cNvSpPr>
            <p:nvPr/>
          </p:nvSpPr>
          <p:spPr bwMode="auto">
            <a:xfrm>
              <a:off x="5223149" y="1991179"/>
              <a:ext cx="1109663" cy="773113"/>
            </a:xfrm>
            <a:custGeom>
              <a:avLst/>
              <a:gdLst>
                <a:gd name="T0" fmla="*/ 224 w 699"/>
                <a:gd name="T1" fmla="*/ 4 h 487"/>
                <a:gd name="T2" fmla="*/ 295 w 699"/>
                <a:gd name="T3" fmla="*/ 74 h 487"/>
                <a:gd name="T4" fmla="*/ 394 w 699"/>
                <a:gd name="T5" fmla="*/ 74 h 487"/>
                <a:gd name="T6" fmla="*/ 436 w 699"/>
                <a:gd name="T7" fmla="*/ 98 h 487"/>
                <a:gd name="T8" fmla="*/ 515 w 699"/>
                <a:gd name="T9" fmla="*/ 52 h 487"/>
                <a:gd name="T10" fmla="*/ 579 w 699"/>
                <a:gd name="T11" fmla="*/ 53 h 487"/>
                <a:gd name="T12" fmla="*/ 650 w 699"/>
                <a:gd name="T13" fmla="*/ 59 h 487"/>
                <a:gd name="T14" fmla="*/ 651 w 699"/>
                <a:gd name="T15" fmla="*/ 71 h 487"/>
                <a:gd name="T16" fmla="*/ 699 w 699"/>
                <a:gd name="T17" fmla="*/ 86 h 487"/>
                <a:gd name="T18" fmla="*/ 687 w 699"/>
                <a:gd name="T19" fmla="*/ 108 h 487"/>
                <a:gd name="T20" fmla="*/ 570 w 699"/>
                <a:gd name="T21" fmla="*/ 139 h 487"/>
                <a:gd name="T22" fmla="*/ 555 w 699"/>
                <a:gd name="T23" fmla="*/ 172 h 487"/>
                <a:gd name="T24" fmla="*/ 540 w 699"/>
                <a:gd name="T25" fmla="*/ 183 h 487"/>
                <a:gd name="T26" fmla="*/ 532 w 699"/>
                <a:gd name="T27" fmla="*/ 191 h 487"/>
                <a:gd name="T28" fmla="*/ 513 w 699"/>
                <a:gd name="T29" fmla="*/ 187 h 487"/>
                <a:gd name="T30" fmla="*/ 494 w 699"/>
                <a:gd name="T31" fmla="*/ 187 h 487"/>
                <a:gd name="T32" fmla="*/ 487 w 699"/>
                <a:gd name="T33" fmla="*/ 204 h 487"/>
                <a:gd name="T34" fmla="*/ 453 w 699"/>
                <a:gd name="T35" fmla="*/ 215 h 487"/>
                <a:gd name="T36" fmla="*/ 470 w 699"/>
                <a:gd name="T37" fmla="*/ 355 h 487"/>
                <a:gd name="T38" fmla="*/ 421 w 699"/>
                <a:gd name="T39" fmla="*/ 470 h 487"/>
                <a:gd name="T40" fmla="*/ 374 w 699"/>
                <a:gd name="T41" fmla="*/ 483 h 487"/>
                <a:gd name="T42" fmla="*/ 295 w 699"/>
                <a:gd name="T43" fmla="*/ 487 h 487"/>
                <a:gd name="T44" fmla="*/ 266 w 699"/>
                <a:gd name="T45" fmla="*/ 444 h 487"/>
                <a:gd name="T46" fmla="*/ 269 w 699"/>
                <a:gd name="T47" fmla="*/ 425 h 487"/>
                <a:gd name="T48" fmla="*/ 246 w 699"/>
                <a:gd name="T49" fmla="*/ 408 h 487"/>
                <a:gd name="T50" fmla="*/ 220 w 699"/>
                <a:gd name="T51" fmla="*/ 423 h 487"/>
                <a:gd name="T52" fmla="*/ 216 w 699"/>
                <a:gd name="T53" fmla="*/ 418 h 487"/>
                <a:gd name="T54" fmla="*/ 218 w 699"/>
                <a:gd name="T55" fmla="*/ 408 h 487"/>
                <a:gd name="T56" fmla="*/ 243 w 699"/>
                <a:gd name="T57" fmla="*/ 377 h 487"/>
                <a:gd name="T58" fmla="*/ 246 w 699"/>
                <a:gd name="T59" fmla="*/ 368 h 487"/>
                <a:gd name="T60" fmla="*/ 160 w 699"/>
                <a:gd name="T61" fmla="*/ 297 h 487"/>
                <a:gd name="T62" fmla="*/ 143 w 699"/>
                <a:gd name="T63" fmla="*/ 312 h 487"/>
                <a:gd name="T64" fmla="*/ 137 w 699"/>
                <a:gd name="T65" fmla="*/ 314 h 487"/>
                <a:gd name="T66" fmla="*/ 38 w 699"/>
                <a:gd name="T67" fmla="*/ 225 h 487"/>
                <a:gd name="T68" fmla="*/ 35 w 699"/>
                <a:gd name="T69" fmla="*/ 215 h 487"/>
                <a:gd name="T70" fmla="*/ 94 w 699"/>
                <a:gd name="T71" fmla="*/ 131 h 487"/>
                <a:gd name="T72" fmla="*/ 65 w 699"/>
                <a:gd name="T73" fmla="*/ 94 h 487"/>
                <a:gd name="T74" fmla="*/ 25 w 699"/>
                <a:gd name="T75" fmla="*/ 72 h 487"/>
                <a:gd name="T76" fmla="*/ 4 w 699"/>
                <a:gd name="T77" fmla="*/ 18 h 487"/>
                <a:gd name="T78" fmla="*/ 26 w 699"/>
                <a:gd name="T79" fmla="*/ 27 h 487"/>
                <a:gd name="T80" fmla="*/ 64 w 699"/>
                <a:gd name="T81" fmla="*/ 14 h 487"/>
                <a:gd name="T82" fmla="*/ 114 w 699"/>
                <a:gd name="T83" fmla="*/ 36 h 487"/>
                <a:gd name="T84" fmla="*/ 143 w 699"/>
                <a:gd name="T85" fmla="*/ 17 h 487"/>
                <a:gd name="T86" fmla="*/ 160 w 699"/>
                <a:gd name="T87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99" h="487">
                  <a:moveTo>
                    <a:pt x="160" y="0"/>
                  </a:moveTo>
                  <a:lnTo>
                    <a:pt x="224" y="4"/>
                  </a:lnTo>
                  <a:lnTo>
                    <a:pt x="287" y="4"/>
                  </a:lnTo>
                  <a:lnTo>
                    <a:pt x="295" y="74"/>
                  </a:lnTo>
                  <a:lnTo>
                    <a:pt x="345" y="76"/>
                  </a:lnTo>
                  <a:lnTo>
                    <a:pt x="394" y="74"/>
                  </a:lnTo>
                  <a:lnTo>
                    <a:pt x="408" y="67"/>
                  </a:lnTo>
                  <a:lnTo>
                    <a:pt x="436" y="98"/>
                  </a:lnTo>
                  <a:lnTo>
                    <a:pt x="477" y="76"/>
                  </a:lnTo>
                  <a:lnTo>
                    <a:pt x="515" y="52"/>
                  </a:lnTo>
                  <a:lnTo>
                    <a:pt x="548" y="51"/>
                  </a:lnTo>
                  <a:lnTo>
                    <a:pt x="579" y="53"/>
                  </a:lnTo>
                  <a:lnTo>
                    <a:pt x="609" y="63"/>
                  </a:lnTo>
                  <a:lnTo>
                    <a:pt x="650" y="59"/>
                  </a:lnTo>
                  <a:lnTo>
                    <a:pt x="650" y="64"/>
                  </a:lnTo>
                  <a:lnTo>
                    <a:pt x="651" y="71"/>
                  </a:lnTo>
                  <a:lnTo>
                    <a:pt x="654" y="76"/>
                  </a:lnTo>
                  <a:lnTo>
                    <a:pt x="699" y="86"/>
                  </a:lnTo>
                  <a:lnTo>
                    <a:pt x="699" y="108"/>
                  </a:lnTo>
                  <a:lnTo>
                    <a:pt x="687" y="108"/>
                  </a:lnTo>
                  <a:lnTo>
                    <a:pt x="687" y="143"/>
                  </a:lnTo>
                  <a:lnTo>
                    <a:pt x="570" y="139"/>
                  </a:lnTo>
                  <a:lnTo>
                    <a:pt x="570" y="170"/>
                  </a:lnTo>
                  <a:lnTo>
                    <a:pt x="555" y="172"/>
                  </a:lnTo>
                  <a:lnTo>
                    <a:pt x="542" y="177"/>
                  </a:lnTo>
                  <a:lnTo>
                    <a:pt x="540" y="183"/>
                  </a:lnTo>
                  <a:lnTo>
                    <a:pt x="536" y="187"/>
                  </a:lnTo>
                  <a:lnTo>
                    <a:pt x="532" y="191"/>
                  </a:lnTo>
                  <a:lnTo>
                    <a:pt x="526" y="193"/>
                  </a:lnTo>
                  <a:lnTo>
                    <a:pt x="513" y="187"/>
                  </a:lnTo>
                  <a:lnTo>
                    <a:pt x="502" y="184"/>
                  </a:lnTo>
                  <a:lnTo>
                    <a:pt x="494" y="187"/>
                  </a:lnTo>
                  <a:lnTo>
                    <a:pt x="488" y="193"/>
                  </a:lnTo>
                  <a:lnTo>
                    <a:pt x="487" y="204"/>
                  </a:lnTo>
                  <a:lnTo>
                    <a:pt x="488" y="221"/>
                  </a:lnTo>
                  <a:lnTo>
                    <a:pt x="453" y="215"/>
                  </a:lnTo>
                  <a:lnTo>
                    <a:pt x="453" y="355"/>
                  </a:lnTo>
                  <a:lnTo>
                    <a:pt x="470" y="355"/>
                  </a:lnTo>
                  <a:lnTo>
                    <a:pt x="470" y="467"/>
                  </a:lnTo>
                  <a:lnTo>
                    <a:pt x="421" y="470"/>
                  </a:lnTo>
                  <a:lnTo>
                    <a:pt x="412" y="483"/>
                  </a:lnTo>
                  <a:lnTo>
                    <a:pt x="374" y="483"/>
                  </a:lnTo>
                  <a:lnTo>
                    <a:pt x="336" y="480"/>
                  </a:lnTo>
                  <a:lnTo>
                    <a:pt x="295" y="487"/>
                  </a:lnTo>
                  <a:lnTo>
                    <a:pt x="260" y="453"/>
                  </a:lnTo>
                  <a:lnTo>
                    <a:pt x="266" y="444"/>
                  </a:lnTo>
                  <a:lnTo>
                    <a:pt x="276" y="436"/>
                  </a:lnTo>
                  <a:lnTo>
                    <a:pt x="269" y="425"/>
                  </a:lnTo>
                  <a:lnTo>
                    <a:pt x="258" y="415"/>
                  </a:lnTo>
                  <a:lnTo>
                    <a:pt x="246" y="408"/>
                  </a:lnTo>
                  <a:lnTo>
                    <a:pt x="224" y="426"/>
                  </a:lnTo>
                  <a:lnTo>
                    <a:pt x="220" y="423"/>
                  </a:lnTo>
                  <a:lnTo>
                    <a:pt x="218" y="421"/>
                  </a:lnTo>
                  <a:lnTo>
                    <a:pt x="216" y="418"/>
                  </a:lnTo>
                  <a:lnTo>
                    <a:pt x="216" y="414"/>
                  </a:lnTo>
                  <a:lnTo>
                    <a:pt x="218" y="408"/>
                  </a:lnTo>
                  <a:lnTo>
                    <a:pt x="230" y="392"/>
                  </a:lnTo>
                  <a:lnTo>
                    <a:pt x="243" y="377"/>
                  </a:lnTo>
                  <a:lnTo>
                    <a:pt x="246" y="373"/>
                  </a:lnTo>
                  <a:lnTo>
                    <a:pt x="246" y="368"/>
                  </a:lnTo>
                  <a:lnTo>
                    <a:pt x="243" y="363"/>
                  </a:lnTo>
                  <a:lnTo>
                    <a:pt x="160" y="297"/>
                  </a:lnTo>
                  <a:lnTo>
                    <a:pt x="151" y="304"/>
                  </a:lnTo>
                  <a:lnTo>
                    <a:pt x="143" y="312"/>
                  </a:lnTo>
                  <a:lnTo>
                    <a:pt x="140" y="314"/>
                  </a:lnTo>
                  <a:lnTo>
                    <a:pt x="137" y="314"/>
                  </a:lnTo>
                  <a:lnTo>
                    <a:pt x="135" y="312"/>
                  </a:lnTo>
                  <a:lnTo>
                    <a:pt x="38" y="225"/>
                  </a:lnTo>
                  <a:lnTo>
                    <a:pt x="35" y="221"/>
                  </a:lnTo>
                  <a:lnTo>
                    <a:pt x="35" y="215"/>
                  </a:lnTo>
                  <a:lnTo>
                    <a:pt x="38" y="211"/>
                  </a:lnTo>
                  <a:lnTo>
                    <a:pt x="94" y="131"/>
                  </a:lnTo>
                  <a:lnTo>
                    <a:pt x="80" y="110"/>
                  </a:lnTo>
                  <a:lnTo>
                    <a:pt x="65" y="94"/>
                  </a:lnTo>
                  <a:lnTo>
                    <a:pt x="46" y="82"/>
                  </a:lnTo>
                  <a:lnTo>
                    <a:pt x="25" y="72"/>
                  </a:lnTo>
                  <a:lnTo>
                    <a:pt x="0" y="25"/>
                  </a:lnTo>
                  <a:lnTo>
                    <a:pt x="4" y="18"/>
                  </a:lnTo>
                  <a:lnTo>
                    <a:pt x="14" y="25"/>
                  </a:lnTo>
                  <a:lnTo>
                    <a:pt x="26" y="27"/>
                  </a:lnTo>
                  <a:lnTo>
                    <a:pt x="45" y="19"/>
                  </a:lnTo>
                  <a:lnTo>
                    <a:pt x="64" y="14"/>
                  </a:lnTo>
                  <a:lnTo>
                    <a:pt x="90" y="23"/>
                  </a:lnTo>
                  <a:lnTo>
                    <a:pt x="114" y="36"/>
                  </a:lnTo>
                  <a:lnTo>
                    <a:pt x="139" y="29"/>
                  </a:lnTo>
                  <a:lnTo>
                    <a:pt x="143" y="17"/>
                  </a:lnTo>
                  <a:lnTo>
                    <a:pt x="151" y="7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Славянский район"/>
            <p:cNvSpPr>
              <a:spLocks/>
            </p:cNvSpPr>
            <p:nvPr/>
          </p:nvSpPr>
          <p:spPr bwMode="auto">
            <a:xfrm>
              <a:off x="3859486" y="2034042"/>
              <a:ext cx="800100" cy="1131888"/>
            </a:xfrm>
            <a:custGeom>
              <a:avLst/>
              <a:gdLst>
                <a:gd name="T0" fmla="*/ 162 w 504"/>
                <a:gd name="T1" fmla="*/ 10 h 713"/>
                <a:gd name="T2" fmla="*/ 170 w 504"/>
                <a:gd name="T3" fmla="*/ 40 h 713"/>
                <a:gd name="T4" fmla="*/ 215 w 504"/>
                <a:gd name="T5" fmla="*/ 67 h 713"/>
                <a:gd name="T6" fmla="*/ 266 w 504"/>
                <a:gd name="T7" fmla="*/ 70 h 713"/>
                <a:gd name="T8" fmla="*/ 317 w 504"/>
                <a:gd name="T9" fmla="*/ 66 h 713"/>
                <a:gd name="T10" fmla="*/ 363 w 504"/>
                <a:gd name="T11" fmla="*/ 74 h 713"/>
                <a:gd name="T12" fmla="*/ 381 w 504"/>
                <a:gd name="T13" fmla="*/ 58 h 713"/>
                <a:gd name="T14" fmla="*/ 401 w 504"/>
                <a:gd name="T15" fmla="*/ 51 h 713"/>
                <a:gd name="T16" fmla="*/ 421 w 504"/>
                <a:gd name="T17" fmla="*/ 73 h 713"/>
                <a:gd name="T18" fmla="*/ 440 w 504"/>
                <a:gd name="T19" fmla="*/ 103 h 713"/>
                <a:gd name="T20" fmla="*/ 477 w 504"/>
                <a:gd name="T21" fmla="*/ 108 h 713"/>
                <a:gd name="T22" fmla="*/ 412 w 504"/>
                <a:gd name="T23" fmla="*/ 206 h 713"/>
                <a:gd name="T24" fmla="*/ 402 w 504"/>
                <a:gd name="T25" fmla="*/ 281 h 713"/>
                <a:gd name="T26" fmla="*/ 389 w 504"/>
                <a:gd name="T27" fmla="*/ 355 h 713"/>
                <a:gd name="T28" fmla="*/ 376 w 504"/>
                <a:gd name="T29" fmla="*/ 434 h 713"/>
                <a:gd name="T30" fmla="*/ 374 w 504"/>
                <a:gd name="T31" fmla="*/ 492 h 713"/>
                <a:gd name="T32" fmla="*/ 415 w 504"/>
                <a:gd name="T33" fmla="*/ 523 h 713"/>
                <a:gd name="T34" fmla="*/ 442 w 504"/>
                <a:gd name="T35" fmla="*/ 561 h 713"/>
                <a:gd name="T36" fmla="*/ 469 w 504"/>
                <a:gd name="T37" fmla="*/ 598 h 713"/>
                <a:gd name="T38" fmla="*/ 487 w 504"/>
                <a:gd name="T39" fmla="*/ 630 h 713"/>
                <a:gd name="T40" fmla="*/ 504 w 504"/>
                <a:gd name="T41" fmla="*/ 653 h 713"/>
                <a:gd name="T42" fmla="*/ 476 w 504"/>
                <a:gd name="T43" fmla="*/ 685 h 713"/>
                <a:gd name="T44" fmla="*/ 425 w 504"/>
                <a:gd name="T45" fmla="*/ 694 h 713"/>
                <a:gd name="T46" fmla="*/ 311 w 504"/>
                <a:gd name="T47" fmla="*/ 709 h 713"/>
                <a:gd name="T48" fmla="*/ 207 w 504"/>
                <a:gd name="T49" fmla="*/ 706 h 713"/>
                <a:gd name="T50" fmla="*/ 136 w 504"/>
                <a:gd name="T51" fmla="*/ 712 h 713"/>
                <a:gd name="T52" fmla="*/ 136 w 504"/>
                <a:gd name="T53" fmla="*/ 687 h 713"/>
                <a:gd name="T54" fmla="*/ 87 w 504"/>
                <a:gd name="T55" fmla="*/ 667 h 713"/>
                <a:gd name="T56" fmla="*/ 61 w 504"/>
                <a:gd name="T57" fmla="*/ 632 h 713"/>
                <a:gd name="T58" fmla="*/ 60 w 504"/>
                <a:gd name="T59" fmla="*/ 554 h 713"/>
                <a:gd name="T60" fmla="*/ 81 w 504"/>
                <a:gd name="T61" fmla="*/ 496 h 713"/>
                <a:gd name="T62" fmla="*/ 68 w 504"/>
                <a:gd name="T63" fmla="*/ 440 h 713"/>
                <a:gd name="T64" fmla="*/ 30 w 504"/>
                <a:gd name="T65" fmla="*/ 398 h 713"/>
                <a:gd name="T66" fmla="*/ 0 w 504"/>
                <a:gd name="T67" fmla="*/ 360 h 713"/>
                <a:gd name="T68" fmla="*/ 8 w 504"/>
                <a:gd name="T69" fmla="*/ 143 h 713"/>
                <a:gd name="T70" fmla="*/ 26 w 504"/>
                <a:gd name="T71" fmla="*/ 82 h 713"/>
                <a:gd name="T72" fmla="*/ 56 w 504"/>
                <a:gd name="T73" fmla="*/ 39 h 713"/>
                <a:gd name="T74" fmla="*/ 92 w 504"/>
                <a:gd name="T75" fmla="*/ 25 h 713"/>
                <a:gd name="T76" fmla="*/ 133 w 504"/>
                <a:gd name="T77" fmla="*/ 14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4" h="713">
                  <a:moveTo>
                    <a:pt x="149" y="0"/>
                  </a:moveTo>
                  <a:lnTo>
                    <a:pt x="162" y="10"/>
                  </a:lnTo>
                  <a:lnTo>
                    <a:pt x="168" y="24"/>
                  </a:lnTo>
                  <a:lnTo>
                    <a:pt x="170" y="40"/>
                  </a:lnTo>
                  <a:lnTo>
                    <a:pt x="192" y="56"/>
                  </a:lnTo>
                  <a:lnTo>
                    <a:pt x="215" y="67"/>
                  </a:lnTo>
                  <a:lnTo>
                    <a:pt x="239" y="71"/>
                  </a:lnTo>
                  <a:lnTo>
                    <a:pt x="266" y="70"/>
                  </a:lnTo>
                  <a:lnTo>
                    <a:pt x="287" y="49"/>
                  </a:lnTo>
                  <a:lnTo>
                    <a:pt x="317" y="66"/>
                  </a:lnTo>
                  <a:lnTo>
                    <a:pt x="349" y="77"/>
                  </a:lnTo>
                  <a:lnTo>
                    <a:pt x="363" y="74"/>
                  </a:lnTo>
                  <a:lnTo>
                    <a:pt x="374" y="67"/>
                  </a:lnTo>
                  <a:lnTo>
                    <a:pt x="381" y="58"/>
                  </a:lnTo>
                  <a:lnTo>
                    <a:pt x="385" y="45"/>
                  </a:lnTo>
                  <a:lnTo>
                    <a:pt x="401" y="51"/>
                  </a:lnTo>
                  <a:lnTo>
                    <a:pt x="413" y="60"/>
                  </a:lnTo>
                  <a:lnTo>
                    <a:pt x="421" y="73"/>
                  </a:lnTo>
                  <a:lnTo>
                    <a:pt x="425" y="90"/>
                  </a:lnTo>
                  <a:lnTo>
                    <a:pt x="440" y="103"/>
                  </a:lnTo>
                  <a:lnTo>
                    <a:pt x="458" y="108"/>
                  </a:lnTo>
                  <a:lnTo>
                    <a:pt x="477" y="108"/>
                  </a:lnTo>
                  <a:lnTo>
                    <a:pt x="470" y="161"/>
                  </a:lnTo>
                  <a:lnTo>
                    <a:pt x="412" y="206"/>
                  </a:lnTo>
                  <a:lnTo>
                    <a:pt x="412" y="245"/>
                  </a:lnTo>
                  <a:lnTo>
                    <a:pt x="402" y="281"/>
                  </a:lnTo>
                  <a:lnTo>
                    <a:pt x="385" y="315"/>
                  </a:lnTo>
                  <a:lnTo>
                    <a:pt x="389" y="355"/>
                  </a:lnTo>
                  <a:lnTo>
                    <a:pt x="386" y="395"/>
                  </a:lnTo>
                  <a:lnTo>
                    <a:pt x="376" y="434"/>
                  </a:lnTo>
                  <a:lnTo>
                    <a:pt x="360" y="471"/>
                  </a:lnTo>
                  <a:lnTo>
                    <a:pt x="374" y="492"/>
                  </a:lnTo>
                  <a:lnTo>
                    <a:pt x="391" y="509"/>
                  </a:lnTo>
                  <a:lnTo>
                    <a:pt x="415" y="523"/>
                  </a:lnTo>
                  <a:lnTo>
                    <a:pt x="435" y="539"/>
                  </a:lnTo>
                  <a:lnTo>
                    <a:pt x="442" y="561"/>
                  </a:lnTo>
                  <a:lnTo>
                    <a:pt x="453" y="580"/>
                  </a:lnTo>
                  <a:lnTo>
                    <a:pt x="469" y="598"/>
                  </a:lnTo>
                  <a:lnTo>
                    <a:pt x="476" y="615"/>
                  </a:lnTo>
                  <a:lnTo>
                    <a:pt x="487" y="630"/>
                  </a:lnTo>
                  <a:lnTo>
                    <a:pt x="502" y="643"/>
                  </a:lnTo>
                  <a:lnTo>
                    <a:pt x="504" y="653"/>
                  </a:lnTo>
                  <a:lnTo>
                    <a:pt x="502" y="664"/>
                  </a:lnTo>
                  <a:lnTo>
                    <a:pt x="476" y="685"/>
                  </a:lnTo>
                  <a:lnTo>
                    <a:pt x="449" y="705"/>
                  </a:lnTo>
                  <a:lnTo>
                    <a:pt x="425" y="694"/>
                  </a:lnTo>
                  <a:lnTo>
                    <a:pt x="401" y="687"/>
                  </a:lnTo>
                  <a:lnTo>
                    <a:pt x="311" y="709"/>
                  </a:lnTo>
                  <a:lnTo>
                    <a:pt x="258" y="705"/>
                  </a:lnTo>
                  <a:lnTo>
                    <a:pt x="207" y="706"/>
                  </a:lnTo>
                  <a:lnTo>
                    <a:pt x="155" y="713"/>
                  </a:lnTo>
                  <a:lnTo>
                    <a:pt x="136" y="712"/>
                  </a:lnTo>
                  <a:lnTo>
                    <a:pt x="140" y="700"/>
                  </a:lnTo>
                  <a:lnTo>
                    <a:pt x="136" y="687"/>
                  </a:lnTo>
                  <a:lnTo>
                    <a:pt x="111" y="675"/>
                  </a:lnTo>
                  <a:lnTo>
                    <a:pt x="87" y="667"/>
                  </a:lnTo>
                  <a:lnTo>
                    <a:pt x="60" y="664"/>
                  </a:lnTo>
                  <a:lnTo>
                    <a:pt x="61" y="632"/>
                  </a:lnTo>
                  <a:lnTo>
                    <a:pt x="69" y="602"/>
                  </a:lnTo>
                  <a:lnTo>
                    <a:pt x="60" y="554"/>
                  </a:lnTo>
                  <a:lnTo>
                    <a:pt x="75" y="524"/>
                  </a:lnTo>
                  <a:lnTo>
                    <a:pt x="81" y="496"/>
                  </a:lnTo>
                  <a:lnTo>
                    <a:pt x="80" y="467"/>
                  </a:lnTo>
                  <a:lnTo>
                    <a:pt x="68" y="440"/>
                  </a:lnTo>
                  <a:lnTo>
                    <a:pt x="49" y="413"/>
                  </a:lnTo>
                  <a:lnTo>
                    <a:pt x="30" y="398"/>
                  </a:lnTo>
                  <a:lnTo>
                    <a:pt x="12" y="380"/>
                  </a:lnTo>
                  <a:lnTo>
                    <a:pt x="0" y="360"/>
                  </a:lnTo>
                  <a:lnTo>
                    <a:pt x="5" y="252"/>
                  </a:lnTo>
                  <a:lnTo>
                    <a:pt x="8" y="143"/>
                  </a:lnTo>
                  <a:lnTo>
                    <a:pt x="15" y="112"/>
                  </a:lnTo>
                  <a:lnTo>
                    <a:pt x="26" y="82"/>
                  </a:lnTo>
                  <a:lnTo>
                    <a:pt x="39" y="54"/>
                  </a:lnTo>
                  <a:lnTo>
                    <a:pt x="56" y="39"/>
                  </a:lnTo>
                  <a:lnTo>
                    <a:pt x="73" y="29"/>
                  </a:lnTo>
                  <a:lnTo>
                    <a:pt x="92" y="25"/>
                  </a:lnTo>
                  <a:lnTo>
                    <a:pt x="114" y="25"/>
                  </a:lnTo>
                  <a:lnTo>
                    <a:pt x="133" y="14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Кавказский район"/>
            <p:cNvSpPr>
              <a:spLocks/>
            </p:cNvSpPr>
            <p:nvPr/>
          </p:nvSpPr>
          <p:spPr bwMode="auto">
            <a:xfrm>
              <a:off x="7480574" y="2227717"/>
              <a:ext cx="925513" cy="590550"/>
            </a:xfrm>
            <a:custGeom>
              <a:avLst/>
              <a:gdLst>
                <a:gd name="T0" fmla="*/ 457 w 583"/>
                <a:gd name="T1" fmla="*/ 0 h 372"/>
                <a:gd name="T2" fmla="*/ 525 w 583"/>
                <a:gd name="T3" fmla="*/ 0 h 372"/>
                <a:gd name="T4" fmla="*/ 525 w 583"/>
                <a:gd name="T5" fmla="*/ 39 h 372"/>
                <a:gd name="T6" fmla="*/ 521 w 583"/>
                <a:gd name="T7" fmla="*/ 131 h 372"/>
                <a:gd name="T8" fmla="*/ 521 w 583"/>
                <a:gd name="T9" fmla="*/ 224 h 372"/>
                <a:gd name="T10" fmla="*/ 578 w 583"/>
                <a:gd name="T11" fmla="*/ 224 h 372"/>
                <a:gd name="T12" fmla="*/ 583 w 583"/>
                <a:gd name="T13" fmla="*/ 266 h 372"/>
                <a:gd name="T14" fmla="*/ 583 w 583"/>
                <a:gd name="T15" fmla="*/ 308 h 372"/>
                <a:gd name="T16" fmla="*/ 512 w 583"/>
                <a:gd name="T17" fmla="*/ 310 h 372"/>
                <a:gd name="T18" fmla="*/ 443 w 583"/>
                <a:gd name="T19" fmla="*/ 318 h 372"/>
                <a:gd name="T20" fmla="*/ 425 w 583"/>
                <a:gd name="T21" fmla="*/ 315 h 372"/>
                <a:gd name="T22" fmla="*/ 408 w 583"/>
                <a:gd name="T23" fmla="*/ 307 h 372"/>
                <a:gd name="T24" fmla="*/ 390 w 583"/>
                <a:gd name="T25" fmla="*/ 304 h 372"/>
                <a:gd name="T26" fmla="*/ 372 w 583"/>
                <a:gd name="T27" fmla="*/ 307 h 372"/>
                <a:gd name="T28" fmla="*/ 362 w 583"/>
                <a:gd name="T29" fmla="*/ 321 h 372"/>
                <a:gd name="T30" fmla="*/ 349 w 583"/>
                <a:gd name="T31" fmla="*/ 331 h 372"/>
                <a:gd name="T32" fmla="*/ 333 w 583"/>
                <a:gd name="T33" fmla="*/ 322 h 372"/>
                <a:gd name="T34" fmla="*/ 315 w 583"/>
                <a:gd name="T35" fmla="*/ 318 h 372"/>
                <a:gd name="T36" fmla="*/ 296 w 583"/>
                <a:gd name="T37" fmla="*/ 321 h 372"/>
                <a:gd name="T38" fmla="*/ 285 w 583"/>
                <a:gd name="T39" fmla="*/ 333 h 372"/>
                <a:gd name="T40" fmla="*/ 280 w 583"/>
                <a:gd name="T41" fmla="*/ 349 h 372"/>
                <a:gd name="T42" fmla="*/ 275 w 583"/>
                <a:gd name="T43" fmla="*/ 352 h 372"/>
                <a:gd name="T44" fmla="*/ 271 w 583"/>
                <a:gd name="T45" fmla="*/ 353 h 372"/>
                <a:gd name="T46" fmla="*/ 264 w 583"/>
                <a:gd name="T47" fmla="*/ 353 h 372"/>
                <a:gd name="T48" fmla="*/ 264 w 583"/>
                <a:gd name="T49" fmla="*/ 341 h 372"/>
                <a:gd name="T50" fmla="*/ 250 w 583"/>
                <a:gd name="T51" fmla="*/ 340 h 372"/>
                <a:gd name="T52" fmla="*/ 238 w 583"/>
                <a:gd name="T53" fmla="*/ 344 h 372"/>
                <a:gd name="T54" fmla="*/ 228 w 583"/>
                <a:gd name="T55" fmla="*/ 353 h 372"/>
                <a:gd name="T56" fmla="*/ 155 w 583"/>
                <a:gd name="T57" fmla="*/ 360 h 372"/>
                <a:gd name="T58" fmla="*/ 83 w 583"/>
                <a:gd name="T59" fmla="*/ 372 h 372"/>
                <a:gd name="T60" fmla="*/ 80 w 583"/>
                <a:gd name="T61" fmla="*/ 331 h 372"/>
                <a:gd name="T62" fmla="*/ 67 w 583"/>
                <a:gd name="T63" fmla="*/ 331 h 372"/>
                <a:gd name="T64" fmla="*/ 72 w 583"/>
                <a:gd name="T65" fmla="*/ 277 h 372"/>
                <a:gd name="T66" fmla="*/ 63 w 583"/>
                <a:gd name="T67" fmla="*/ 242 h 372"/>
                <a:gd name="T68" fmla="*/ 103 w 583"/>
                <a:gd name="T69" fmla="*/ 246 h 372"/>
                <a:gd name="T70" fmla="*/ 103 w 583"/>
                <a:gd name="T71" fmla="*/ 210 h 372"/>
                <a:gd name="T72" fmla="*/ 125 w 583"/>
                <a:gd name="T73" fmla="*/ 210 h 372"/>
                <a:gd name="T74" fmla="*/ 125 w 583"/>
                <a:gd name="T75" fmla="*/ 165 h 372"/>
                <a:gd name="T76" fmla="*/ 0 w 583"/>
                <a:gd name="T77" fmla="*/ 165 h 372"/>
                <a:gd name="T78" fmla="*/ 0 w 583"/>
                <a:gd name="T79" fmla="*/ 89 h 372"/>
                <a:gd name="T80" fmla="*/ 90 w 583"/>
                <a:gd name="T81" fmla="*/ 91 h 372"/>
                <a:gd name="T82" fmla="*/ 129 w 583"/>
                <a:gd name="T83" fmla="*/ 148 h 372"/>
                <a:gd name="T84" fmla="*/ 158 w 583"/>
                <a:gd name="T85" fmla="*/ 133 h 372"/>
                <a:gd name="T86" fmla="*/ 188 w 583"/>
                <a:gd name="T87" fmla="*/ 125 h 372"/>
                <a:gd name="T88" fmla="*/ 219 w 583"/>
                <a:gd name="T89" fmla="*/ 125 h 372"/>
                <a:gd name="T90" fmla="*/ 220 w 583"/>
                <a:gd name="T91" fmla="*/ 103 h 372"/>
                <a:gd name="T92" fmla="*/ 224 w 583"/>
                <a:gd name="T93" fmla="*/ 83 h 372"/>
                <a:gd name="T94" fmla="*/ 296 w 583"/>
                <a:gd name="T95" fmla="*/ 80 h 372"/>
                <a:gd name="T96" fmla="*/ 296 w 583"/>
                <a:gd name="T97" fmla="*/ 69 h 372"/>
                <a:gd name="T98" fmla="*/ 300 w 583"/>
                <a:gd name="T99" fmla="*/ 58 h 372"/>
                <a:gd name="T100" fmla="*/ 332 w 583"/>
                <a:gd name="T101" fmla="*/ 53 h 372"/>
                <a:gd name="T102" fmla="*/ 363 w 583"/>
                <a:gd name="T103" fmla="*/ 53 h 372"/>
                <a:gd name="T104" fmla="*/ 363 w 583"/>
                <a:gd name="T105" fmla="*/ 21 h 372"/>
                <a:gd name="T106" fmla="*/ 457 w 583"/>
                <a:gd name="T107" fmla="*/ 21 h 372"/>
                <a:gd name="T108" fmla="*/ 457 w 583"/>
                <a:gd name="T109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83" h="372">
                  <a:moveTo>
                    <a:pt x="457" y="0"/>
                  </a:moveTo>
                  <a:lnTo>
                    <a:pt x="525" y="0"/>
                  </a:lnTo>
                  <a:lnTo>
                    <a:pt x="525" y="39"/>
                  </a:lnTo>
                  <a:lnTo>
                    <a:pt x="521" y="131"/>
                  </a:lnTo>
                  <a:lnTo>
                    <a:pt x="521" y="224"/>
                  </a:lnTo>
                  <a:lnTo>
                    <a:pt x="578" y="224"/>
                  </a:lnTo>
                  <a:lnTo>
                    <a:pt x="583" y="266"/>
                  </a:lnTo>
                  <a:lnTo>
                    <a:pt x="583" y="308"/>
                  </a:lnTo>
                  <a:lnTo>
                    <a:pt x="512" y="310"/>
                  </a:lnTo>
                  <a:lnTo>
                    <a:pt x="443" y="318"/>
                  </a:lnTo>
                  <a:lnTo>
                    <a:pt x="425" y="315"/>
                  </a:lnTo>
                  <a:lnTo>
                    <a:pt x="408" y="307"/>
                  </a:lnTo>
                  <a:lnTo>
                    <a:pt x="390" y="304"/>
                  </a:lnTo>
                  <a:lnTo>
                    <a:pt x="372" y="307"/>
                  </a:lnTo>
                  <a:lnTo>
                    <a:pt x="362" y="321"/>
                  </a:lnTo>
                  <a:lnTo>
                    <a:pt x="349" y="331"/>
                  </a:lnTo>
                  <a:lnTo>
                    <a:pt x="333" y="322"/>
                  </a:lnTo>
                  <a:lnTo>
                    <a:pt x="315" y="318"/>
                  </a:lnTo>
                  <a:lnTo>
                    <a:pt x="296" y="321"/>
                  </a:lnTo>
                  <a:lnTo>
                    <a:pt x="285" y="333"/>
                  </a:lnTo>
                  <a:lnTo>
                    <a:pt x="280" y="349"/>
                  </a:lnTo>
                  <a:lnTo>
                    <a:pt x="275" y="352"/>
                  </a:lnTo>
                  <a:lnTo>
                    <a:pt x="271" y="353"/>
                  </a:lnTo>
                  <a:lnTo>
                    <a:pt x="264" y="353"/>
                  </a:lnTo>
                  <a:lnTo>
                    <a:pt x="264" y="341"/>
                  </a:lnTo>
                  <a:lnTo>
                    <a:pt x="250" y="340"/>
                  </a:lnTo>
                  <a:lnTo>
                    <a:pt x="238" y="344"/>
                  </a:lnTo>
                  <a:lnTo>
                    <a:pt x="228" y="353"/>
                  </a:lnTo>
                  <a:lnTo>
                    <a:pt x="155" y="360"/>
                  </a:lnTo>
                  <a:lnTo>
                    <a:pt x="83" y="372"/>
                  </a:lnTo>
                  <a:lnTo>
                    <a:pt x="80" y="331"/>
                  </a:lnTo>
                  <a:lnTo>
                    <a:pt x="67" y="331"/>
                  </a:lnTo>
                  <a:lnTo>
                    <a:pt x="72" y="277"/>
                  </a:lnTo>
                  <a:lnTo>
                    <a:pt x="63" y="242"/>
                  </a:lnTo>
                  <a:lnTo>
                    <a:pt x="103" y="246"/>
                  </a:lnTo>
                  <a:lnTo>
                    <a:pt x="103" y="210"/>
                  </a:lnTo>
                  <a:lnTo>
                    <a:pt x="125" y="210"/>
                  </a:lnTo>
                  <a:lnTo>
                    <a:pt x="125" y="165"/>
                  </a:lnTo>
                  <a:lnTo>
                    <a:pt x="0" y="165"/>
                  </a:lnTo>
                  <a:lnTo>
                    <a:pt x="0" y="89"/>
                  </a:lnTo>
                  <a:lnTo>
                    <a:pt x="90" y="91"/>
                  </a:lnTo>
                  <a:lnTo>
                    <a:pt x="129" y="148"/>
                  </a:lnTo>
                  <a:lnTo>
                    <a:pt x="158" y="133"/>
                  </a:lnTo>
                  <a:lnTo>
                    <a:pt x="188" y="125"/>
                  </a:lnTo>
                  <a:lnTo>
                    <a:pt x="219" y="125"/>
                  </a:lnTo>
                  <a:lnTo>
                    <a:pt x="220" y="103"/>
                  </a:lnTo>
                  <a:lnTo>
                    <a:pt x="224" y="83"/>
                  </a:lnTo>
                  <a:lnTo>
                    <a:pt x="296" y="80"/>
                  </a:lnTo>
                  <a:lnTo>
                    <a:pt x="296" y="69"/>
                  </a:lnTo>
                  <a:lnTo>
                    <a:pt x="300" y="58"/>
                  </a:lnTo>
                  <a:lnTo>
                    <a:pt x="332" y="53"/>
                  </a:lnTo>
                  <a:lnTo>
                    <a:pt x="363" y="53"/>
                  </a:lnTo>
                  <a:lnTo>
                    <a:pt x="363" y="21"/>
                  </a:lnTo>
                  <a:lnTo>
                    <a:pt x="457" y="2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Красноармейский район"/>
            <p:cNvSpPr>
              <a:spLocks/>
            </p:cNvSpPr>
            <p:nvPr/>
          </p:nvSpPr>
          <p:spPr bwMode="auto">
            <a:xfrm>
              <a:off x="4467499" y="2319792"/>
              <a:ext cx="1003300" cy="1019175"/>
            </a:xfrm>
            <a:custGeom>
              <a:avLst/>
              <a:gdLst>
                <a:gd name="T0" fmla="*/ 143 w 632"/>
                <a:gd name="T1" fmla="*/ 4 h 642"/>
                <a:gd name="T2" fmla="*/ 189 w 632"/>
                <a:gd name="T3" fmla="*/ 41 h 642"/>
                <a:gd name="T4" fmla="*/ 240 w 632"/>
                <a:gd name="T5" fmla="*/ 93 h 642"/>
                <a:gd name="T6" fmla="*/ 336 w 632"/>
                <a:gd name="T7" fmla="*/ 101 h 642"/>
                <a:gd name="T8" fmla="*/ 367 w 632"/>
                <a:gd name="T9" fmla="*/ 78 h 642"/>
                <a:gd name="T10" fmla="*/ 374 w 632"/>
                <a:gd name="T11" fmla="*/ 84 h 642"/>
                <a:gd name="T12" fmla="*/ 374 w 632"/>
                <a:gd name="T13" fmla="*/ 94 h 642"/>
                <a:gd name="T14" fmla="*/ 347 w 632"/>
                <a:gd name="T15" fmla="*/ 109 h 642"/>
                <a:gd name="T16" fmla="*/ 346 w 632"/>
                <a:gd name="T17" fmla="*/ 113 h 642"/>
                <a:gd name="T18" fmla="*/ 408 w 632"/>
                <a:gd name="T19" fmla="*/ 195 h 642"/>
                <a:gd name="T20" fmla="*/ 433 w 632"/>
                <a:gd name="T21" fmla="*/ 195 h 642"/>
                <a:gd name="T22" fmla="*/ 449 w 632"/>
                <a:gd name="T23" fmla="*/ 212 h 642"/>
                <a:gd name="T24" fmla="*/ 404 w 632"/>
                <a:gd name="T25" fmla="*/ 238 h 642"/>
                <a:gd name="T26" fmla="*/ 400 w 632"/>
                <a:gd name="T27" fmla="*/ 244 h 642"/>
                <a:gd name="T28" fmla="*/ 401 w 632"/>
                <a:gd name="T29" fmla="*/ 250 h 642"/>
                <a:gd name="T30" fmla="*/ 457 w 632"/>
                <a:gd name="T31" fmla="*/ 298 h 642"/>
                <a:gd name="T32" fmla="*/ 484 w 632"/>
                <a:gd name="T33" fmla="*/ 329 h 642"/>
                <a:gd name="T34" fmla="*/ 511 w 632"/>
                <a:gd name="T35" fmla="*/ 405 h 642"/>
                <a:gd name="T36" fmla="*/ 547 w 632"/>
                <a:gd name="T37" fmla="*/ 469 h 642"/>
                <a:gd name="T38" fmla="*/ 588 w 632"/>
                <a:gd name="T39" fmla="*/ 520 h 642"/>
                <a:gd name="T40" fmla="*/ 620 w 632"/>
                <a:gd name="T41" fmla="*/ 581 h 642"/>
                <a:gd name="T42" fmla="*/ 588 w 632"/>
                <a:gd name="T43" fmla="*/ 599 h 642"/>
                <a:gd name="T44" fmla="*/ 579 w 632"/>
                <a:gd name="T45" fmla="*/ 588 h 642"/>
                <a:gd name="T46" fmla="*/ 552 w 632"/>
                <a:gd name="T47" fmla="*/ 599 h 642"/>
                <a:gd name="T48" fmla="*/ 552 w 632"/>
                <a:gd name="T49" fmla="*/ 633 h 642"/>
                <a:gd name="T50" fmla="*/ 514 w 632"/>
                <a:gd name="T51" fmla="*/ 637 h 642"/>
                <a:gd name="T52" fmla="*/ 491 w 632"/>
                <a:gd name="T53" fmla="*/ 626 h 642"/>
                <a:gd name="T54" fmla="*/ 476 w 632"/>
                <a:gd name="T55" fmla="*/ 616 h 642"/>
                <a:gd name="T56" fmla="*/ 457 w 632"/>
                <a:gd name="T57" fmla="*/ 637 h 642"/>
                <a:gd name="T58" fmla="*/ 437 w 632"/>
                <a:gd name="T59" fmla="*/ 588 h 642"/>
                <a:gd name="T60" fmla="*/ 399 w 632"/>
                <a:gd name="T61" fmla="*/ 584 h 642"/>
                <a:gd name="T62" fmla="*/ 346 w 632"/>
                <a:gd name="T63" fmla="*/ 597 h 642"/>
                <a:gd name="T64" fmla="*/ 313 w 632"/>
                <a:gd name="T65" fmla="*/ 562 h 642"/>
                <a:gd name="T66" fmla="*/ 265 w 632"/>
                <a:gd name="T67" fmla="*/ 554 h 642"/>
                <a:gd name="T68" fmla="*/ 200 w 632"/>
                <a:gd name="T69" fmla="*/ 510 h 642"/>
                <a:gd name="T70" fmla="*/ 143 w 632"/>
                <a:gd name="T71" fmla="*/ 480 h 642"/>
                <a:gd name="T72" fmla="*/ 125 w 632"/>
                <a:gd name="T73" fmla="*/ 445 h 642"/>
                <a:gd name="T74" fmla="*/ 104 w 632"/>
                <a:gd name="T75" fmla="*/ 414 h 642"/>
                <a:gd name="T76" fmla="*/ 79 w 632"/>
                <a:gd name="T77" fmla="*/ 385 h 642"/>
                <a:gd name="T78" fmla="*/ 63 w 632"/>
                <a:gd name="T79" fmla="*/ 346 h 642"/>
                <a:gd name="T80" fmla="*/ 0 w 632"/>
                <a:gd name="T81" fmla="*/ 287 h 642"/>
                <a:gd name="T82" fmla="*/ 13 w 632"/>
                <a:gd name="T83" fmla="*/ 252 h 642"/>
                <a:gd name="T84" fmla="*/ 21 w 632"/>
                <a:gd name="T85" fmla="*/ 139 h 642"/>
                <a:gd name="T86" fmla="*/ 42 w 632"/>
                <a:gd name="T87" fmla="*/ 71 h 642"/>
                <a:gd name="T88" fmla="*/ 94 w 632"/>
                <a:gd name="T89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32" h="642">
                  <a:moveTo>
                    <a:pt x="94" y="0"/>
                  </a:moveTo>
                  <a:lnTo>
                    <a:pt x="143" y="4"/>
                  </a:lnTo>
                  <a:lnTo>
                    <a:pt x="193" y="4"/>
                  </a:lnTo>
                  <a:lnTo>
                    <a:pt x="189" y="41"/>
                  </a:lnTo>
                  <a:lnTo>
                    <a:pt x="193" y="78"/>
                  </a:lnTo>
                  <a:lnTo>
                    <a:pt x="240" y="93"/>
                  </a:lnTo>
                  <a:lnTo>
                    <a:pt x="287" y="101"/>
                  </a:lnTo>
                  <a:lnTo>
                    <a:pt x="336" y="101"/>
                  </a:lnTo>
                  <a:lnTo>
                    <a:pt x="351" y="86"/>
                  </a:lnTo>
                  <a:lnTo>
                    <a:pt x="367" y="78"/>
                  </a:lnTo>
                  <a:lnTo>
                    <a:pt x="373" y="82"/>
                  </a:lnTo>
                  <a:lnTo>
                    <a:pt x="374" y="84"/>
                  </a:lnTo>
                  <a:lnTo>
                    <a:pt x="375" y="88"/>
                  </a:lnTo>
                  <a:lnTo>
                    <a:pt x="374" y="94"/>
                  </a:lnTo>
                  <a:lnTo>
                    <a:pt x="350" y="107"/>
                  </a:lnTo>
                  <a:lnTo>
                    <a:pt x="347" y="109"/>
                  </a:lnTo>
                  <a:lnTo>
                    <a:pt x="346" y="112"/>
                  </a:lnTo>
                  <a:lnTo>
                    <a:pt x="346" y="113"/>
                  </a:lnTo>
                  <a:lnTo>
                    <a:pt x="348" y="116"/>
                  </a:lnTo>
                  <a:lnTo>
                    <a:pt x="408" y="195"/>
                  </a:lnTo>
                  <a:lnTo>
                    <a:pt x="422" y="192"/>
                  </a:lnTo>
                  <a:lnTo>
                    <a:pt x="433" y="195"/>
                  </a:lnTo>
                  <a:lnTo>
                    <a:pt x="442" y="201"/>
                  </a:lnTo>
                  <a:lnTo>
                    <a:pt x="449" y="212"/>
                  </a:lnTo>
                  <a:lnTo>
                    <a:pt x="427" y="226"/>
                  </a:lnTo>
                  <a:lnTo>
                    <a:pt x="404" y="238"/>
                  </a:lnTo>
                  <a:lnTo>
                    <a:pt x="401" y="241"/>
                  </a:lnTo>
                  <a:lnTo>
                    <a:pt x="400" y="244"/>
                  </a:lnTo>
                  <a:lnTo>
                    <a:pt x="400" y="248"/>
                  </a:lnTo>
                  <a:lnTo>
                    <a:pt x="401" y="250"/>
                  </a:lnTo>
                  <a:lnTo>
                    <a:pt x="439" y="294"/>
                  </a:lnTo>
                  <a:lnTo>
                    <a:pt x="457" y="298"/>
                  </a:lnTo>
                  <a:lnTo>
                    <a:pt x="469" y="314"/>
                  </a:lnTo>
                  <a:lnTo>
                    <a:pt x="484" y="329"/>
                  </a:lnTo>
                  <a:lnTo>
                    <a:pt x="462" y="354"/>
                  </a:lnTo>
                  <a:lnTo>
                    <a:pt x="511" y="405"/>
                  </a:lnTo>
                  <a:lnTo>
                    <a:pt x="556" y="460"/>
                  </a:lnTo>
                  <a:lnTo>
                    <a:pt x="547" y="469"/>
                  </a:lnTo>
                  <a:lnTo>
                    <a:pt x="539" y="480"/>
                  </a:lnTo>
                  <a:lnTo>
                    <a:pt x="588" y="520"/>
                  </a:lnTo>
                  <a:lnTo>
                    <a:pt x="632" y="565"/>
                  </a:lnTo>
                  <a:lnTo>
                    <a:pt x="620" y="581"/>
                  </a:lnTo>
                  <a:lnTo>
                    <a:pt x="605" y="592"/>
                  </a:lnTo>
                  <a:lnTo>
                    <a:pt x="588" y="599"/>
                  </a:lnTo>
                  <a:lnTo>
                    <a:pt x="585" y="593"/>
                  </a:lnTo>
                  <a:lnTo>
                    <a:pt x="579" y="588"/>
                  </a:lnTo>
                  <a:lnTo>
                    <a:pt x="574" y="584"/>
                  </a:lnTo>
                  <a:lnTo>
                    <a:pt x="552" y="599"/>
                  </a:lnTo>
                  <a:lnTo>
                    <a:pt x="548" y="615"/>
                  </a:lnTo>
                  <a:lnTo>
                    <a:pt x="552" y="633"/>
                  </a:lnTo>
                  <a:lnTo>
                    <a:pt x="529" y="628"/>
                  </a:lnTo>
                  <a:lnTo>
                    <a:pt x="514" y="637"/>
                  </a:lnTo>
                  <a:lnTo>
                    <a:pt x="498" y="642"/>
                  </a:lnTo>
                  <a:lnTo>
                    <a:pt x="491" y="626"/>
                  </a:lnTo>
                  <a:lnTo>
                    <a:pt x="484" y="616"/>
                  </a:lnTo>
                  <a:lnTo>
                    <a:pt x="476" y="616"/>
                  </a:lnTo>
                  <a:lnTo>
                    <a:pt x="467" y="623"/>
                  </a:lnTo>
                  <a:lnTo>
                    <a:pt x="457" y="637"/>
                  </a:lnTo>
                  <a:lnTo>
                    <a:pt x="449" y="590"/>
                  </a:lnTo>
                  <a:lnTo>
                    <a:pt x="437" y="588"/>
                  </a:lnTo>
                  <a:lnTo>
                    <a:pt x="426" y="592"/>
                  </a:lnTo>
                  <a:lnTo>
                    <a:pt x="399" y="584"/>
                  </a:lnTo>
                  <a:lnTo>
                    <a:pt x="371" y="585"/>
                  </a:lnTo>
                  <a:lnTo>
                    <a:pt x="346" y="597"/>
                  </a:lnTo>
                  <a:lnTo>
                    <a:pt x="331" y="577"/>
                  </a:lnTo>
                  <a:lnTo>
                    <a:pt x="313" y="562"/>
                  </a:lnTo>
                  <a:lnTo>
                    <a:pt x="290" y="555"/>
                  </a:lnTo>
                  <a:lnTo>
                    <a:pt x="265" y="554"/>
                  </a:lnTo>
                  <a:lnTo>
                    <a:pt x="233" y="513"/>
                  </a:lnTo>
                  <a:lnTo>
                    <a:pt x="200" y="510"/>
                  </a:lnTo>
                  <a:lnTo>
                    <a:pt x="170" y="498"/>
                  </a:lnTo>
                  <a:lnTo>
                    <a:pt x="143" y="480"/>
                  </a:lnTo>
                  <a:lnTo>
                    <a:pt x="136" y="461"/>
                  </a:lnTo>
                  <a:lnTo>
                    <a:pt x="125" y="445"/>
                  </a:lnTo>
                  <a:lnTo>
                    <a:pt x="110" y="430"/>
                  </a:lnTo>
                  <a:lnTo>
                    <a:pt x="104" y="414"/>
                  </a:lnTo>
                  <a:lnTo>
                    <a:pt x="93" y="399"/>
                  </a:lnTo>
                  <a:lnTo>
                    <a:pt x="79" y="385"/>
                  </a:lnTo>
                  <a:lnTo>
                    <a:pt x="70" y="366"/>
                  </a:lnTo>
                  <a:lnTo>
                    <a:pt x="63" y="346"/>
                  </a:lnTo>
                  <a:lnTo>
                    <a:pt x="2" y="301"/>
                  </a:lnTo>
                  <a:lnTo>
                    <a:pt x="0" y="287"/>
                  </a:lnTo>
                  <a:lnTo>
                    <a:pt x="2" y="273"/>
                  </a:lnTo>
                  <a:lnTo>
                    <a:pt x="13" y="252"/>
                  </a:lnTo>
                  <a:lnTo>
                    <a:pt x="21" y="229"/>
                  </a:lnTo>
                  <a:lnTo>
                    <a:pt x="21" y="139"/>
                  </a:lnTo>
                  <a:lnTo>
                    <a:pt x="34" y="106"/>
                  </a:lnTo>
                  <a:lnTo>
                    <a:pt x="42" y="71"/>
                  </a:lnTo>
                  <a:lnTo>
                    <a:pt x="45" y="3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Темрюкский район"/>
            <p:cNvSpPr>
              <a:spLocks/>
            </p:cNvSpPr>
            <p:nvPr/>
          </p:nvSpPr>
          <p:spPr bwMode="auto">
            <a:xfrm>
              <a:off x="2459311" y="2497592"/>
              <a:ext cx="1503363" cy="711200"/>
            </a:xfrm>
            <a:custGeom>
              <a:avLst/>
              <a:gdLst>
                <a:gd name="T0" fmla="*/ 273 w 947"/>
                <a:gd name="T1" fmla="*/ 16 h 448"/>
                <a:gd name="T2" fmla="*/ 390 w 947"/>
                <a:gd name="T3" fmla="*/ 106 h 448"/>
                <a:gd name="T4" fmla="*/ 538 w 947"/>
                <a:gd name="T5" fmla="*/ 164 h 448"/>
                <a:gd name="T6" fmla="*/ 685 w 947"/>
                <a:gd name="T7" fmla="*/ 157 h 448"/>
                <a:gd name="T8" fmla="*/ 707 w 947"/>
                <a:gd name="T9" fmla="*/ 151 h 448"/>
                <a:gd name="T10" fmla="*/ 765 w 947"/>
                <a:gd name="T11" fmla="*/ 148 h 448"/>
                <a:gd name="T12" fmla="*/ 834 w 947"/>
                <a:gd name="T13" fmla="*/ 103 h 448"/>
                <a:gd name="T14" fmla="*/ 893 w 947"/>
                <a:gd name="T15" fmla="*/ 110 h 448"/>
                <a:gd name="T16" fmla="*/ 940 w 947"/>
                <a:gd name="T17" fmla="*/ 167 h 448"/>
                <a:gd name="T18" fmla="*/ 944 w 947"/>
                <a:gd name="T19" fmla="*/ 220 h 448"/>
                <a:gd name="T20" fmla="*/ 928 w 947"/>
                <a:gd name="T21" fmla="*/ 258 h 448"/>
                <a:gd name="T22" fmla="*/ 935 w 947"/>
                <a:gd name="T23" fmla="*/ 318 h 448"/>
                <a:gd name="T24" fmla="*/ 927 w 947"/>
                <a:gd name="T25" fmla="*/ 326 h 448"/>
                <a:gd name="T26" fmla="*/ 928 w 947"/>
                <a:gd name="T27" fmla="*/ 349 h 448"/>
                <a:gd name="T28" fmla="*/ 923 w 947"/>
                <a:gd name="T29" fmla="*/ 379 h 448"/>
                <a:gd name="T30" fmla="*/ 897 w 947"/>
                <a:gd name="T31" fmla="*/ 399 h 448"/>
                <a:gd name="T32" fmla="*/ 836 w 947"/>
                <a:gd name="T33" fmla="*/ 382 h 448"/>
                <a:gd name="T34" fmla="*/ 799 w 947"/>
                <a:gd name="T35" fmla="*/ 365 h 448"/>
                <a:gd name="T36" fmla="*/ 762 w 947"/>
                <a:gd name="T37" fmla="*/ 338 h 448"/>
                <a:gd name="T38" fmla="*/ 704 w 947"/>
                <a:gd name="T39" fmla="*/ 330 h 448"/>
                <a:gd name="T40" fmla="*/ 637 w 947"/>
                <a:gd name="T41" fmla="*/ 348 h 448"/>
                <a:gd name="T42" fmla="*/ 628 w 947"/>
                <a:gd name="T43" fmla="*/ 359 h 448"/>
                <a:gd name="T44" fmla="*/ 598 w 947"/>
                <a:gd name="T45" fmla="*/ 371 h 448"/>
                <a:gd name="T46" fmla="*/ 554 w 947"/>
                <a:gd name="T47" fmla="*/ 394 h 448"/>
                <a:gd name="T48" fmla="*/ 520 w 947"/>
                <a:gd name="T49" fmla="*/ 446 h 448"/>
                <a:gd name="T50" fmla="*/ 475 w 947"/>
                <a:gd name="T51" fmla="*/ 446 h 448"/>
                <a:gd name="T52" fmla="*/ 380 w 947"/>
                <a:gd name="T53" fmla="*/ 409 h 448"/>
                <a:gd name="T54" fmla="*/ 278 w 947"/>
                <a:gd name="T55" fmla="*/ 393 h 448"/>
                <a:gd name="T56" fmla="*/ 233 w 947"/>
                <a:gd name="T57" fmla="*/ 413 h 448"/>
                <a:gd name="T58" fmla="*/ 148 w 947"/>
                <a:gd name="T59" fmla="*/ 394 h 448"/>
                <a:gd name="T60" fmla="*/ 70 w 947"/>
                <a:gd name="T61" fmla="*/ 378 h 448"/>
                <a:gd name="T62" fmla="*/ 28 w 947"/>
                <a:gd name="T63" fmla="*/ 361 h 448"/>
                <a:gd name="T64" fmla="*/ 16 w 947"/>
                <a:gd name="T65" fmla="*/ 351 h 448"/>
                <a:gd name="T66" fmla="*/ 2 w 947"/>
                <a:gd name="T67" fmla="*/ 292 h 448"/>
                <a:gd name="T68" fmla="*/ 32 w 947"/>
                <a:gd name="T69" fmla="*/ 277 h 448"/>
                <a:gd name="T70" fmla="*/ 95 w 947"/>
                <a:gd name="T71" fmla="*/ 272 h 448"/>
                <a:gd name="T72" fmla="*/ 157 w 947"/>
                <a:gd name="T73" fmla="*/ 254 h 448"/>
                <a:gd name="T74" fmla="*/ 258 w 947"/>
                <a:gd name="T75" fmla="*/ 229 h 448"/>
                <a:gd name="T76" fmla="*/ 331 w 947"/>
                <a:gd name="T77" fmla="*/ 213 h 448"/>
                <a:gd name="T78" fmla="*/ 350 w 947"/>
                <a:gd name="T79" fmla="*/ 168 h 448"/>
                <a:gd name="T80" fmla="*/ 348 w 947"/>
                <a:gd name="T81" fmla="*/ 157 h 448"/>
                <a:gd name="T82" fmla="*/ 341 w 947"/>
                <a:gd name="T83" fmla="*/ 151 h 448"/>
                <a:gd name="T84" fmla="*/ 229 w 947"/>
                <a:gd name="T85" fmla="*/ 148 h 448"/>
                <a:gd name="T86" fmla="*/ 171 w 947"/>
                <a:gd name="T87" fmla="*/ 127 h 448"/>
                <a:gd name="T88" fmla="*/ 172 w 947"/>
                <a:gd name="T89" fmla="*/ 106 h 448"/>
                <a:gd name="T90" fmla="*/ 224 w 947"/>
                <a:gd name="T91" fmla="*/ 96 h 448"/>
                <a:gd name="T92" fmla="*/ 224 w 947"/>
                <a:gd name="T93" fmla="*/ 74 h 448"/>
                <a:gd name="T94" fmla="*/ 148 w 947"/>
                <a:gd name="T95" fmla="*/ 51 h 448"/>
                <a:gd name="T96" fmla="*/ 54 w 947"/>
                <a:gd name="T97" fmla="*/ 141 h 448"/>
                <a:gd name="T98" fmla="*/ 42 w 947"/>
                <a:gd name="T99" fmla="*/ 146 h 448"/>
                <a:gd name="T100" fmla="*/ 79 w 947"/>
                <a:gd name="T101" fmla="*/ 110 h 448"/>
                <a:gd name="T102" fmla="*/ 157 w 947"/>
                <a:gd name="T103" fmla="*/ 29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7" h="448">
                  <a:moveTo>
                    <a:pt x="206" y="0"/>
                  </a:moveTo>
                  <a:lnTo>
                    <a:pt x="273" y="16"/>
                  </a:lnTo>
                  <a:lnTo>
                    <a:pt x="330" y="63"/>
                  </a:lnTo>
                  <a:lnTo>
                    <a:pt x="390" y="106"/>
                  </a:lnTo>
                  <a:lnTo>
                    <a:pt x="463" y="137"/>
                  </a:lnTo>
                  <a:lnTo>
                    <a:pt x="538" y="164"/>
                  </a:lnTo>
                  <a:lnTo>
                    <a:pt x="677" y="168"/>
                  </a:lnTo>
                  <a:lnTo>
                    <a:pt x="685" y="157"/>
                  </a:lnTo>
                  <a:lnTo>
                    <a:pt x="686" y="144"/>
                  </a:lnTo>
                  <a:lnTo>
                    <a:pt x="707" y="151"/>
                  </a:lnTo>
                  <a:lnTo>
                    <a:pt x="724" y="161"/>
                  </a:lnTo>
                  <a:lnTo>
                    <a:pt x="765" y="148"/>
                  </a:lnTo>
                  <a:lnTo>
                    <a:pt x="802" y="129"/>
                  </a:lnTo>
                  <a:lnTo>
                    <a:pt x="834" y="103"/>
                  </a:lnTo>
                  <a:lnTo>
                    <a:pt x="863" y="72"/>
                  </a:lnTo>
                  <a:lnTo>
                    <a:pt x="893" y="110"/>
                  </a:lnTo>
                  <a:lnTo>
                    <a:pt x="927" y="144"/>
                  </a:lnTo>
                  <a:lnTo>
                    <a:pt x="940" y="167"/>
                  </a:lnTo>
                  <a:lnTo>
                    <a:pt x="947" y="193"/>
                  </a:lnTo>
                  <a:lnTo>
                    <a:pt x="944" y="220"/>
                  </a:lnTo>
                  <a:lnTo>
                    <a:pt x="935" y="238"/>
                  </a:lnTo>
                  <a:lnTo>
                    <a:pt x="928" y="258"/>
                  </a:lnTo>
                  <a:lnTo>
                    <a:pt x="935" y="288"/>
                  </a:lnTo>
                  <a:lnTo>
                    <a:pt x="935" y="318"/>
                  </a:lnTo>
                  <a:lnTo>
                    <a:pt x="929" y="322"/>
                  </a:lnTo>
                  <a:lnTo>
                    <a:pt x="927" y="326"/>
                  </a:lnTo>
                  <a:lnTo>
                    <a:pt x="924" y="331"/>
                  </a:lnTo>
                  <a:lnTo>
                    <a:pt x="928" y="349"/>
                  </a:lnTo>
                  <a:lnTo>
                    <a:pt x="928" y="365"/>
                  </a:lnTo>
                  <a:lnTo>
                    <a:pt x="923" y="379"/>
                  </a:lnTo>
                  <a:lnTo>
                    <a:pt x="912" y="390"/>
                  </a:lnTo>
                  <a:lnTo>
                    <a:pt x="897" y="399"/>
                  </a:lnTo>
                  <a:lnTo>
                    <a:pt x="867" y="389"/>
                  </a:lnTo>
                  <a:lnTo>
                    <a:pt x="836" y="382"/>
                  </a:lnTo>
                  <a:lnTo>
                    <a:pt x="803" y="382"/>
                  </a:lnTo>
                  <a:lnTo>
                    <a:pt x="799" y="365"/>
                  </a:lnTo>
                  <a:lnTo>
                    <a:pt x="789" y="352"/>
                  </a:lnTo>
                  <a:lnTo>
                    <a:pt x="762" y="338"/>
                  </a:lnTo>
                  <a:lnTo>
                    <a:pt x="734" y="331"/>
                  </a:lnTo>
                  <a:lnTo>
                    <a:pt x="704" y="330"/>
                  </a:lnTo>
                  <a:lnTo>
                    <a:pt x="686" y="344"/>
                  </a:lnTo>
                  <a:lnTo>
                    <a:pt x="637" y="348"/>
                  </a:lnTo>
                  <a:lnTo>
                    <a:pt x="632" y="353"/>
                  </a:lnTo>
                  <a:lnTo>
                    <a:pt x="628" y="359"/>
                  </a:lnTo>
                  <a:lnTo>
                    <a:pt x="624" y="365"/>
                  </a:lnTo>
                  <a:lnTo>
                    <a:pt x="598" y="371"/>
                  </a:lnTo>
                  <a:lnTo>
                    <a:pt x="575" y="380"/>
                  </a:lnTo>
                  <a:lnTo>
                    <a:pt x="554" y="394"/>
                  </a:lnTo>
                  <a:lnTo>
                    <a:pt x="537" y="413"/>
                  </a:lnTo>
                  <a:lnTo>
                    <a:pt x="520" y="446"/>
                  </a:lnTo>
                  <a:lnTo>
                    <a:pt x="497" y="448"/>
                  </a:lnTo>
                  <a:lnTo>
                    <a:pt x="475" y="446"/>
                  </a:lnTo>
                  <a:lnTo>
                    <a:pt x="428" y="424"/>
                  </a:lnTo>
                  <a:lnTo>
                    <a:pt x="380" y="409"/>
                  </a:lnTo>
                  <a:lnTo>
                    <a:pt x="330" y="398"/>
                  </a:lnTo>
                  <a:lnTo>
                    <a:pt x="278" y="393"/>
                  </a:lnTo>
                  <a:lnTo>
                    <a:pt x="255" y="402"/>
                  </a:lnTo>
                  <a:lnTo>
                    <a:pt x="233" y="413"/>
                  </a:lnTo>
                  <a:lnTo>
                    <a:pt x="191" y="401"/>
                  </a:lnTo>
                  <a:lnTo>
                    <a:pt x="148" y="394"/>
                  </a:lnTo>
                  <a:lnTo>
                    <a:pt x="103" y="393"/>
                  </a:lnTo>
                  <a:lnTo>
                    <a:pt x="70" y="378"/>
                  </a:lnTo>
                  <a:lnTo>
                    <a:pt x="36" y="365"/>
                  </a:lnTo>
                  <a:lnTo>
                    <a:pt x="28" y="361"/>
                  </a:lnTo>
                  <a:lnTo>
                    <a:pt x="21" y="356"/>
                  </a:lnTo>
                  <a:lnTo>
                    <a:pt x="16" y="351"/>
                  </a:lnTo>
                  <a:lnTo>
                    <a:pt x="11" y="306"/>
                  </a:lnTo>
                  <a:lnTo>
                    <a:pt x="2" y="292"/>
                  </a:lnTo>
                  <a:lnTo>
                    <a:pt x="0" y="278"/>
                  </a:lnTo>
                  <a:lnTo>
                    <a:pt x="32" y="277"/>
                  </a:lnTo>
                  <a:lnTo>
                    <a:pt x="62" y="269"/>
                  </a:lnTo>
                  <a:lnTo>
                    <a:pt x="95" y="272"/>
                  </a:lnTo>
                  <a:lnTo>
                    <a:pt x="127" y="266"/>
                  </a:lnTo>
                  <a:lnTo>
                    <a:pt x="157" y="254"/>
                  </a:lnTo>
                  <a:lnTo>
                    <a:pt x="224" y="248"/>
                  </a:lnTo>
                  <a:lnTo>
                    <a:pt x="258" y="229"/>
                  </a:lnTo>
                  <a:lnTo>
                    <a:pt x="293" y="217"/>
                  </a:lnTo>
                  <a:lnTo>
                    <a:pt x="331" y="213"/>
                  </a:lnTo>
                  <a:lnTo>
                    <a:pt x="344" y="191"/>
                  </a:lnTo>
                  <a:lnTo>
                    <a:pt x="350" y="168"/>
                  </a:lnTo>
                  <a:lnTo>
                    <a:pt x="349" y="163"/>
                  </a:lnTo>
                  <a:lnTo>
                    <a:pt x="348" y="157"/>
                  </a:lnTo>
                  <a:lnTo>
                    <a:pt x="345" y="153"/>
                  </a:lnTo>
                  <a:lnTo>
                    <a:pt x="341" y="151"/>
                  </a:lnTo>
                  <a:lnTo>
                    <a:pt x="285" y="144"/>
                  </a:lnTo>
                  <a:lnTo>
                    <a:pt x="229" y="148"/>
                  </a:lnTo>
                  <a:lnTo>
                    <a:pt x="175" y="161"/>
                  </a:lnTo>
                  <a:lnTo>
                    <a:pt x="171" y="127"/>
                  </a:lnTo>
                  <a:lnTo>
                    <a:pt x="164" y="93"/>
                  </a:lnTo>
                  <a:lnTo>
                    <a:pt x="172" y="106"/>
                  </a:lnTo>
                  <a:lnTo>
                    <a:pt x="186" y="112"/>
                  </a:lnTo>
                  <a:lnTo>
                    <a:pt x="224" y="96"/>
                  </a:lnTo>
                  <a:lnTo>
                    <a:pt x="229" y="85"/>
                  </a:lnTo>
                  <a:lnTo>
                    <a:pt x="224" y="74"/>
                  </a:lnTo>
                  <a:lnTo>
                    <a:pt x="159" y="49"/>
                  </a:lnTo>
                  <a:lnTo>
                    <a:pt x="148" y="51"/>
                  </a:lnTo>
                  <a:lnTo>
                    <a:pt x="102" y="98"/>
                  </a:lnTo>
                  <a:lnTo>
                    <a:pt x="54" y="141"/>
                  </a:lnTo>
                  <a:lnTo>
                    <a:pt x="49" y="145"/>
                  </a:lnTo>
                  <a:lnTo>
                    <a:pt x="42" y="146"/>
                  </a:lnTo>
                  <a:lnTo>
                    <a:pt x="36" y="145"/>
                  </a:lnTo>
                  <a:lnTo>
                    <a:pt x="79" y="110"/>
                  </a:lnTo>
                  <a:lnTo>
                    <a:pt x="119" y="70"/>
                  </a:lnTo>
                  <a:lnTo>
                    <a:pt x="157" y="2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Тбилисский район"/>
            <p:cNvSpPr>
              <a:spLocks/>
            </p:cNvSpPr>
            <p:nvPr/>
          </p:nvSpPr>
          <p:spPr bwMode="auto">
            <a:xfrm>
              <a:off x="7059886" y="2397579"/>
              <a:ext cx="625475" cy="784225"/>
            </a:xfrm>
            <a:custGeom>
              <a:avLst/>
              <a:gdLst>
                <a:gd name="T0" fmla="*/ 247 w 394"/>
                <a:gd name="T1" fmla="*/ 0 h 494"/>
                <a:gd name="T2" fmla="*/ 247 w 394"/>
                <a:gd name="T3" fmla="*/ 76 h 494"/>
                <a:gd name="T4" fmla="*/ 372 w 394"/>
                <a:gd name="T5" fmla="*/ 76 h 494"/>
                <a:gd name="T6" fmla="*/ 372 w 394"/>
                <a:gd name="T7" fmla="*/ 90 h 494"/>
                <a:gd name="T8" fmla="*/ 349 w 394"/>
                <a:gd name="T9" fmla="*/ 90 h 494"/>
                <a:gd name="T10" fmla="*/ 349 w 394"/>
                <a:gd name="T11" fmla="*/ 117 h 494"/>
                <a:gd name="T12" fmla="*/ 329 w 394"/>
                <a:gd name="T13" fmla="*/ 117 h 494"/>
                <a:gd name="T14" fmla="*/ 310 w 394"/>
                <a:gd name="T15" fmla="*/ 125 h 494"/>
                <a:gd name="T16" fmla="*/ 311 w 394"/>
                <a:gd name="T17" fmla="*/ 156 h 494"/>
                <a:gd name="T18" fmla="*/ 318 w 394"/>
                <a:gd name="T19" fmla="*/ 186 h 494"/>
                <a:gd name="T20" fmla="*/ 314 w 394"/>
                <a:gd name="T21" fmla="*/ 242 h 494"/>
                <a:gd name="T22" fmla="*/ 328 w 394"/>
                <a:gd name="T23" fmla="*/ 242 h 494"/>
                <a:gd name="T24" fmla="*/ 328 w 394"/>
                <a:gd name="T25" fmla="*/ 297 h 494"/>
                <a:gd name="T26" fmla="*/ 341 w 394"/>
                <a:gd name="T27" fmla="*/ 297 h 494"/>
                <a:gd name="T28" fmla="*/ 341 w 394"/>
                <a:gd name="T29" fmla="*/ 355 h 494"/>
                <a:gd name="T30" fmla="*/ 394 w 394"/>
                <a:gd name="T31" fmla="*/ 359 h 494"/>
                <a:gd name="T32" fmla="*/ 394 w 394"/>
                <a:gd name="T33" fmla="*/ 467 h 494"/>
                <a:gd name="T34" fmla="*/ 376 w 394"/>
                <a:gd name="T35" fmla="*/ 468 h 494"/>
                <a:gd name="T36" fmla="*/ 359 w 394"/>
                <a:gd name="T37" fmla="*/ 476 h 494"/>
                <a:gd name="T38" fmla="*/ 296 w 394"/>
                <a:gd name="T39" fmla="*/ 445 h 494"/>
                <a:gd name="T40" fmla="*/ 281 w 394"/>
                <a:gd name="T41" fmla="*/ 456 h 494"/>
                <a:gd name="T42" fmla="*/ 262 w 394"/>
                <a:gd name="T43" fmla="*/ 462 h 494"/>
                <a:gd name="T44" fmla="*/ 255 w 394"/>
                <a:gd name="T45" fmla="*/ 479 h 494"/>
                <a:gd name="T46" fmla="*/ 255 w 394"/>
                <a:gd name="T47" fmla="*/ 494 h 494"/>
                <a:gd name="T48" fmla="*/ 241 w 394"/>
                <a:gd name="T49" fmla="*/ 484 h 494"/>
                <a:gd name="T50" fmla="*/ 226 w 394"/>
                <a:gd name="T51" fmla="*/ 482 h 494"/>
                <a:gd name="T52" fmla="*/ 208 w 394"/>
                <a:gd name="T53" fmla="*/ 484 h 494"/>
                <a:gd name="T54" fmla="*/ 194 w 394"/>
                <a:gd name="T55" fmla="*/ 479 h 494"/>
                <a:gd name="T56" fmla="*/ 182 w 394"/>
                <a:gd name="T57" fmla="*/ 471 h 494"/>
                <a:gd name="T58" fmla="*/ 171 w 394"/>
                <a:gd name="T59" fmla="*/ 476 h 494"/>
                <a:gd name="T60" fmla="*/ 162 w 394"/>
                <a:gd name="T61" fmla="*/ 480 h 494"/>
                <a:gd name="T62" fmla="*/ 158 w 394"/>
                <a:gd name="T63" fmla="*/ 480 h 494"/>
                <a:gd name="T64" fmla="*/ 154 w 394"/>
                <a:gd name="T65" fmla="*/ 479 h 494"/>
                <a:gd name="T66" fmla="*/ 151 w 394"/>
                <a:gd name="T67" fmla="*/ 476 h 494"/>
                <a:gd name="T68" fmla="*/ 149 w 394"/>
                <a:gd name="T69" fmla="*/ 473 h 494"/>
                <a:gd name="T70" fmla="*/ 148 w 394"/>
                <a:gd name="T71" fmla="*/ 469 h 494"/>
                <a:gd name="T72" fmla="*/ 164 w 394"/>
                <a:gd name="T73" fmla="*/ 426 h 494"/>
                <a:gd name="T74" fmla="*/ 183 w 394"/>
                <a:gd name="T75" fmla="*/ 384 h 494"/>
                <a:gd name="T76" fmla="*/ 166 w 394"/>
                <a:gd name="T77" fmla="*/ 381 h 494"/>
                <a:gd name="T78" fmla="*/ 148 w 394"/>
                <a:gd name="T79" fmla="*/ 384 h 494"/>
                <a:gd name="T80" fmla="*/ 143 w 394"/>
                <a:gd name="T81" fmla="*/ 394 h 494"/>
                <a:gd name="T82" fmla="*/ 133 w 394"/>
                <a:gd name="T83" fmla="*/ 400 h 494"/>
                <a:gd name="T84" fmla="*/ 121 w 394"/>
                <a:gd name="T85" fmla="*/ 400 h 494"/>
                <a:gd name="T86" fmla="*/ 134 w 394"/>
                <a:gd name="T87" fmla="*/ 260 h 494"/>
                <a:gd name="T88" fmla="*/ 117 w 394"/>
                <a:gd name="T89" fmla="*/ 260 h 494"/>
                <a:gd name="T90" fmla="*/ 117 w 394"/>
                <a:gd name="T91" fmla="*/ 156 h 494"/>
                <a:gd name="T92" fmla="*/ 76 w 394"/>
                <a:gd name="T93" fmla="*/ 156 h 494"/>
                <a:gd name="T94" fmla="*/ 76 w 394"/>
                <a:gd name="T95" fmla="*/ 144 h 494"/>
                <a:gd name="T96" fmla="*/ 45 w 394"/>
                <a:gd name="T97" fmla="*/ 144 h 494"/>
                <a:gd name="T98" fmla="*/ 45 w 394"/>
                <a:gd name="T99" fmla="*/ 112 h 494"/>
                <a:gd name="T100" fmla="*/ 0 w 394"/>
                <a:gd name="T101" fmla="*/ 112 h 494"/>
                <a:gd name="T102" fmla="*/ 0 w 394"/>
                <a:gd name="T103" fmla="*/ 86 h 494"/>
                <a:gd name="T104" fmla="*/ 76 w 394"/>
                <a:gd name="T105" fmla="*/ 86 h 494"/>
                <a:gd name="T106" fmla="*/ 76 w 394"/>
                <a:gd name="T107" fmla="*/ 31 h 494"/>
                <a:gd name="T108" fmla="*/ 139 w 394"/>
                <a:gd name="T109" fmla="*/ 31 h 494"/>
                <a:gd name="T110" fmla="*/ 139 w 394"/>
                <a:gd name="T111" fmla="*/ 18 h 494"/>
                <a:gd name="T112" fmla="*/ 151 w 394"/>
                <a:gd name="T113" fmla="*/ 18 h 494"/>
                <a:gd name="T114" fmla="*/ 160 w 394"/>
                <a:gd name="T115" fmla="*/ 12 h 494"/>
                <a:gd name="T116" fmla="*/ 166 w 394"/>
                <a:gd name="T117" fmla="*/ 3 h 494"/>
                <a:gd name="T118" fmla="*/ 247 w 394"/>
                <a:gd name="T119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4" h="494">
                  <a:moveTo>
                    <a:pt x="247" y="0"/>
                  </a:moveTo>
                  <a:lnTo>
                    <a:pt x="247" y="76"/>
                  </a:lnTo>
                  <a:lnTo>
                    <a:pt x="372" y="76"/>
                  </a:lnTo>
                  <a:lnTo>
                    <a:pt x="372" y="90"/>
                  </a:lnTo>
                  <a:lnTo>
                    <a:pt x="349" y="90"/>
                  </a:lnTo>
                  <a:lnTo>
                    <a:pt x="349" y="117"/>
                  </a:lnTo>
                  <a:lnTo>
                    <a:pt x="329" y="117"/>
                  </a:lnTo>
                  <a:lnTo>
                    <a:pt x="310" y="125"/>
                  </a:lnTo>
                  <a:lnTo>
                    <a:pt x="311" y="156"/>
                  </a:lnTo>
                  <a:lnTo>
                    <a:pt x="318" y="186"/>
                  </a:lnTo>
                  <a:lnTo>
                    <a:pt x="314" y="242"/>
                  </a:lnTo>
                  <a:lnTo>
                    <a:pt x="328" y="242"/>
                  </a:lnTo>
                  <a:lnTo>
                    <a:pt x="328" y="297"/>
                  </a:lnTo>
                  <a:lnTo>
                    <a:pt x="341" y="297"/>
                  </a:lnTo>
                  <a:lnTo>
                    <a:pt x="341" y="355"/>
                  </a:lnTo>
                  <a:lnTo>
                    <a:pt x="394" y="359"/>
                  </a:lnTo>
                  <a:lnTo>
                    <a:pt x="394" y="467"/>
                  </a:lnTo>
                  <a:lnTo>
                    <a:pt x="376" y="468"/>
                  </a:lnTo>
                  <a:lnTo>
                    <a:pt x="359" y="476"/>
                  </a:lnTo>
                  <a:lnTo>
                    <a:pt x="296" y="445"/>
                  </a:lnTo>
                  <a:lnTo>
                    <a:pt x="281" y="456"/>
                  </a:lnTo>
                  <a:lnTo>
                    <a:pt x="262" y="462"/>
                  </a:lnTo>
                  <a:lnTo>
                    <a:pt x="255" y="479"/>
                  </a:lnTo>
                  <a:lnTo>
                    <a:pt x="255" y="494"/>
                  </a:lnTo>
                  <a:lnTo>
                    <a:pt x="241" y="484"/>
                  </a:lnTo>
                  <a:lnTo>
                    <a:pt x="226" y="482"/>
                  </a:lnTo>
                  <a:lnTo>
                    <a:pt x="208" y="484"/>
                  </a:lnTo>
                  <a:lnTo>
                    <a:pt x="194" y="479"/>
                  </a:lnTo>
                  <a:lnTo>
                    <a:pt x="182" y="471"/>
                  </a:lnTo>
                  <a:lnTo>
                    <a:pt x="171" y="476"/>
                  </a:lnTo>
                  <a:lnTo>
                    <a:pt x="162" y="480"/>
                  </a:lnTo>
                  <a:lnTo>
                    <a:pt x="158" y="480"/>
                  </a:lnTo>
                  <a:lnTo>
                    <a:pt x="154" y="479"/>
                  </a:lnTo>
                  <a:lnTo>
                    <a:pt x="151" y="476"/>
                  </a:lnTo>
                  <a:lnTo>
                    <a:pt x="149" y="473"/>
                  </a:lnTo>
                  <a:lnTo>
                    <a:pt x="148" y="469"/>
                  </a:lnTo>
                  <a:lnTo>
                    <a:pt x="164" y="426"/>
                  </a:lnTo>
                  <a:lnTo>
                    <a:pt x="183" y="384"/>
                  </a:lnTo>
                  <a:lnTo>
                    <a:pt x="166" y="381"/>
                  </a:lnTo>
                  <a:lnTo>
                    <a:pt x="148" y="384"/>
                  </a:lnTo>
                  <a:lnTo>
                    <a:pt x="143" y="394"/>
                  </a:lnTo>
                  <a:lnTo>
                    <a:pt x="133" y="400"/>
                  </a:lnTo>
                  <a:lnTo>
                    <a:pt x="121" y="400"/>
                  </a:lnTo>
                  <a:lnTo>
                    <a:pt x="134" y="260"/>
                  </a:lnTo>
                  <a:lnTo>
                    <a:pt x="117" y="260"/>
                  </a:lnTo>
                  <a:lnTo>
                    <a:pt x="117" y="156"/>
                  </a:lnTo>
                  <a:lnTo>
                    <a:pt x="76" y="156"/>
                  </a:lnTo>
                  <a:lnTo>
                    <a:pt x="76" y="144"/>
                  </a:lnTo>
                  <a:lnTo>
                    <a:pt x="45" y="144"/>
                  </a:lnTo>
                  <a:lnTo>
                    <a:pt x="45" y="112"/>
                  </a:lnTo>
                  <a:lnTo>
                    <a:pt x="0" y="112"/>
                  </a:lnTo>
                  <a:lnTo>
                    <a:pt x="0" y="86"/>
                  </a:lnTo>
                  <a:lnTo>
                    <a:pt x="76" y="86"/>
                  </a:lnTo>
                  <a:lnTo>
                    <a:pt x="76" y="31"/>
                  </a:lnTo>
                  <a:lnTo>
                    <a:pt x="139" y="31"/>
                  </a:lnTo>
                  <a:lnTo>
                    <a:pt x="139" y="18"/>
                  </a:lnTo>
                  <a:lnTo>
                    <a:pt x="151" y="18"/>
                  </a:lnTo>
                  <a:lnTo>
                    <a:pt x="160" y="12"/>
                  </a:lnTo>
                  <a:lnTo>
                    <a:pt x="166" y="3"/>
                  </a:lnTo>
                  <a:lnTo>
                    <a:pt x="247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Усть-Лабинский район"/>
            <p:cNvSpPr>
              <a:spLocks/>
            </p:cNvSpPr>
            <p:nvPr/>
          </p:nvSpPr>
          <p:spPr bwMode="auto">
            <a:xfrm>
              <a:off x="6313761" y="2667454"/>
              <a:ext cx="987425" cy="690563"/>
            </a:xfrm>
            <a:custGeom>
              <a:avLst/>
              <a:gdLst>
                <a:gd name="T0" fmla="*/ 546 w 622"/>
                <a:gd name="T1" fmla="*/ 0 h 435"/>
                <a:gd name="T2" fmla="*/ 569 w 622"/>
                <a:gd name="T3" fmla="*/ 0 h 435"/>
                <a:gd name="T4" fmla="*/ 573 w 622"/>
                <a:gd name="T5" fmla="*/ 103 h 435"/>
                <a:gd name="T6" fmla="*/ 587 w 622"/>
                <a:gd name="T7" fmla="*/ 103 h 435"/>
                <a:gd name="T8" fmla="*/ 573 w 622"/>
                <a:gd name="T9" fmla="*/ 248 h 435"/>
                <a:gd name="T10" fmla="*/ 622 w 622"/>
                <a:gd name="T11" fmla="*/ 245 h 435"/>
                <a:gd name="T12" fmla="*/ 607 w 622"/>
                <a:gd name="T13" fmla="*/ 276 h 435"/>
                <a:gd name="T14" fmla="*/ 595 w 622"/>
                <a:gd name="T15" fmla="*/ 307 h 435"/>
                <a:gd name="T16" fmla="*/ 622 w 622"/>
                <a:gd name="T17" fmla="*/ 331 h 435"/>
                <a:gd name="T18" fmla="*/ 594 w 622"/>
                <a:gd name="T19" fmla="*/ 378 h 435"/>
                <a:gd name="T20" fmla="*/ 595 w 622"/>
                <a:gd name="T21" fmla="*/ 414 h 435"/>
                <a:gd name="T22" fmla="*/ 551 w 622"/>
                <a:gd name="T23" fmla="*/ 420 h 435"/>
                <a:gd name="T24" fmla="*/ 505 w 622"/>
                <a:gd name="T25" fmla="*/ 424 h 435"/>
                <a:gd name="T26" fmla="*/ 496 w 622"/>
                <a:gd name="T27" fmla="*/ 430 h 435"/>
                <a:gd name="T28" fmla="*/ 488 w 622"/>
                <a:gd name="T29" fmla="*/ 435 h 435"/>
                <a:gd name="T30" fmla="*/ 475 w 622"/>
                <a:gd name="T31" fmla="*/ 426 h 435"/>
                <a:gd name="T32" fmla="*/ 464 w 622"/>
                <a:gd name="T33" fmla="*/ 423 h 435"/>
                <a:gd name="T34" fmla="*/ 452 w 622"/>
                <a:gd name="T35" fmla="*/ 426 h 435"/>
                <a:gd name="T36" fmla="*/ 441 w 622"/>
                <a:gd name="T37" fmla="*/ 435 h 435"/>
                <a:gd name="T38" fmla="*/ 437 w 622"/>
                <a:gd name="T39" fmla="*/ 430 h 435"/>
                <a:gd name="T40" fmla="*/ 435 w 622"/>
                <a:gd name="T41" fmla="*/ 424 h 435"/>
                <a:gd name="T42" fmla="*/ 416 w 622"/>
                <a:gd name="T43" fmla="*/ 423 h 435"/>
                <a:gd name="T44" fmla="*/ 398 w 622"/>
                <a:gd name="T45" fmla="*/ 415 h 435"/>
                <a:gd name="T46" fmla="*/ 384 w 622"/>
                <a:gd name="T47" fmla="*/ 403 h 435"/>
                <a:gd name="T48" fmla="*/ 277 w 622"/>
                <a:gd name="T49" fmla="*/ 358 h 435"/>
                <a:gd name="T50" fmla="*/ 265 w 622"/>
                <a:gd name="T51" fmla="*/ 341 h 435"/>
                <a:gd name="T52" fmla="*/ 258 w 622"/>
                <a:gd name="T53" fmla="*/ 322 h 435"/>
                <a:gd name="T54" fmla="*/ 259 w 622"/>
                <a:gd name="T55" fmla="*/ 301 h 435"/>
                <a:gd name="T56" fmla="*/ 197 w 622"/>
                <a:gd name="T57" fmla="*/ 275 h 435"/>
                <a:gd name="T58" fmla="*/ 129 w 622"/>
                <a:gd name="T59" fmla="*/ 294 h 435"/>
                <a:gd name="T60" fmla="*/ 97 w 622"/>
                <a:gd name="T61" fmla="*/ 324 h 435"/>
                <a:gd name="T62" fmla="*/ 93 w 622"/>
                <a:gd name="T63" fmla="*/ 321 h 435"/>
                <a:gd name="T64" fmla="*/ 91 w 622"/>
                <a:gd name="T65" fmla="*/ 318 h 435"/>
                <a:gd name="T66" fmla="*/ 88 w 622"/>
                <a:gd name="T67" fmla="*/ 314 h 435"/>
                <a:gd name="T68" fmla="*/ 95 w 622"/>
                <a:gd name="T69" fmla="*/ 302 h 435"/>
                <a:gd name="T70" fmla="*/ 104 w 622"/>
                <a:gd name="T71" fmla="*/ 292 h 435"/>
                <a:gd name="T72" fmla="*/ 107 w 622"/>
                <a:gd name="T73" fmla="*/ 224 h 435"/>
                <a:gd name="T74" fmla="*/ 0 w 622"/>
                <a:gd name="T75" fmla="*/ 224 h 435"/>
                <a:gd name="T76" fmla="*/ 0 w 622"/>
                <a:gd name="T77" fmla="*/ 166 h 435"/>
                <a:gd name="T78" fmla="*/ 121 w 622"/>
                <a:gd name="T79" fmla="*/ 166 h 435"/>
                <a:gd name="T80" fmla="*/ 121 w 622"/>
                <a:gd name="T81" fmla="*/ 109 h 435"/>
                <a:gd name="T82" fmla="*/ 165 w 622"/>
                <a:gd name="T83" fmla="*/ 107 h 435"/>
                <a:gd name="T84" fmla="*/ 210 w 622"/>
                <a:gd name="T85" fmla="*/ 103 h 435"/>
                <a:gd name="T86" fmla="*/ 214 w 622"/>
                <a:gd name="T87" fmla="*/ 57 h 435"/>
                <a:gd name="T88" fmla="*/ 214 w 622"/>
                <a:gd name="T89" fmla="*/ 10 h 435"/>
                <a:gd name="T90" fmla="*/ 326 w 622"/>
                <a:gd name="T91" fmla="*/ 10 h 435"/>
                <a:gd name="T92" fmla="*/ 326 w 622"/>
                <a:gd name="T93" fmla="*/ 23 h 435"/>
                <a:gd name="T94" fmla="*/ 403 w 622"/>
                <a:gd name="T95" fmla="*/ 23 h 435"/>
                <a:gd name="T96" fmla="*/ 403 w 622"/>
                <a:gd name="T97" fmla="*/ 41 h 435"/>
                <a:gd name="T98" fmla="*/ 443 w 622"/>
                <a:gd name="T99" fmla="*/ 41 h 435"/>
                <a:gd name="T100" fmla="*/ 443 w 622"/>
                <a:gd name="T101" fmla="*/ 27 h 435"/>
                <a:gd name="T102" fmla="*/ 477 w 622"/>
                <a:gd name="T103" fmla="*/ 27 h 435"/>
                <a:gd name="T104" fmla="*/ 511 w 622"/>
                <a:gd name="T105" fmla="*/ 23 h 435"/>
                <a:gd name="T106" fmla="*/ 520 w 622"/>
                <a:gd name="T107" fmla="*/ 11 h 435"/>
                <a:gd name="T108" fmla="*/ 532 w 622"/>
                <a:gd name="T109" fmla="*/ 4 h 435"/>
                <a:gd name="T110" fmla="*/ 546 w 622"/>
                <a:gd name="T111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22" h="435">
                  <a:moveTo>
                    <a:pt x="546" y="0"/>
                  </a:moveTo>
                  <a:lnTo>
                    <a:pt x="569" y="0"/>
                  </a:lnTo>
                  <a:lnTo>
                    <a:pt x="573" y="103"/>
                  </a:lnTo>
                  <a:lnTo>
                    <a:pt x="587" y="103"/>
                  </a:lnTo>
                  <a:lnTo>
                    <a:pt x="573" y="248"/>
                  </a:lnTo>
                  <a:lnTo>
                    <a:pt x="622" y="245"/>
                  </a:lnTo>
                  <a:lnTo>
                    <a:pt x="607" y="276"/>
                  </a:lnTo>
                  <a:lnTo>
                    <a:pt x="595" y="307"/>
                  </a:lnTo>
                  <a:lnTo>
                    <a:pt x="622" y="331"/>
                  </a:lnTo>
                  <a:lnTo>
                    <a:pt x="594" y="378"/>
                  </a:lnTo>
                  <a:lnTo>
                    <a:pt x="595" y="414"/>
                  </a:lnTo>
                  <a:lnTo>
                    <a:pt x="551" y="420"/>
                  </a:lnTo>
                  <a:lnTo>
                    <a:pt x="505" y="424"/>
                  </a:lnTo>
                  <a:lnTo>
                    <a:pt x="496" y="430"/>
                  </a:lnTo>
                  <a:lnTo>
                    <a:pt x="488" y="435"/>
                  </a:lnTo>
                  <a:lnTo>
                    <a:pt x="475" y="426"/>
                  </a:lnTo>
                  <a:lnTo>
                    <a:pt x="464" y="423"/>
                  </a:lnTo>
                  <a:lnTo>
                    <a:pt x="452" y="426"/>
                  </a:lnTo>
                  <a:lnTo>
                    <a:pt x="441" y="435"/>
                  </a:lnTo>
                  <a:lnTo>
                    <a:pt x="437" y="430"/>
                  </a:lnTo>
                  <a:lnTo>
                    <a:pt x="435" y="424"/>
                  </a:lnTo>
                  <a:lnTo>
                    <a:pt x="416" y="423"/>
                  </a:lnTo>
                  <a:lnTo>
                    <a:pt x="398" y="415"/>
                  </a:lnTo>
                  <a:lnTo>
                    <a:pt x="384" y="403"/>
                  </a:lnTo>
                  <a:lnTo>
                    <a:pt x="277" y="358"/>
                  </a:lnTo>
                  <a:lnTo>
                    <a:pt x="265" y="341"/>
                  </a:lnTo>
                  <a:lnTo>
                    <a:pt x="258" y="322"/>
                  </a:lnTo>
                  <a:lnTo>
                    <a:pt x="259" y="301"/>
                  </a:lnTo>
                  <a:lnTo>
                    <a:pt x="197" y="275"/>
                  </a:lnTo>
                  <a:lnTo>
                    <a:pt x="129" y="294"/>
                  </a:lnTo>
                  <a:lnTo>
                    <a:pt x="97" y="324"/>
                  </a:lnTo>
                  <a:lnTo>
                    <a:pt x="93" y="321"/>
                  </a:lnTo>
                  <a:lnTo>
                    <a:pt x="91" y="318"/>
                  </a:lnTo>
                  <a:lnTo>
                    <a:pt x="88" y="314"/>
                  </a:lnTo>
                  <a:lnTo>
                    <a:pt x="95" y="302"/>
                  </a:lnTo>
                  <a:lnTo>
                    <a:pt x="104" y="292"/>
                  </a:lnTo>
                  <a:lnTo>
                    <a:pt x="107" y="224"/>
                  </a:lnTo>
                  <a:lnTo>
                    <a:pt x="0" y="224"/>
                  </a:lnTo>
                  <a:lnTo>
                    <a:pt x="0" y="166"/>
                  </a:lnTo>
                  <a:lnTo>
                    <a:pt x="121" y="166"/>
                  </a:lnTo>
                  <a:lnTo>
                    <a:pt x="121" y="109"/>
                  </a:lnTo>
                  <a:lnTo>
                    <a:pt x="165" y="107"/>
                  </a:lnTo>
                  <a:lnTo>
                    <a:pt x="210" y="103"/>
                  </a:lnTo>
                  <a:lnTo>
                    <a:pt x="214" y="57"/>
                  </a:lnTo>
                  <a:lnTo>
                    <a:pt x="214" y="10"/>
                  </a:lnTo>
                  <a:lnTo>
                    <a:pt x="326" y="10"/>
                  </a:lnTo>
                  <a:lnTo>
                    <a:pt x="326" y="23"/>
                  </a:lnTo>
                  <a:lnTo>
                    <a:pt x="403" y="23"/>
                  </a:lnTo>
                  <a:lnTo>
                    <a:pt x="403" y="41"/>
                  </a:lnTo>
                  <a:lnTo>
                    <a:pt x="443" y="41"/>
                  </a:lnTo>
                  <a:lnTo>
                    <a:pt x="443" y="27"/>
                  </a:lnTo>
                  <a:lnTo>
                    <a:pt x="477" y="27"/>
                  </a:lnTo>
                  <a:lnTo>
                    <a:pt x="511" y="23"/>
                  </a:lnTo>
                  <a:lnTo>
                    <a:pt x="520" y="11"/>
                  </a:lnTo>
                  <a:lnTo>
                    <a:pt x="532" y="4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Динской район"/>
            <p:cNvSpPr>
              <a:spLocks/>
            </p:cNvSpPr>
            <p:nvPr/>
          </p:nvSpPr>
          <p:spPr bwMode="auto">
            <a:xfrm>
              <a:off x="5307286" y="2675392"/>
              <a:ext cx="1146175" cy="639763"/>
            </a:xfrm>
            <a:custGeom>
              <a:avLst/>
              <a:gdLst>
                <a:gd name="T0" fmla="*/ 192 w 722"/>
                <a:gd name="T1" fmla="*/ 0 h 403"/>
                <a:gd name="T2" fmla="*/ 197 w 722"/>
                <a:gd name="T3" fmla="*/ 5 h 403"/>
                <a:gd name="T4" fmla="*/ 186 w 722"/>
                <a:gd name="T5" fmla="*/ 26 h 403"/>
                <a:gd name="T6" fmla="*/ 249 w 722"/>
                <a:gd name="T7" fmla="*/ 81 h 403"/>
                <a:gd name="T8" fmla="*/ 261 w 722"/>
                <a:gd name="T9" fmla="*/ 74 h 403"/>
                <a:gd name="T10" fmla="*/ 317 w 722"/>
                <a:gd name="T11" fmla="*/ 70 h 403"/>
                <a:gd name="T12" fmla="*/ 373 w 722"/>
                <a:gd name="T13" fmla="*/ 62 h 403"/>
                <a:gd name="T14" fmla="*/ 415 w 722"/>
                <a:gd name="T15" fmla="*/ 55 h 403"/>
                <a:gd name="T16" fmla="*/ 454 w 722"/>
                <a:gd name="T17" fmla="*/ 71 h 403"/>
                <a:gd name="T18" fmla="*/ 503 w 722"/>
                <a:gd name="T19" fmla="*/ 90 h 403"/>
                <a:gd name="T20" fmla="*/ 651 w 722"/>
                <a:gd name="T21" fmla="*/ 130 h 403"/>
                <a:gd name="T22" fmla="*/ 634 w 722"/>
                <a:gd name="T23" fmla="*/ 143 h 403"/>
                <a:gd name="T24" fmla="*/ 615 w 722"/>
                <a:gd name="T25" fmla="*/ 191 h 403"/>
                <a:gd name="T26" fmla="*/ 670 w 722"/>
                <a:gd name="T27" fmla="*/ 237 h 403"/>
                <a:gd name="T28" fmla="*/ 721 w 722"/>
                <a:gd name="T29" fmla="*/ 283 h 403"/>
                <a:gd name="T30" fmla="*/ 700 w 722"/>
                <a:gd name="T31" fmla="*/ 309 h 403"/>
                <a:gd name="T32" fmla="*/ 684 w 722"/>
                <a:gd name="T33" fmla="*/ 369 h 403"/>
                <a:gd name="T34" fmla="*/ 642 w 722"/>
                <a:gd name="T35" fmla="*/ 403 h 403"/>
                <a:gd name="T36" fmla="*/ 635 w 722"/>
                <a:gd name="T37" fmla="*/ 399 h 403"/>
                <a:gd name="T38" fmla="*/ 566 w 722"/>
                <a:gd name="T39" fmla="*/ 347 h 403"/>
                <a:gd name="T40" fmla="*/ 507 w 722"/>
                <a:gd name="T41" fmla="*/ 391 h 403"/>
                <a:gd name="T42" fmla="*/ 472 w 722"/>
                <a:gd name="T43" fmla="*/ 328 h 403"/>
                <a:gd name="T44" fmla="*/ 409 w 722"/>
                <a:gd name="T45" fmla="*/ 293 h 403"/>
                <a:gd name="T46" fmla="*/ 283 w 722"/>
                <a:gd name="T47" fmla="*/ 251 h 403"/>
                <a:gd name="T48" fmla="*/ 227 w 722"/>
                <a:gd name="T49" fmla="*/ 301 h 403"/>
                <a:gd name="T50" fmla="*/ 120 w 722"/>
                <a:gd name="T51" fmla="*/ 239 h 403"/>
                <a:gd name="T52" fmla="*/ 75 w 722"/>
                <a:gd name="T53" fmla="*/ 264 h 403"/>
                <a:gd name="T54" fmla="*/ 54 w 722"/>
                <a:gd name="T55" fmla="*/ 271 h 403"/>
                <a:gd name="T56" fmla="*/ 45 w 722"/>
                <a:gd name="T57" fmla="*/ 247 h 403"/>
                <a:gd name="T58" fmla="*/ 48 w 722"/>
                <a:gd name="T59" fmla="*/ 229 h 403"/>
                <a:gd name="T60" fmla="*/ 0 w 722"/>
                <a:gd name="T61" fmla="*/ 177 h 403"/>
                <a:gd name="T62" fmla="*/ 73 w 722"/>
                <a:gd name="T63" fmla="*/ 123 h 403"/>
                <a:gd name="T64" fmla="*/ 75 w 722"/>
                <a:gd name="T65" fmla="*/ 135 h 403"/>
                <a:gd name="T66" fmla="*/ 99 w 722"/>
                <a:gd name="T67" fmla="*/ 150 h 403"/>
                <a:gd name="T68" fmla="*/ 177 w 722"/>
                <a:gd name="T69" fmla="*/ 49 h 403"/>
                <a:gd name="T70" fmla="*/ 162 w 722"/>
                <a:gd name="T71" fmla="*/ 26 h 403"/>
                <a:gd name="T72" fmla="*/ 189 w 722"/>
                <a:gd name="T7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2" h="403">
                  <a:moveTo>
                    <a:pt x="189" y="0"/>
                  </a:moveTo>
                  <a:lnTo>
                    <a:pt x="192" y="0"/>
                  </a:lnTo>
                  <a:lnTo>
                    <a:pt x="196" y="2"/>
                  </a:lnTo>
                  <a:lnTo>
                    <a:pt x="197" y="5"/>
                  </a:lnTo>
                  <a:lnTo>
                    <a:pt x="189" y="15"/>
                  </a:lnTo>
                  <a:lnTo>
                    <a:pt x="186" y="26"/>
                  </a:lnTo>
                  <a:lnTo>
                    <a:pt x="216" y="56"/>
                  </a:lnTo>
                  <a:lnTo>
                    <a:pt x="249" y="81"/>
                  </a:lnTo>
                  <a:lnTo>
                    <a:pt x="256" y="78"/>
                  </a:lnTo>
                  <a:lnTo>
                    <a:pt x="261" y="74"/>
                  </a:lnTo>
                  <a:lnTo>
                    <a:pt x="265" y="70"/>
                  </a:lnTo>
                  <a:lnTo>
                    <a:pt x="317" y="70"/>
                  </a:lnTo>
                  <a:lnTo>
                    <a:pt x="368" y="67"/>
                  </a:lnTo>
                  <a:lnTo>
                    <a:pt x="373" y="62"/>
                  </a:lnTo>
                  <a:lnTo>
                    <a:pt x="377" y="56"/>
                  </a:lnTo>
                  <a:lnTo>
                    <a:pt x="415" y="55"/>
                  </a:lnTo>
                  <a:lnTo>
                    <a:pt x="453" y="59"/>
                  </a:lnTo>
                  <a:lnTo>
                    <a:pt x="454" y="71"/>
                  </a:lnTo>
                  <a:lnTo>
                    <a:pt x="458" y="83"/>
                  </a:lnTo>
                  <a:lnTo>
                    <a:pt x="503" y="90"/>
                  </a:lnTo>
                  <a:lnTo>
                    <a:pt x="503" y="126"/>
                  </a:lnTo>
                  <a:lnTo>
                    <a:pt x="651" y="130"/>
                  </a:lnTo>
                  <a:lnTo>
                    <a:pt x="651" y="143"/>
                  </a:lnTo>
                  <a:lnTo>
                    <a:pt x="634" y="143"/>
                  </a:lnTo>
                  <a:lnTo>
                    <a:pt x="617" y="149"/>
                  </a:lnTo>
                  <a:lnTo>
                    <a:pt x="615" y="191"/>
                  </a:lnTo>
                  <a:lnTo>
                    <a:pt x="620" y="233"/>
                  </a:lnTo>
                  <a:lnTo>
                    <a:pt x="670" y="237"/>
                  </a:lnTo>
                  <a:lnTo>
                    <a:pt x="722" y="239"/>
                  </a:lnTo>
                  <a:lnTo>
                    <a:pt x="721" y="283"/>
                  </a:lnTo>
                  <a:lnTo>
                    <a:pt x="710" y="296"/>
                  </a:lnTo>
                  <a:lnTo>
                    <a:pt x="700" y="309"/>
                  </a:lnTo>
                  <a:lnTo>
                    <a:pt x="718" y="332"/>
                  </a:lnTo>
                  <a:lnTo>
                    <a:pt x="684" y="369"/>
                  </a:lnTo>
                  <a:lnTo>
                    <a:pt x="646" y="402"/>
                  </a:lnTo>
                  <a:lnTo>
                    <a:pt x="642" y="403"/>
                  </a:lnTo>
                  <a:lnTo>
                    <a:pt x="639" y="403"/>
                  </a:lnTo>
                  <a:lnTo>
                    <a:pt x="635" y="399"/>
                  </a:lnTo>
                  <a:lnTo>
                    <a:pt x="620" y="350"/>
                  </a:lnTo>
                  <a:lnTo>
                    <a:pt x="566" y="347"/>
                  </a:lnTo>
                  <a:lnTo>
                    <a:pt x="511" y="350"/>
                  </a:lnTo>
                  <a:lnTo>
                    <a:pt x="507" y="391"/>
                  </a:lnTo>
                  <a:lnTo>
                    <a:pt x="466" y="391"/>
                  </a:lnTo>
                  <a:lnTo>
                    <a:pt x="472" y="328"/>
                  </a:lnTo>
                  <a:lnTo>
                    <a:pt x="421" y="312"/>
                  </a:lnTo>
                  <a:lnTo>
                    <a:pt x="409" y="293"/>
                  </a:lnTo>
                  <a:lnTo>
                    <a:pt x="400" y="271"/>
                  </a:lnTo>
                  <a:lnTo>
                    <a:pt x="283" y="251"/>
                  </a:lnTo>
                  <a:lnTo>
                    <a:pt x="279" y="301"/>
                  </a:lnTo>
                  <a:lnTo>
                    <a:pt x="227" y="301"/>
                  </a:lnTo>
                  <a:lnTo>
                    <a:pt x="175" y="296"/>
                  </a:lnTo>
                  <a:lnTo>
                    <a:pt x="120" y="239"/>
                  </a:lnTo>
                  <a:lnTo>
                    <a:pt x="97" y="251"/>
                  </a:lnTo>
                  <a:lnTo>
                    <a:pt x="75" y="264"/>
                  </a:lnTo>
                  <a:lnTo>
                    <a:pt x="75" y="287"/>
                  </a:lnTo>
                  <a:lnTo>
                    <a:pt x="54" y="271"/>
                  </a:lnTo>
                  <a:lnTo>
                    <a:pt x="37" y="253"/>
                  </a:lnTo>
                  <a:lnTo>
                    <a:pt x="45" y="247"/>
                  </a:lnTo>
                  <a:lnTo>
                    <a:pt x="48" y="239"/>
                  </a:lnTo>
                  <a:lnTo>
                    <a:pt x="48" y="229"/>
                  </a:lnTo>
                  <a:lnTo>
                    <a:pt x="23" y="204"/>
                  </a:lnTo>
                  <a:lnTo>
                    <a:pt x="0" y="177"/>
                  </a:lnTo>
                  <a:lnTo>
                    <a:pt x="72" y="116"/>
                  </a:lnTo>
                  <a:lnTo>
                    <a:pt x="73" y="123"/>
                  </a:lnTo>
                  <a:lnTo>
                    <a:pt x="75" y="128"/>
                  </a:lnTo>
                  <a:lnTo>
                    <a:pt x="75" y="135"/>
                  </a:lnTo>
                  <a:lnTo>
                    <a:pt x="86" y="146"/>
                  </a:lnTo>
                  <a:lnTo>
                    <a:pt x="99" y="150"/>
                  </a:lnTo>
                  <a:lnTo>
                    <a:pt x="178" y="63"/>
                  </a:lnTo>
                  <a:lnTo>
                    <a:pt x="177" y="49"/>
                  </a:lnTo>
                  <a:lnTo>
                    <a:pt x="171" y="37"/>
                  </a:lnTo>
                  <a:lnTo>
                    <a:pt x="162" y="26"/>
                  </a:lnTo>
                  <a:lnTo>
                    <a:pt x="177" y="14"/>
                  </a:lnTo>
                  <a:lnTo>
                    <a:pt x="189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Гулькевичский район"/>
            <p:cNvSpPr>
              <a:spLocks/>
            </p:cNvSpPr>
            <p:nvPr/>
          </p:nvSpPr>
          <p:spPr bwMode="auto">
            <a:xfrm>
              <a:off x="7629799" y="2738892"/>
              <a:ext cx="903288" cy="684213"/>
            </a:xfrm>
            <a:custGeom>
              <a:avLst/>
              <a:gdLst>
                <a:gd name="T0" fmla="*/ 317 w 569"/>
                <a:gd name="T1" fmla="*/ 5 h 431"/>
                <a:gd name="T2" fmla="*/ 408 w 569"/>
                <a:gd name="T3" fmla="*/ 7 h 431"/>
                <a:gd name="T4" fmla="*/ 534 w 569"/>
                <a:gd name="T5" fmla="*/ 9 h 431"/>
                <a:gd name="T6" fmla="*/ 545 w 569"/>
                <a:gd name="T7" fmla="*/ 50 h 431"/>
                <a:gd name="T8" fmla="*/ 561 w 569"/>
                <a:gd name="T9" fmla="*/ 87 h 431"/>
                <a:gd name="T10" fmla="*/ 560 w 569"/>
                <a:gd name="T11" fmla="*/ 120 h 431"/>
                <a:gd name="T12" fmla="*/ 569 w 569"/>
                <a:gd name="T13" fmla="*/ 166 h 431"/>
                <a:gd name="T14" fmla="*/ 534 w 569"/>
                <a:gd name="T15" fmla="*/ 215 h 431"/>
                <a:gd name="T16" fmla="*/ 484 w 569"/>
                <a:gd name="T17" fmla="*/ 234 h 431"/>
                <a:gd name="T18" fmla="*/ 462 w 569"/>
                <a:gd name="T19" fmla="*/ 211 h 431"/>
                <a:gd name="T20" fmla="*/ 423 w 569"/>
                <a:gd name="T21" fmla="*/ 267 h 431"/>
                <a:gd name="T22" fmla="*/ 383 w 569"/>
                <a:gd name="T23" fmla="*/ 328 h 431"/>
                <a:gd name="T24" fmla="*/ 394 w 569"/>
                <a:gd name="T25" fmla="*/ 362 h 431"/>
                <a:gd name="T26" fmla="*/ 391 w 569"/>
                <a:gd name="T27" fmla="*/ 390 h 431"/>
                <a:gd name="T28" fmla="*/ 383 w 569"/>
                <a:gd name="T29" fmla="*/ 417 h 431"/>
                <a:gd name="T30" fmla="*/ 359 w 569"/>
                <a:gd name="T31" fmla="*/ 424 h 431"/>
                <a:gd name="T32" fmla="*/ 365 w 569"/>
                <a:gd name="T33" fmla="*/ 411 h 431"/>
                <a:gd name="T34" fmla="*/ 348 w 569"/>
                <a:gd name="T35" fmla="*/ 392 h 431"/>
                <a:gd name="T36" fmla="*/ 310 w 569"/>
                <a:gd name="T37" fmla="*/ 375 h 431"/>
                <a:gd name="T38" fmla="*/ 270 w 569"/>
                <a:gd name="T39" fmla="*/ 337 h 431"/>
                <a:gd name="T40" fmla="*/ 273 w 569"/>
                <a:gd name="T41" fmla="*/ 328 h 431"/>
                <a:gd name="T42" fmla="*/ 230 w 569"/>
                <a:gd name="T43" fmla="*/ 332 h 431"/>
                <a:gd name="T44" fmla="*/ 200 w 569"/>
                <a:gd name="T45" fmla="*/ 349 h 431"/>
                <a:gd name="T46" fmla="*/ 189 w 569"/>
                <a:gd name="T47" fmla="*/ 322 h 431"/>
                <a:gd name="T48" fmla="*/ 168 w 569"/>
                <a:gd name="T49" fmla="*/ 295 h 431"/>
                <a:gd name="T50" fmla="*/ 130 w 569"/>
                <a:gd name="T51" fmla="*/ 280 h 431"/>
                <a:gd name="T52" fmla="*/ 100 w 569"/>
                <a:gd name="T53" fmla="*/ 279 h 431"/>
                <a:gd name="T54" fmla="*/ 69 w 569"/>
                <a:gd name="T55" fmla="*/ 324 h 431"/>
                <a:gd name="T56" fmla="*/ 61 w 569"/>
                <a:gd name="T57" fmla="*/ 317 h 431"/>
                <a:gd name="T58" fmla="*/ 61 w 569"/>
                <a:gd name="T59" fmla="*/ 302 h 431"/>
                <a:gd name="T60" fmla="*/ 41 w 569"/>
                <a:gd name="T61" fmla="*/ 286 h 431"/>
                <a:gd name="T62" fmla="*/ 58 w 569"/>
                <a:gd name="T63" fmla="*/ 269 h 431"/>
                <a:gd name="T64" fmla="*/ 72 w 569"/>
                <a:gd name="T65" fmla="*/ 207 h 431"/>
                <a:gd name="T66" fmla="*/ 54 w 569"/>
                <a:gd name="T67" fmla="*/ 171 h 431"/>
                <a:gd name="T68" fmla="*/ 0 w 569"/>
                <a:gd name="T69" fmla="*/ 126 h 431"/>
                <a:gd name="T70" fmla="*/ 69 w 569"/>
                <a:gd name="T71" fmla="*/ 56 h 431"/>
                <a:gd name="T72" fmla="*/ 148 w 569"/>
                <a:gd name="T73" fmla="*/ 41 h 431"/>
                <a:gd name="T74" fmla="*/ 166 w 569"/>
                <a:gd name="T75" fmla="*/ 48 h 431"/>
                <a:gd name="T76" fmla="*/ 196 w 569"/>
                <a:gd name="T77" fmla="*/ 39 h 431"/>
                <a:gd name="T78" fmla="*/ 210 w 569"/>
                <a:gd name="T79" fmla="*/ 12 h 431"/>
                <a:gd name="T80" fmla="*/ 234 w 569"/>
                <a:gd name="T81" fmla="*/ 12 h 431"/>
                <a:gd name="T82" fmla="*/ 258 w 569"/>
                <a:gd name="T83" fmla="*/ 26 h 431"/>
                <a:gd name="T84" fmla="*/ 278 w 569"/>
                <a:gd name="T85" fmla="*/ 15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9" h="431">
                  <a:moveTo>
                    <a:pt x="287" y="0"/>
                  </a:moveTo>
                  <a:lnTo>
                    <a:pt x="317" y="5"/>
                  </a:lnTo>
                  <a:lnTo>
                    <a:pt x="345" y="14"/>
                  </a:lnTo>
                  <a:lnTo>
                    <a:pt x="408" y="7"/>
                  </a:lnTo>
                  <a:lnTo>
                    <a:pt x="470" y="5"/>
                  </a:lnTo>
                  <a:lnTo>
                    <a:pt x="534" y="9"/>
                  </a:lnTo>
                  <a:lnTo>
                    <a:pt x="541" y="28"/>
                  </a:lnTo>
                  <a:lnTo>
                    <a:pt x="545" y="50"/>
                  </a:lnTo>
                  <a:lnTo>
                    <a:pt x="558" y="64"/>
                  </a:lnTo>
                  <a:lnTo>
                    <a:pt x="561" y="87"/>
                  </a:lnTo>
                  <a:lnTo>
                    <a:pt x="569" y="110"/>
                  </a:lnTo>
                  <a:lnTo>
                    <a:pt x="560" y="120"/>
                  </a:lnTo>
                  <a:lnTo>
                    <a:pt x="556" y="133"/>
                  </a:lnTo>
                  <a:lnTo>
                    <a:pt x="569" y="166"/>
                  </a:lnTo>
                  <a:lnTo>
                    <a:pt x="561" y="211"/>
                  </a:lnTo>
                  <a:lnTo>
                    <a:pt x="534" y="215"/>
                  </a:lnTo>
                  <a:lnTo>
                    <a:pt x="508" y="222"/>
                  </a:lnTo>
                  <a:lnTo>
                    <a:pt x="484" y="234"/>
                  </a:lnTo>
                  <a:lnTo>
                    <a:pt x="474" y="222"/>
                  </a:lnTo>
                  <a:lnTo>
                    <a:pt x="462" y="211"/>
                  </a:lnTo>
                  <a:lnTo>
                    <a:pt x="414" y="247"/>
                  </a:lnTo>
                  <a:lnTo>
                    <a:pt x="423" y="267"/>
                  </a:lnTo>
                  <a:lnTo>
                    <a:pt x="435" y="286"/>
                  </a:lnTo>
                  <a:lnTo>
                    <a:pt x="383" y="328"/>
                  </a:lnTo>
                  <a:lnTo>
                    <a:pt x="387" y="345"/>
                  </a:lnTo>
                  <a:lnTo>
                    <a:pt x="394" y="362"/>
                  </a:lnTo>
                  <a:lnTo>
                    <a:pt x="386" y="379"/>
                  </a:lnTo>
                  <a:lnTo>
                    <a:pt x="391" y="390"/>
                  </a:lnTo>
                  <a:lnTo>
                    <a:pt x="399" y="400"/>
                  </a:lnTo>
                  <a:lnTo>
                    <a:pt x="383" y="417"/>
                  </a:lnTo>
                  <a:lnTo>
                    <a:pt x="363" y="431"/>
                  </a:lnTo>
                  <a:lnTo>
                    <a:pt x="359" y="424"/>
                  </a:lnTo>
                  <a:lnTo>
                    <a:pt x="363" y="417"/>
                  </a:lnTo>
                  <a:lnTo>
                    <a:pt x="365" y="411"/>
                  </a:lnTo>
                  <a:lnTo>
                    <a:pt x="365" y="404"/>
                  </a:lnTo>
                  <a:lnTo>
                    <a:pt x="348" y="392"/>
                  </a:lnTo>
                  <a:lnTo>
                    <a:pt x="331" y="375"/>
                  </a:lnTo>
                  <a:lnTo>
                    <a:pt x="310" y="375"/>
                  </a:lnTo>
                  <a:lnTo>
                    <a:pt x="272" y="341"/>
                  </a:lnTo>
                  <a:lnTo>
                    <a:pt x="270" y="337"/>
                  </a:lnTo>
                  <a:lnTo>
                    <a:pt x="270" y="332"/>
                  </a:lnTo>
                  <a:lnTo>
                    <a:pt x="273" y="328"/>
                  </a:lnTo>
                  <a:lnTo>
                    <a:pt x="247" y="310"/>
                  </a:lnTo>
                  <a:lnTo>
                    <a:pt x="230" y="332"/>
                  </a:lnTo>
                  <a:lnTo>
                    <a:pt x="213" y="355"/>
                  </a:lnTo>
                  <a:lnTo>
                    <a:pt x="200" y="349"/>
                  </a:lnTo>
                  <a:lnTo>
                    <a:pt x="186" y="341"/>
                  </a:lnTo>
                  <a:lnTo>
                    <a:pt x="189" y="322"/>
                  </a:lnTo>
                  <a:lnTo>
                    <a:pt x="196" y="306"/>
                  </a:lnTo>
                  <a:lnTo>
                    <a:pt x="168" y="295"/>
                  </a:lnTo>
                  <a:lnTo>
                    <a:pt x="144" y="281"/>
                  </a:lnTo>
                  <a:lnTo>
                    <a:pt x="130" y="280"/>
                  </a:lnTo>
                  <a:lnTo>
                    <a:pt x="118" y="288"/>
                  </a:lnTo>
                  <a:lnTo>
                    <a:pt x="100" y="279"/>
                  </a:lnTo>
                  <a:lnTo>
                    <a:pt x="84" y="301"/>
                  </a:lnTo>
                  <a:lnTo>
                    <a:pt x="69" y="324"/>
                  </a:lnTo>
                  <a:lnTo>
                    <a:pt x="65" y="321"/>
                  </a:lnTo>
                  <a:lnTo>
                    <a:pt x="61" y="317"/>
                  </a:lnTo>
                  <a:lnTo>
                    <a:pt x="58" y="313"/>
                  </a:lnTo>
                  <a:lnTo>
                    <a:pt x="61" y="302"/>
                  </a:lnTo>
                  <a:lnTo>
                    <a:pt x="62" y="292"/>
                  </a:lnTo>
                  <a:lnTo>
                    <a:pt x="41" y="286"/>
                  </a:lnTo>
                  <a:lnTo>
                    <a:pt x="23" y="272"/>
                  </a:lnTo>
                  <a:lnTo>
                    <a:pt x="58" y="269"/>
                  </a:lnTo>
                  <a:lnTo>
                    <a:pt x="58" y="207"/>
                  </a:lnTo>
                  <a:lnTo>
                    <a:pt x="72" y="207"/>
                  </a:lnTo>
                  <a:lnTo>
                    <a:pt x="72" y="171"/>
                  </a:lnTo>
                  <a:lnTo>
                    <a:pt x="54" y="171"/>
                  </a:lnTo>
                  <a:lnTo>
                    <a:pt x="54" y="126"/>
                  </a:lnTo>
                  <a:lnTo>
                    <a:pt x="0" y="126"/>
                  </a:lnTo>
                  <a:lnTo>
                    <a:pt x="0" y="64"/>
                  </a:lnTo>
                  <a:lnTo>
                    <a:pt x="69" y="56"/>
                  </a:lnTo>
                  <a:lnTo>
                    <a:pt x="138" y="52"/>
                  </a:lnTo>
                  <a:lnTo>
                    <a:pt x="148" y="41"/>
                  </a:lnTo>
                  <a:lnTo>
                    <a:pt x="156" y="39"/>
                  </a:lnTo>
                  <a:lnTo>
                    <a:pt x="166" y="48"/>
                  </a:lnTo>
                  <a:lnTo>
                    <a:pt x="183" y="46"/>
                  </a:lnTo>
                  <a:lnTo>
                    <a:pt x="196" y="39"/>
                  </a:lnTo>
                  <a:lnTo>
                    <a:pt x="205" y="28"/>
                  </a:lnTo>
                  <a:lnTo>
                    <a:pt x="210" y="12"/>
                  </a:lnTo>
                  <a:lnTo>
                    <a:pt x="221" y="9"/>
                  </a:lnTo>
                  <a:lnTo>
                    <a:pt x="234" y="12"/>
                  </a:lnTo>
                  <a:lnTo>
                    <a:pt x="246" y="22"/>
                  </a:lnTo>
                  <a:lnTo>
                    <a:pt x="258" y="26"/>
                  </a:lnTo>
                  <a:lnTo>
                    <a:pt x="269" y="24"/>
                  </a:lnTo>
                  <a:lnTo>
                    <a:pt x="278" y="15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город-курорт Анапа"/>
            <p:cNvSpPr>
              <a:spLocks/>
            </p:cNvSpPr>
            <p:nvPr/>
          </p:nvSpPr>
          <p:spPr bwMode="auto">
            <a:xfrm>
              <a:off x="2873649" y="3045280"/>
              <a:ext cx="938213" cy="869950"/>
            </a:xfrm>
            <a:custGeom>
              <a:avLst/>
              <a:gdLst>
                <a:gd name="T0" fmla="*/ 467 w 591"/>
                <a:gd name="T1" fmla="*/ 4 h 548"/>
                <a:gd name="T2" fmla="*/ 496 w 591"/>
                <a:gd name="T3" fmla="*/ 26 h 548"/>
                <a:gd name="T4" fmla="*/ 511 w 591"/>
                <a:gd name="T5" fmla="*/ 84 h 548"/>
                <a:gd name="T6" fmla="*/ 537 w 591"/>
                <a:gd name="T7" fmla="*/ 150 h 548"/>
                <a:gd name="T8" fmla="*/ 590 w 591"/>
                <a:gd name="T9" fmla="*/ 197 h 548"/>
                <a:gd name="T10" fmla="*/ 591 w 591"/>
                <a:gd name="T11" fmla="*/ 212 h 548"/>
                <a:gd name="T12" fmla="*/ 590 w 591"/>
                <a:gd name="T13" fmla="*/ 220 h 548"/>
                <a:gd name="T14" fmla="*/ 584 w 591"/>
                <a:gd name="T15" fmla="*/ 222 h 548"/>
                <a:gd name="T16" fmla="*/ 575 w 591"/>
                <a:gd name="T17" fmla="*/ 218 h 548"/>
                <a:gd name="T18" fmla="*/ 542 w 591"/>
                <a:gd name="T19" fmla="*/ 211 h 548"/>
                <a:gd name="T20" fmla="*/ 548 w 591"/>
                <a:gd name="T21" fmla="*/ 241 h 548"/>
                <a:gd name="T22" fmla="*/ 569 w 591"/>
                <a:gd name="T23" fmla="*/ 263 h 548"/>
                <a:gd name="T24" fmla="*/ 526 w 591"/>
                <a:gd name="T25" fmla="*/ 254 h 548"/>
                <a:gd name="T26" fmla="*/ 500 w 591"/>
                <a:gd name="T27" fmla="*/ 273 h 548"/>
                <a:gd name="T28" fmla="*/ 488 w 591"/>
                <a:gd name="T29" fmla="*/ 317 h 548"/>
                <a:gd name="T30" fmla="*/ 501 w 591"/>
                <a:gd name="T31" fmla="*/ 369 h 548"/>
                <a:gd name="T32" fmla="*/ 456 w 591"/>
                <a:gd name="T33" fmla="*/ 365 h 548"/>
                <a:gd name="T34" fmla="*/ 454 w 591"/>
                <a:gd name="T35" fmla="*/ 408 h 548"/>
                <a:gd name="T36" fmla="*/ 443 w 591"/>
                <a:gd name="T37" fmla="*/ 422 h 548"/>
                <a:gd name="T38" fmla="*/ 455 w 591"/>
                <a:gd name="T39" fmla="*/ 487 h 548"/>
                <a:gd name="T40" fmla="*/ 469 w 591"/>
                <a:gd name="T41" fmla="*/ 518 h 548"/>
                <a:gd name="T42" fmla="*/ 454 w 591"/>
                <a:gd name="T43" fmla="*/ 525 h 548"/>
                <a:gd name="T44" fmla="*/ 429 w 591"/>
                <a:gd name="T45" fmla="*/ 533 h 548"/>
                <a:gd name="T46" fmla="*/ 384 w 591"/>
                <a:gd name="T47" fmla="*/ 517 h 548"/>
                <a:gd name="T48" fmla="*/ 361 w 591"/>
                <a:gd name="T49" fmla="*/ 443 h 548"/>
                <a:gd name="T50" fmla="*/ 337 w 591"/>
                <a:gd name="T51" fmla="*/ 381 h 548"/>
                <a:gd name="T52" fmla="*/ 329 w 591"/>
                <a:gd name="T53" fmla="*/ 344 h 548"/>
                <a:gd name="T54" fmla="*/ 334 w 591"/>
                <a:gd name="T55" fmla="*/ 313 h 548"/>
                <a:gd name="T56" fmla="*/ 299 w 591"/>
                <a:gd name="T57" fmla="*/ 258 h 548"/>
                <a:gd name="T58" fmla="*/ 228 w 591"/>
                <a:gd name="T59" fmla="*/ 192 h 548"/>
                <a:gd name="T60" fmla="*/ 93 w 591"/>
                <a:gd name="T61" fmla="*/ 118 h 548"/>
                <a:gd name="T62" fmla="*/ 4 w 591"/>
                <a:gd name="T63" fmla="*/ 71 h 548"/>
                <a:gd name="T64" fmla="*/ 12 w 591"/>
                <a:gd name="T65" fmla="*/ 65 h 548"/>
                <a:gd name="T66" fmla="*/ 76 w 591"/>
                <a:gd name="T67" fmla="*/ 65 h 548"/>
                <a:gd name="T68" fmla="*/ 210 w 591"/>
                <a:gd name="T69" fmla="*/ 120 h 548"/>
                <a:gd name="T70" fmla="*/ 259 w 591"/>
                <a:gd name="T71" fmla="*/ 120 h 548"/>
                <a:gd name="T72" fmla="*/ 281 w 591"/>
                <a:gd name="T73" fmla="*/ 101 h 548"/>
                <a:gd name="T74" fmla="*/ 301 w 591"/>
                <a:gd name="T75" fmla="*/ 68 h 548"/>
                <a:gd name="T76" fmla="*/ 342 w 591"/>
                <a:gd name="T77" fmla="*/ 44 h 548"/>
                <a:gd name="T78" fmla="*/ 384 w 591"/>
                <a:gd name="T79" fmla="*/ 25 h 548"/>
                <a:gd name="T80" fmla="*/ 429 w 591"/>
                <a:gd name="T81" fmla="*/ 16 h 548"/>
                <a:gd name="T82" fmla="*/ 443 w 591"/>
                <a:gd name="T83" fmla="*/ 7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91" h="548">
                  <a:moveTo>
                    <a:pt x="448" y="0"/>
                  </a:moveTo>
                  <a:lnTo>
                    <a:pt x="467" y="4"/>
                  </a:lnTo>
                  <a:lnTo>
                    <a:pt x="486" y="10"/>
                  </a:lnTo>
                  <a:lnTo>
                    <a:pt x="496" y="26"/>
                  </a:lnTo>
                  <a:lnTo>
                    <a:pt x="508" y="41"/>
                  </a:lnTo>
                  <a:lnTo>
                    <a:pt x="511" y="84"/>
                  </a:lnTo>
                  <a:lnTo>
                    <a:pt x="518" y="127"/>
                  </a:lnTo>
                  <a:lnTo>
                    <a:pt x="537" y="150"/>
                  </a:lnTo>
                  <a:lnTo>
                    <a:pt x="553" y="176"/>
                  </a:lnTo>
                  <a:lnTo>
                    <a:pt x="590" y="197"/>
                  </a:lnTo>
                  <a:lnTo>
                    <a:pt x="591" y="205"/>
                  </a:lnTo>
                  <a:lnTo>
                    <a:pt x="591" y="212"/>
                  </a:lnTo>
                  <a:lnTo>
                    <a:pt x="591" y="218"/>
                  </a:lnTo>
                  <a:lnTo>
                    <a:pt x="590" y="220"/>
                  </a:lnTo>
                  <a:lnTo>
                    <a:pt x="587" y="222"/>
                  </a:lnTo>
                  <a:lnTo>
                    <a:pt x="584" y="222"/>
                  </a:lnTo>
                  <a:lnTo>
                    <a:pt x="580" y="220"/>
                  </a:lnTo>
                  <a:lnTo>
                    <a:pt x="575" y="218"/>
                  </a:lnTo>
                  <a:lnTo>
                    <a:pt x="569" y="214"/>
                  </a:lnTo>
                  <a:lnTo>
                    <a:pt x="542" y="211"/>
                  </a:lnTo>
                  <a:lnTo>
                    <a:pt x="542" y="227"/>
                  </a:lnTo>
                  <a:lnTo>
                    <a:pt x="548" y="241"/>
                  </a:lnTo>
                  <a:lnTo>
                    <a:pt x="556" y="253"/>
                  </a:lnTo>
                  <a:lnTo>
                    <a:pt x="569" y="263"/>
                  </a:lnTo>
                  <a:lnTo>
                    <a:pt x="546" y="256"/>
                  </a:lnTo>
                  <a:lnTo>
                    <a:pt x="526" y="254"/>
                  </a:lnTo>
                  <a:lnTo>
                    <a:pt x="511" y="261"/>
                  </a:lnTo>
                  <a:lnTo>
                    <a:pt x="500" y="273"/>
                  </a:lnTo>
                  <a:lnTo>
                    <a:pt x="492" y="291"/>
                  </a:lnTo>
                  <a:lnTo>
                    <a:pt x="488" y="317"/>
                  </a:lnTo>
                  <a:lnTo>
                    <a:pt x="493" y="343"/>
                  </a:lnTo>
                  <a:lnTo>
                    <a:pt x="501" y="369"/>
                  </a:lnTo>
                  <a:lnTo>
                    <a:pt x="480" y="367"/>
                  </a:lnTo>
                  <a:lnTo>
                    <a:pt x="456" y="365"/>
                  </a:lnTo>
                  <a:lnTo>
                    <a:pt x="448" y="396"/>
                  </a:lnTo>
                  <a:lnTo>
                    <a:pt x="454" y="408"/>
                  </a:lnTo>
                  <a:lnTo>
                    <a:pt x="456" y="422"/>
                  </a:lnTo>
                  <a:lnTo>
                    <a:pt x="443" y="422"/>
                  </a:lnTo>
                  <a:lnTo>
                    <a:pt x="432" y="472"/>
                  </a:lnTo>
                  <a:lnTo>
                    <a:pt x="455" y="487"/>
                  </a:lnTo>
                  <a:lnTo>
                    <a:pt x="474" y="505"/>
                  </a:lnTo>
                  <a:lnTo>
                    <a:pt x="469" y="518"/>
                  </a:lnTo>
                  <a:lnTo>
                    <a:pt x="462" y="531"/>
                  </a:lnTo>
                  <a:lnTo>
                    <a:pt x="454" y="525"/>
                  </a:lnTo>
                  <a:lnTo>
                    <a:pt x="446" y="521"/>
                  </a:lnTo>
                  <a:lnTo>
                    <a:pt x="429" y="533"/>
                  </a:lnTo>
                  <a:lnTo>
                    <a:pt x="414" y="548"/>
                  </a:lnTo>
                  <a:lnTo>
                    <a:pt x="384" y="517"/>
                  </a:lnTo>
                  <a:lnTo>
                    <a:pt x="378" y="476"/>
                  </a:lnTo>
                  <a:lnTo>
                    <a:pt x="361" y="443"/>
                  </a:lnTo>
                  <a:lnTo>
                    <a:pt x="352" y="409"/>
                  </a:lnTo>
                  <a:lnTo>
                    <a:pt x="337" y="381"/>
                  </a:lnTo>
                  <a:lnTo>
                    <a:pt x="318" y="358"/>
                  </a:lnTo>
                  <a:lnTo>
                    <a:pt x="329" y="344"/>
                  </a:lnTo>
                  <a:lnTo>
                    <a:pt x="334" y="329"/>
                  </a:lnTo>
                  <a:lnTo>
                    <a:pt x="334" y="313"/>
                  </a:lnTo>
                  <a:lnTo>
                    <a:pt x="329" y="297"/>
                  </a:lnTo>
                  <a:lnTo>
                    <a:pt x="299" y="258"/>
                  </a:lnTo>
                  <a:lnTo>
                    <a:pt x="265" y="223"/>
                  </a:lnTo>
                  <a:lnTo>
                    <a:pt x="228" y="192"/>
                  </a:lnTo>
                  <a:lnTo>
                    <a:pt x="187" y="165"/>
                  </a:lnTo>
                  <a:lnTo>
                    <a:pt x="93" y="118"/>
                  </a:lnTo>
                  <a:lnTo>
                    <a:pt x="0" y="75"/>
                  </a:lnTo>
                  <a:lnTo>
                    <a:pt x="4" y="71"/>
                  </a:lnTo>
                  <a:lnTo>
                    <a:pt x="8" y="68"/>
                  </a:lnTo>
                  <a:lnTo>
                    <a:pt x="12" y="65"/>
                  </a:lnTo>
                  <a:lnTo>
                    <a:pt x="45" y="63"/>
                  </a:lnTo>
                  <a:lnTo>
                    <a:pt x="76" y="65"/>
                  </a:lnTo>
                  <a:lnTo>
                    <a:pt x="144" y="88"/>
                  </a:lnTo>
                  <a:lnTo>
                    <a:pt x="210" y="120"/>
                  </a:lnTo>
                  <a:lnTo>
                    <a:pt x="235" y="121"/>
                  </a:lnTo>
                  <a:lnTo>
                    <a:pt x="259" y="120"/>
                  </a:lnTo>
                  <a:lnTo>
                    <a:pt x="272" y="112"/>
                  </a:lnTo>
                  <a:lnTo>
                    <a:pt x="281" y="101"/>
                  </a:lnTo>
                  <a:lnTo>
                    <a:pt x="284" y="86"/>
                  </a:lnTo>
                  <a:lnTo>
                    <a:pt x="301" y="68"/>
                  </a:lnTo>
                  <a:lnTo>
                    <a:pt x="320" y="53"/>
                  </a:lnTo>
                  <a:lnTo>
                    <a:pt x="342" y="44"/>
                  </a:lnTo>
                  <a:lnTo>
                    <a:pt x="367" y="38"/>
                  </a:lnTo>
                  <a:lnTo>
                    <a:pt x="384" y="25"/>
                  </a:lnTo>
                  <a:lnTo>
                    <a:pt x="406" y="16"/>
                  </a:lnTo>
                  <a:lnTo>
                    <a:pt x="429" y="16"/>
                  </a:lnTo>
                  <a:lnTo>
                    <a:pt x="436" y="11"/>
                  </a:lnTo>
                  <a:lnTo>
                    <a:pt x="443" y="7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Новокубанский район"/>
            <p:cNvSpPr>
              <a:spLocks/>
            </p:cNvSpPr>
            <p:nvPr/>
          </p:nvSpPr>
          <p:spPr bwMode="auto">
            <a:xfrm>
              <a:off x="8193362" y="3088142"/>
              <a:ext cx="885825" cy="1376363"/>
            </a:xfrm>
            <a:custGeom>
              <a:avLst/>
              <a:gdLst>
                <a:gd name="T0" fmla="*/ 455 w 558"/>
                <a:gd name="T1" fmla="*/ 25 h 867"/>
                <a:gd name="T2" fmla="*/ 505 w 558"/>
                <a:gd name="T3" fmla="*/ 124 h 867"/>
                <a:gd name="T4" fmla="*/ 547 w 558"/>
                <a:gd name="T5" fmla="*/ 241 h 867"/>
                <a:gd name="T6" fmla="*/ 524 w 558"/>
                <a:gd name="T7" fmla="*/ 245 h 867"/>
                <a:gd name="T8" fmla="*/ 511 w 558"/>
                <a:gd name="T9" fmla="*/ 245 h 867"/>
                <a:gd name="T10" fmla="*/ 498 w 558"/>
                <a:gd name="T11" fmla="*/ 261 h 867"/>
                <a:gd name="T12" fmla="*/ 410 w 558"/>
                <a:gd name="T13" fmla="*/ 271 h 867"/>
                <a:gd name="T14" fmla="*/ 199 w 558"/>
                <a:gd name="T15" fmla="*/ 270 h 867"/>
                <a:gd name="T16" fmla="*/ 112 w 558"/>
                <a:gd name="T17" fmla="*/ 245 h 867"/>
                <a:gd name="T18" fmla="*/ 149 w 558"/>
                <a:gd name="T19" fmla="*/ 301 h 867"/>
                <a:gd name="T20" fmla="*/ 187 w 558"/>
                <a:gd name="T21" fmla="*/ 332 h 867"/>
                <a:gd name="T22" fmla="*/ 213 w 558"/>
                <a:gd name="T23" fmla="*/ 347 h 867"/>
                <a:gd name="T24" fmla="*/ 244 w 558"/>
                <a:gd name="T25" fmla="*/ 362 h 867"/>
                <a:gd name="T26" fmla="*/ 284 w 558"/>
                <a:gd name="T27" fmla="*/ 431 h 867"/>
                <a:gd name="T28" fmla="*/ 379 w 558"/>
                <a:gd name="T29" fmla="*/ 400 h 867"/>
                <a:gd name="T30" fmla="*/ 406 w 558"/>
                <a:gd name="T31" fmla="*/ 431 h 867"/>
                <a:gd name="T32" fmla="*/ 398 w 558"/>
                <a:gd name="T33" fmla="*/ 445 h 867"/>
                <a:gd name="T34" fmla="*/ 431 w 558"/>
                <a:gd name="T35" fmla="*/ 553 h 867"/>
                <a:gd name="T36" fmla="*/ 372 w 558"/>
                <a:gd name="T37" fmla="*/ 577 h 867"/>
                <a:gd name="T38" fmla="*/ 524 w 558"/>
                <a:gd name="T39" fmla="*/ 788 h 867"/>
                <a:gd name="T40" fmla="*/ 410 w 558"/>
                <a:gd name="T41" fmla="*/ 840 h 867"/>
                <a:gd name="T42" fmla="*/ 335 w 558"/>
                <a:gd name="T43" fmla="*/ 799 h 867"/>
                <a:gd name="T44" fmla="*/ 311 w 558"/>
                <a:gd name="T45" fmla="*/ 701 h 867"/>
                <a:gd name="T46" fmla="*/ 270 w 558"/>
                <a:gd name="T47" fmla="*/ 665 h 867"/>
                <a:gd name="T48" fmla="*/ 206 w 558"/>
                <a:gd name="T49" fmla="*/ 612 h 867"/>
                <a:gd name="T50" fmla="*/ 178 w 558"/>
                <a:gd name="T51" fmla="*/ 595 h 867"/>
                <a:gd name="T52" fmla="*/ 217 w 558"/>
                <a:gd name="T53" fmla="*/ 563 h 867"/>
                <a:gd name="T54" fmla="*/ 281 w 558"/>
                <a:gd name="T55" fmla="*/ 483 h 867"/>
                <a:gd name="T56" fmla="*/ 231 w 558"/>
                <a:gd name="T57" fmla="*/ 480 h 867"/>
                <a:gd name="T58" fmla="*/ 163 w 558"/>
                <a:gd name="T59" fmla="*/ 467 h 867"/>
                <a:gd name="T60" fmla="*/ 130 w 558"/>
                <a:gd name="T61" fmla="*/ 395 h 867"/>
                <a:gd name="T62" fmla="*/ 118 w 558"/>
                <a:gd name="T63" fmla="*/ 314 h 867"/>
                <a:gd name="T64" fmla="*/ 72 w 558"/>
                <a:gd name="T65" fmla="*/ 310 h 867"/>
                <a:gd name="T66" fmla="*/ 0 w 558"/>
                <a:gd name="T67" fmla="*/ 305 h 867"/>
                <a:gd name="T68" fmla="*/ 39 w 558"/>
                <a:gd name="T69" fmla="*/ 214 h 867"/>
                <a:gd name="T70" fmla="*/ 59 w 558"/>
                <a:gd name="T71" fmla="*/ 174 h 867"/>
                <a:gd name="T72" fmla="*/ 57 w 558"/>
                <a:gd name="T73" fmla="*/ 131 h 867"/>
                <a:gd name="T74" fmla="*/ 107 w 558"/>
                <a:gd name="T75" fmla="*/ 68 h 867"/>
                <a:gd name="T76" fmla="*/ 95 w 558"/>
                <a:gd name="T77" fmla="*/ 23 h 867"/>
                <a:gd name="T78" fmla="*/ 140 w 558"/>
                <a:gd name="T79" fmla="*/ 29 h 867"/>
                <a:gd name="T80" fmla="*/ 224 w 558"/>
                <a:gd name="T81" fmla="*/ 14 h 867"/>
                <a:gd name="T82" fmla="*/ 420 w 558"/>
                <a:gd name="T83" fmla="*/ 26 h 867"/>
                <a:gd name="T84" fmla="*/ 439 w 558"/>
                <a:gd name="T85" fmla="*/ 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8" h="867">
                  <a:moveTo>
                    <a:pt x="439" y="0"/>
                  </a:moveTo>
                  <a:lnTo>
                    <a:pt x="448" y="11"/>
                  </a:lnTo>
                  <a:lnTo>
                    <a:pt x="455" y="25"/>
                  </a:lnTo>
                  <a:lnTo>
                    <a:pt x="456" y="41"/>
                  </a:lnTo>
                  <a:lnTo>
                    <a:pt x="501" y="41"/>
                  </a:lnTo>
                  <a:lnTo>
                    <a:pt x="505" y="124"/>
                  </a:lnTo>
                  <a:lnTo>
                    <a:pt x="513" y="207"/>
                  </a:lnTo>
                  <a:lnTo>
                    <a:pt x="532" y="222"/>
                  </a:lnTo>
                  <a:lnTo>
                    <a:pt x="547" y="241"/>
                  </a:lnTo>
                  <a:lnTo>
                    <a:pt x="556" y="263"/>
                  </a:lnTo>
                  <a:lnTo>
                    <a:pt x="558" y="287"/>
                  </a:lnTo>
                  <a:lnTo>
                    <a:pt x="524" y="245"/>
                  </a:lnTo>
                  <a:lnTo>
                    <a:pt x="520" y="242"/>
                  </a:lnTo>
                  <a:lnTo>
                    <a:pt x="515" y="242"/>
                  </a:lnTo>
                  <a:lnTo>
                    <a:pt x="511" y="245"/>
                  </a:lnTo>
                  <a:lnTo>
                    <a:pt x="508" y="251"/>
                  </a:lnTo>
                  <a:lnTo>
                    <a:pt x="504" y="256"/>
                  </a:lnTo>
                  <a:lnTo>
                    <a:pt x="498" y="261"/>
                  </a:lnTo>
                  <a:lnTo>
                    <a:pt x="493" y="266"/>
                  </a:lnTo>
                  <a:lnTo>
                    <a:pt x="450" y="238"/>
                  </a:lnTo>
                  <a:lnTo>
                    <a:pt x="410" y="271"/>
                  </a:lnTo>
                  <a:lnTo>
                    <a:pt x="373" y="305"/>
                  </a:lnTo>
                  <a:lnTo>
                    <a:pt x="282" y="202"/>
                  </a:lnTo>
                  <a:lnTo>
                    <a:pt x="199" y="270"/>
                  </a:lnTo>
                  <a:lnTo>
                    <a:pt x="131" y="221"/>
                  </a:lnTo>
                  <a:lnTo>
                    <a:pt x="121" y="231"/>
                  </a:lnTo>
                  <a:lnTo>
                    <a:pt x="112" y="245"/>
                  </a:lnTo>
                  <a:lnTo>
                    <a:pt x="107" y="260"/>
                  </a:lnTo>
                  <a:lnTo>
                    <a:pt x="127" y="282"/>
                  </a:lnTo>
                  <a:lnTo>
                    <a:pt x="149" y="301"/>
                  </a:lnTo>
                  <a:lnTo>
                    <a:pt x="159" y="316"/>
                  </a:lnTo>
                  <a:lnTo>
                    <a:pt x="171" y="327"/>
                  </a:lnTo>
                  <a:lnTo>
                    <a:pt x="187" y="332"/>
                  </a:lnTo>
                  <a:lnTo>
                    <a:pt x="206" y="332"/>
                  </a:lnTo>
                  <a:lnTo>
                    <a:pt x="209" y="340"/>
                  </a:lnTo>
                  <a:lnTo>
                    <a:pt x="213" y="347"/>
                  </a:lnTo>
                  <a:lnTo>
                    <a:pt x="218" y="353"/>
                  </a:lnTo>
                  <a:lnTo>
                    <a:pt x="259" y="353"/>
                  </a:lnTo>
                  <a:lnTo>
                    <a:pt x="244" y="362"/>
                  </a:lnTo>
                  <a:lnTo>
                    <a:pt x="232" y="376"/>
                  </a:lnTo>
                  <a:lnTo>
                    <a:pt x="273" y="426"/>
                  </a:lnTo>
                  <a:lnTo>
                    <a:pt x="284" y="431"/>
                  </a:lnTo>
                  <a:lnTo>
                    <a:pt x="296" y="429"/>
                  </a:lnTo>
                  <a:lnTo>
                    <a:pt x="335" y="412"/>
                  </a:lnTo>
                  <a:lnTo>
                    <a:pt x="379" y="400"/>
                  </a:lnTo>
                  <a:lnTo>
                    <a:pt x="394" y="411"/>
                  </a:lnTo>
                  <a:lnTo>
                    <a:pt x="405" y="426"/>
                  </a:lnTo>
                  <a:lnTo>
                    <a:pt x="406" y="431"/>
                  </a:lnTo>
                  <a:lnTo>
                    <a:pt x="405" y="437"/>
                  </a:lnTo>
                  <a:lnTo>
                    <a:pt x="402" y="441"/>
                  </a:lnTo>
                  <a:lnTo>
                    <a:pt x="398" y="445"/>
                  </a:lnTo>
                  <a:lnTo>
                    <a:pt x="421" y="474"/>
                  </a:lnTo>
                  <a:lnTo>
                    <a:pt x="398" y="508"/>
                  </a:lnTo>
                  <a:lnTo>
                    <a:pt x="431" y="553"/>
                  </a:lnTo>
                  <a:lnTo>
                    <a:pt x="425" y="557"/>
                  </a:lnTo>
                  <a:lnTo>
                    <a:pt x="407" y="543"/>
                  </a:lnTo>
                  <a:lnTo>
                    <a:pt x="372" y="577"/>
                  </a:lnTo>
                  <a:lnTo>
                    <a:pt x="481" y="750"/>
                  </a:lnTo>
                  <a:lnTo>
                    <a:pt x="501" y="770"/>
                  </a:lnTo>
                  <a:lnTo>
                    <a:pt x="524" y="788"/>
                  </a:lnTo>
                  <a:lnTo>
                    <a:pt x="490" y="826"/>
                  </a:lnTo>
                  <a:lnTo>
                    <a:pt x="459" y="867"/>
                  </a:lnTo>
                  <a:lnTo>
                    <a:pt x="410" y="840"/>
                  </a:lnTo>
                  <a:lnTo>
                    <a:pt x="380" y="850"/>
                  </a:lnTo>
                  <a:lnTo>
                    <a:pt x="356" y="826"/>
                  </a:lnTo>
                  <a:lnTo>
                    <a:pt x="335" y="799"/>
                  </a:lnTo>
                  <a:lnTo>
                    <a:pt x="376" y="754"/>
                  </a:lnTo>
                  <a:lnTo>
                    <a:pt x="318" y="721"/>
                  </a:lnTo>
                  <a:lnTo>
                    <a:pt x="311" y="701"/>
                  </a:lnTo>
                  <a:lnTo>
                    <a:pt x="300" y="684"/>
                  </a:lnTo>
                  <a:lnTo>
                    <a:pt x="286" y="674"/>
                  </a:lnTo>
                  <a:lnTo>
                    <a:pt x="270" y="665"/>
                  </a:lnTo>
                  <a:lnTo>
                    <a:pt x="251" y="663"/>
                  </a:lnTo>
                  <a:lnTo>
                    <a:pt x="218" y="612"/>
                  </a:lnTo>
                  <a:lnTo>
                    <a:pt x="206" y="612"/>
                  </a:lnTo>
                  <a:lnTo>
                    <a:pt x="194" y="619"/>
                  </a:lnTo>
                  <a:lnTo>
                    <a:pt x="183" y="608"/>
                  </a:lnTo>
                  <a:lnTo>
                    <a:pt x="178" y="595"/>
                  </a:lnTo>
                  <a:lnTo>
                    <a:pt x="179" y="580"/>
                  </a:lnTo>
                  <a:lnTo>
                    <a:pt x="212" y="562"/>
                  </a:lnTo>
                  <a:lnTo>
                    <a:pt x="217" y="563"/>
                  </a:lnTo>
                  <a:lnTo>
                    <a:pt x="221" y="566"/>
                  </a:lnTo>
                  <a:lnTo>
                    <a:pt x="289" y="498"/>
                  </a:lnTo>
                  <a:lnTo>
                    <a:pt x="281" y="483"/>
                  </a:lnTo>
                  <a:lnTo>
                    <a:pt x="269" y="471"/>
                  </a:lnTo>
                  <a:lnTo>
                    <a:pt x="252" y="463"/>
                  </a:lnTo>
                  <a:lnTo>
                    <a:pt x="231" y="480"/>
                  </a:lnTo>
                  <a:lnTo>
                    <a:pt x="212" y="504"/>
                  </a:lnTo>
                  <a:lnTo>
                    <a:pt x="184" y="486"/>
                  </a:lnTo>
                  <a:lnTo>
                    <a:pt x="163" y="467"/>
                  </a:lnTo>
                  <a:lnTo>
                    <a:pt x="146" y="445"/>
                  </a:lnTo>
                  <a:lnTo>
                    <a:pt x="136" y="421"/>
                  </a:lnTo>
                  <a:lnTo>
                    <a:pt x="130" y="395"/>
                  </a:lnTo>
                  <a:lnTo>
                    <a:pt x="130" y="365"/>
                  </a:lnTo>
                  <a:lnTo>
                    <a:pt x="136" y="332"/>
                  </a:lnTo>
                  <a:lnTo>
                    <a:pt x="118" y="314"/>
                  </a:lnTo>
                  <a:lnTo>
                    <a:pt x="108" y="324"/>
                  </a:lnTo>
                  <a:lnTo>
                    <a:pt x="97" y="332"/>
                  </a:lnTo>
                  <a:lnTo>
                    <a:pt x="72" y="310"/>
                  </a:lnTo>
                  <a:lnTo>
                    <a:pt x="50" y="324"/>
                  </a:lnTo>
                  <a:lnTo>
                    <a:pt x="31" y="342"/>
                  </a:lnTo>
                  <a:lnTo>
                    <a:pt x="0" y="305"/>
                  </a:lnTo>
                  <a:lnTo>
                    <a:pt x="29" y="272"/>
                  </a:lnTo>
                  <a:lnTo>
                    <a:pt x="62" y="242"/>
                  </a:lnTo>
                  <a:lnTo>
                    <a:pt x="39" y="214"/>
                  </a:lnTo>
                  <a:lnTo>
                    <a:pt x="49" y="200"/>
                  </a:lnTo>
                  <a:lnTo>
                    <a:pt x="59" y="189"/>
                  </a:lnTo>
                  <a:lnTo>
                    <a:pt x="59" y="174"/>
                  </a:lnTo>
                  <a:lnTo>
                    <a:pt x="53" y="162"/>
                  </a:lnTo>
                  <a:lnTo>
                    <a:pt x="66" y="144"/>
                  </a:lnTo>
                  <a:lnTo>
                    <a:pt x="57" y="131"/>
                  </a:lnTo>
                  <a:lnTo>
                    <a:pt x="49" y="117"/>
                  </a:lnTo>
                  <a:lnTo>
                    <a:pt x="77" y="91"/>
                  </a:lnTo>
                  <a:lnTo>
                    <a:pt x="107" y="68"/>
                  </a:lnTo>
                  <a:lnTo>
                    <a:pt x="87" y="41"/>
                  </a:lnTo>
                  <a:lnTo>
                    <a:pt x="88" y="30"/>
                  </a:lnTo>
                  <a:lnTo>
                    <a:pt x="95" y="23"/>
                  </a:lnTo>
                  <a:lnTo>
                    <a:pt x="104" y="18"/>
                  </a:lnTo>
                  <a:lnTo>
                    <a:pt x="134" y="41"/>
                  </a:lnTo>
                  <a:lnTo>
                    <a:pt x="140" y="29"/>
                  </a:lnTo>
                  <a:lnTo>
                    <a:pt x="149" y="21"/>
                  </a:lnTo>
                  <a:lnTo>
                    <a:pt x="161" y="17"/>
                  </a:lnTo>
                  <a:lnTo>
                    <a:pt x="224" y="14"/>
                  </a:lnTo>
                  <a:lnTo>
                    <a:pt x="224" y="32"/>
                  </a:lnTo>
                  <a:lnTo>
                    <a:pt x="411" y="34"/>
                  </a:lnTo>
                  <a:lnTo>
                    <a:pt x="420" y="26"/>
                  </a:lnTo>
                  <a:lnTo>
                    <a:pt x="428" y="23"/>
                  </a:lnTo>
                  <a:lnTo>
                    <a:pt x="439" y="23"/>
                  </a:lnTo>
                  <a:lnTo>
                    <a:pt x="439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Крымский район"/>
            <p:cNvSpPr>
              <a:spLocks/>
            </p:cNvSpPr>
            <p:nvPr/>
          </p:nvSpPr>
          <p:spPr bwMode="auto">
            <a:xfrm>
              <a:off x="3711849" y="3116717"/>
              <a:ext cx="969963" cy="811213"/>
            </a:xfrm>
            <a:custGeom>
              <a:avLst/>
              <a:gdLst>
                <a:gd name="T0" fmla="*/ 58 w 611"/>
                <a:gd name="T1" fmla="*/ 11 h 511"/>
                <a:gd name="T2" fmla="*/ 127 w 611"/>
                <a:gd name="T3" fmla="*/ 22 h 511"/>
                <a:gd name="T4" fmla="*/ 149 w 611"/>
                <a:gd name="T5" fmla="*/ 3 h 511"/>
                <a:gd name="T6" fmla="*/ 195 w 611"/>
                <a:gd name="T7" fmla="*/ 8 h 511"/>
                <a:gd name="T8" fmla="*/ 208 w 611"/>
                <a:gd name="T9" fmla="*/ 26 h 511"/>
                <a:gd name="T10" fmla="*/ 211 w 611"/>
                <a:gd name="T11" fmla="*/ 43 h 511"/>
                <a:gd name="T12" fmla="*/ 248 w 611"/>
                <a:gd name="T13" fmla="*/ 50 h 511"/>
                <a:gd name="T14" fmla="*/ 339 w 611"/>
                <a:gd name="T15" fmla="*/ 37 h 511"/>
                <a:gd name="T16" fmla="*/ 422 w 611"/>
                <a:gd name="T17" fmla="*/ 43 h 511"/>
                <a:gd name="T18" fmla="*/ 518 w 611"/>
                <a:gd name="T19" fmla="*/ 31 h 511"/>
                <a:gd name="T20" fmla="*/ 570 w 611"/>
                <a:gd name="T21" fmla="*/ 20 h 511"/>
                <a:gd name="T22" fmla="*/ 601 w 611"/>
                <a:gd name="T23" fmla="*/ 20 h 511"/>
                <a:gd name="T24" fmla="*/ 611 w 611"/>
                <a:gd name="T25" fmla="*/ 43 h 511"/>
                <a:gd name="T26" fmla="*/ 592 w 611"/>
                <a:gd name="T27" fmla="*/ 171 h 511"/>
                <a:gd name="T28" fmla="*/ 584 w 611"/>
                <a:gd name="T29" fmla="*/ 178 h 511"/>
                <a:gd name="T30" fmla="*/ 518 w 611"/>
                <a:gd name="T31" fmla="*/ 197 h 511"/>
                <a:gd name="T32" fmla="*/ 520 w 611"/>
                <a:gd name="T33" fmla="*/ 224 h 511"/>
                <a:gd name="T34" fmla="*/ 537 w 611"/>
                <a:gd name="T35" fmla="*/ 234 h 511"/>
                <a:gd name="T36" fmla="*/ 543 w 611"/>
                <a:gd name="T37" fmla="*/ 296 h 511"/>
                <a:gd name="T38" fmla="*/ 482 w 611"/>
                <a:gd name="T39" fmla="*/ 314 h 511"/>
                <a:gd name="T40" fmla="*/ 467 w 611"/>
                <a:gd name="T41" fmla="*/ 381 h 511"/>
                <a:gd name="T42" fmla="*/ 465 w 611"/>
                <a:gd name="T43" fmla="*/ 442 h 511"/>
                <a:gd name="T44" fmla="*/ 435 w 611"/>
                <a:gd name="T45" fmla="*/ 462 h 511"/>
                <a:gd name="T46" fmla="*/ 399 w 611"/>
                <a:gd name="T47" fmla="*/ 480 h 511"/>
                <a:gd name="T48" fmla="*/ 374 w 611"/>
                <a:gd name="T49" fmla="*/ 510 h 511"/>
                <a:gd name="T50" fmla="*/ 332 w 611"/>
                <a:gd name="T51" fmla="*/ 505 h 511"/>
                <a:gd name="T52" fmla="*/ 316 w 611"/>
                <a:gd name="T53" fmla="*/ 471 h 511"/>
                <a:gd name="T54" fmla="*/ 283 w 611"/>
                <a:gd name="T55" fmla="*/ 454 h 511"/>
                <a:gd name="T56" fmla="*/ 293 w 611"/>
                <a:gd name="T57" fmla="*/ 415 h 511"/>
                <a:gd name="T58" fmla="*/ 293 w 611"/>
                <a:gd name="T59" fmla="*/ 396 h 511"/>
                <a:gd name="T60" fmla="*/ 211 w 611"/>
                <a:gd name="T61" fmla="*/ 377 h 511"/>
                <a:gd name="T62" fmla="*/ 227 w 611"/>
                <a:gd name="T63" fmla="*/ 347 h 511"/>
                <a:gd name="T64" fmla="*/ 204 w 611"/>
                <a:gd name="T65" fmla="*/ 320 h 511"/>
                <a:gd name="T66" fmla="*/ 202 w 611"/>
                <a:gd name="T67" fmla="*/ 306 h 511"/>
                <a:gd name="T68" fmla="*/ 147 w 611"/>
                <a:gd name="T69" fmla="*/ 288 h 511"/>
                <a:gd name="T70" fmla="*/ 108 w 611"/>
                <a:gd name="T71" fmla="*/ 252 h 511"/>
                <a:gd name="T72" fmla="*/ 102 w 611"/>
                <a:gd name="T73" fmla="*/ 203 h 511"/>
                <a:gd name="T74" fmla="*/ 81 w 611"/>
                <a:gd name="T75" fmla="*/ 175 h 511"/>
                <a:gd name="T76" fmla="*/ 74 w 611"/>
                <a:gd name="T77" fmla="*/ 139 h 511"/>
                <a:gd name="T78" fmla="*/ 41 w 611"/>
                <a:gd name="T79" fmla="*/ 120 h 511"/>
                <a:gd name="T80" fmla="*/ 0 w 611"/>
                <a:gd name="T81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11" h="511">
                  <a:moveTo>
                    <a:pt x="0" y="0"/>
                  </a:moveTo>
                  <a:lnTo>
                    <a:pt x="58" y="11"/>
                  </a:lnTo>
                  <a:lnTo>
                    <a:pt x="113" y="27"/>
                  </a:lnTo>
                  <a:lnTo>
                    <a:pt x="127" y="22"/>
                  </a:lnTo>
                  <a:lnTo>
                    <a:pt x="138" y="14"/>
                  </a:lnTo>
                  <a:lnTo>
                    <a:pt x="149" y="3"/>
                  </a:lnTo>
                  <a:lnTo>
                    <a:pt x="172" y="3"/>
                  </a:lnTo>
                  <a:lnTo>
                    <a:pt x="195" y="8"/>
                  </a:lnTo>
                  <a:lnTo>
                    <a:pt x="215" y="18"/>
                  </a:lnTo>
                  <a:lnTo>
                    <a:pt x="208" y="26"/>
                  </a:lnTo>
                  <a:lnTo>
                    <a:pt x="207" y="34"/>
                  </a:lnTo>
                  <a:lnTo>
                    <a:pt x="211" y="43"/>
                  </a:lnTo>
                  <a:lnTo>
                    <a:pt x="229" y="48"/>
                  </a:lnTo>
                  <a:lnTo>
                    <a:pt x="248" y="50"/>
                  </a:lnTo>
                  <a:lnTo>
                    <a:pt x="293" y="41"/>
                  </a:lnTo>
                  <a:lnTo>
                    <a:pt x="339" y="37"/>
                  </a:lnTo>
                  <a:lnTo>
                    <a:pt x="380" y="42"/>
                  </a:lnTo>
                  <a:lnTo>
                    <a:pt x="422" y="43"/>
                  </a:lnTo>
                  <a:lnTo>
                    <a:pt x="490" y="23"/>
                  </a:lnTo>
                  <a:lnTo>
                    <a:pt x="518" y="31"/>
                  </a:lnTo>
                  <a:lnTo>
                    <a:pt x="546" y="45"/>
                  </a:lnTo>
                  <a:lnTo>
                    <a:pt x="570" y="20"/>
                  </a:lnTo>
                  <a:lnTo>
                    <a:pt x="586" y="18"/>
                  </a:lnTo>
                  <a:lnTo>
                    <a:pt x="601" y="20"/>
                  </a:lnTo>
                  <a:lnTo>
                    <a:pt x="608" y="31"/>
                  </a:lnTo>
                  <a:lnTo>
                    <a:pt x="611" y="43"/>
                  </a:lnTo>
                  <a:lnTo>
                    <a:pt x="595" y="166"/>
                  </a:lnTo>
                  <a:lnTo>
                    <a:pt x="592" y="171"/>
                  </a:lnTo>
                  <a:lnTo>
                    <a:pt x="588" y="175"/>
                  </a:lnTo>
                  <a:lnTo>
                    <a:pt x="584" y="178"/>
                  </a:lnTo>
                  <a:lnTo>
                    <a:pt x="551" y="189"/>
                  </a:lnTo>
                  <a:lnTo>
                    <a:pt x="518" y="197"/>
                  </a:lnTo>
                  <a:lnTo>
                    <a:pt x="517" y="212"/>
                  </a:lnTo>
                  <a:lnTo>
                    <a:pt x="520" y="224"/>
                  </a:lnTo>
                  <a:lnTo>
                    <a:pt x="527" y="231"/>
                  </a:lnTo>
                  <a:lnTo>
                    <a:pt x="537" y="234"/>
                  </a:lnTo>
                  <a:lnTo>
                    <a:pt x="552" y="234"/>
                  </a:lnTo>
                  <a:lnTo>
                    <a:pt x="543" y="296"/>
                  </a:lnTo>
                  <a:lnTo>
                    <a:pt x="503" y="283"/>
                  </a:lnTo>
                  <a:lnTo>
                    <a:pt x="482" y="314"/>
                  </a:lnTo>
                  <a:lnTo>
                    <a:pt x="471" y="347"/>
                  </a:lnTo>
                  <a:lnTo>
                    <a:pt x="467" y="381"/>
                  </a:lnTo>
                  <a:lnTo>
                    <a:pt x="472" y="418"/>
                  </a:lnTo>
                  <a:lnTo>
                    <a:pt x="465" y="442"/>
                  </a:lnTo>
                  <a:lnTo>
                    <a:pt x="453" y="465"/>
                  </a:lnTo>
                  <a:lnTo>
                    <a:pt x="435" y="462"/>
                  </a:lnTo>
                  <a:lnTo>
                    <a:pt x="421" y="454"/>
                  </a:lnTo>
                  <a:lnTo>
                    <a:pt x="399" y="480"/>
                  </a:lnTo>
                  <a:lnTo>
                    <a:pt x="380" y="507"/>
                  </a:lnTo>
                  <a:lnTo>
                    <a:pt x="374" y="510"/>
                  </a:lnTo>
                  <a:lnTo>
                    <a:pt x="369" y="511"/>
                  </a:lnTo>
                  <a:lnTo>
                    <a:pt x="332" y="505"/>
                  </a:lnTo>
                  <a:lnTo>
                    <a:pt x="327" y="486"/>
                  </a:lnTo>
                  <a:lnTo>
                    <a:pt x="316" y="471"/>
                  </a:lnTo>
                  <a:lnTo>
                    <a:pt x="302" y="460"/>
                  </a:lnTo>
                  <a:lnTo>
                    <a:pt x="283" y="454"/>
                  </a:lnTo>
                  <a:lnTo>
                    <a:pt x="286" y="422"/>
                  </a:lnTo>
                  <a:lnTo>
                    <a:pt x="293" y="415"/>
                  </a:lnTo>
                  <a:lnTo>
                    <a:pt x="295" y="405"/>
                  </a:lnTo>
                  <a:lnTo>
                    <a:pt x="293" y="396"/>
                  </a:lnTo>
                  <a:lnTo>
                    <a:pt x="251" y="389"/>
                  </a:lnTo>
                  <a:lnTo>
                    <a:pt x="211" y="377"/>
                  </a:lnTo>
                  <a:lnTo>
                    <a:pt x="223" y="362"/>
                  </a:lnTo>
                  <a:lnTo>
                    <a:pt x="227" y="347"/>
                  </a:lnTo>
                  <a:lnTo>
                    <a:pt x="221" y="332"/>
                  </a:lnTo>
                  <a:lnTo>
                    <a:pt x="204" y="320"/>
                  </a:lnTo>
                  <a:lnTo>
                    <a:pt x="203" y="313"/>
                  </a:lnTo>
                  <a:lnTo>
                    <a:pt x="202" y="306"/>
                  </a:lnTo>
                  <a:lnTo>
                    <a:pt x="173" y="299"/>
                  </a:lnTo>
                  <a:lnTo>
                    <a:pt x="147" y="288"/>
                  </a:lnTo>
                  <a:lnTo>
                    <a:pt x="126" y="273"/>
                  </a:lnTo>
                  <a:lnTo>
                    <a:pt x="108" y="252"/>
                  </a:lnTo>
                  <a:lnTo>
                    <a:pt x="94" y="224"/>
                  </a:lnTo>
                  <a:lnTo>
                    <a:pt x="102" y="203"/>
                  </a:lnTo>
                  <a:lnTo>
                    <a:pt x="108" y="179"/>
                  </a:lnTo>
                  <a:lnTo>
                    <a:pt x="81" y="175"/>
                  </a:lnTo>
                  <a:lnTo>
                    <a:pt x="81" y="155"/>
                  </a:lnTo>
                  <a:lnTo>
                    <a:pt x="74" y="139"/>
                  </a:lnTo>
                  <a:lnTo>
                    <a:pt x="60" y="126"/>
                  </a:lnTo>
                  <a:lnTo>
                    <a:pt x="41" y="120"/>
                  </a:lnTo>
                  <a:lnTo>
                    <a:pt x="3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Абинский район"/>
            <p:cNvSpPr>
              <a:spLocks/>
            </p:cNvSpPr>
            <p:nvPr/>
          </p:nvSpPr>
          <p:spPr bwMode="auto">
            <a:xfrm>
              <a:off x="4318274" y="3104017"/>
              <a:ext cx="839788" cy="1157288"/>
            </a:xfrm>
            <a:custGeom>
              <a:avLst/>
              <a:gdLst>
                <a:gd name="T0" fmla="*/ 264 w 529"/>
                <a:gd name="T1" fmla="*/ 28 h 729"/>
                <a:gd name="T2" fmla="*/ 346 w 529"/>
                <a:gd name="T3" fmla="*/ 73 h 729"/>
                <a:gd name="T4" fmla="*/ 404 w 529"/>
                <a:gd name="T5" fmla="*/ 87 h 729"/>
                <a:gd name="T6" fmla="*/ 440 w 529"/>
                <a:gd name="T7" fmla="*/ 133 h 729"/>
                <a:gd name="T8" fmla="*/ 449 w 529"/>
                <a:gd name="T9" fmla="*/ 132 h 729"/>
                <a:gd name="T10" fmla="*/ 467 w 529"/>
                <a:gd name="T11" fmla="*/ 107 h 729"/>
                <a:gd name="T12" fmla="*/ 498 w 529"/>
                <a:gd name="T13" fmla="*/ 105 h 729"/>
                <a:gd name="T14" fmla="*/ 529 w 529"/>
                <a:gd name="T15" fmla="*/ 115 h 729"/>
                <a:gd name="T16" fmla="*/ 514 w 529"/>
                <a:gd name="T17" fmla="*/ 158 h 729"/>
                <a:gd name="T18" fmla="*/ 468 w 529"/>
                <a:gd name="T19" fmla="*/ 160 h 729"/>
                <a:gd name="T20" fmla="*/ 430 w 529"/>
                <a:gd name="T21" fmla="*/ 205 h 729"/>
                <a:gd name="T22" fmla="*/ 408 w 529"/>
                <a:gd name="T23" fmla="*/ 211 h 729"/>
                <a:gd name="T24" fmla="*/ 411 w 529"/>
                <a:gd name="T25" fmla="*/ 247 h 729"/>
                <a:gd name="T26" fmla="*/ 411 w 529"/>
                <a:gd name="T27" fmla="*/ 277 h 729"/>
                <a:gd name="T28" fmla="*/ 433 w 529"/>
                <a:gd name="T29" fmla="*/ 291 h 729"/>
                <a:gd name="T30" fmla="*/ 449 w 529"/>
                <a:gd name="T31" fmla="*/ 372 h 729"/>
                <a:gd name="T32" fmla="*/ 404 w 529"/>
                <a:gd name="T33" fmla="*/ 449 h 729"/>
                <a:gd name="T34" fmla="*/ 422 w 529"/>
                <a:gd name="T35" fmla="*/ 449 h 729"/>
                <a:gd name="T36" fmla="*/ 433 w 529"/>
                <a:gd name="T37" fmla="*/ 449 h 729"/>
                <a:gd name="T38" fmla="*/ 434 w 529"/>
                <a:gd name="T39" fmla="*/ 451 h 729"/>
                <a:gd name="T40" fmla="*/ 429 w 529"/>
                <a:gd name="T41" fmla="*/ 454 h 729"/>
                <a:gd name="T42" fmla="*/ 414 w 529"/>
                <a:gd name="T43" fmla="*/ 457 h 729"/>
                <a:gd name="T44" fmla="*/ 392 w 529"/>
                <a:gd name="T45" fmla="*/ 470 h 729"/>
                <a:gd name="T46" fmla="*/ 377 w 529"/>
                <a:gd name="T47" fmla="*/ 526 h 729"/>
                <a:gd name="T48" fmla="*/ 350 w 529"/>
                <a:gd name="T49" fmla="*/ 574 h 729"/>
                <a:gd name="T50" fmla="*/ 359 w 529"/>
                <a:gd name="T51" fmla="*/ 619 h 729"/>
                <a:gd name="T52" fmla="*/ 368 w 529"/>
                <a:gd name="T53" fmla="*/ 642 h 729"/>
                <a:gd name="T54" fmla="*/ 362 w 529"/>
                <a:gd name="T55" fmla="*/ 670 h 729"/>
                <a:gd name="T56" fmla="*/ 381 w 529"/>
                <a:gd name="T57" fmla="*/ 680 h 729"/>
                <a:gd name="T58" fmla="*/ 381 w 529"/>
                <a:gd name="T59" fmla="*/ 710 h 729"/>
                <a:gd name="T60" fmla="*/ 380 w 529"/>
                <a:gd name="T61" fmla="*/ 729 h 729"/>
                <a:gd name="T62" fmla="*/ 338 w 529"/>
                <a:gd name="T63" fmla="*/ 695 h 729"/>
                <a:gd name="T64" fmla="*/ 291 w 529"/>
                <a:gd name="T65" fmla="*/ 685 h 729"/>
                <a:gd name="T66" fmla="*/ 259 w 529"/>
                <a:gd name="T67" fmla="*/ 700 h 729"/>
                <a:gd name="T68" fmla="*/ 219 w 529"/>
                <a:gd name="T69" fmla="*/ 670 h 729"/>
                <a:gd name="T70" fmla="*/ 174 w 529"/>
                <a:gd name="T71" fmla="*/ 661 h 729"/>
                <a:gd name="T72" fmla="*/ 157 w 529"/>
                <a:gd name="T73" fmla="*/ 650 h 729"/>
                <a:gd name="T74" fmla="*/ 161 w 529"/>
                <a:gd name="T75" fmla="*/ 639 h 729"/>
                <a:gd name="T76" fmla="*/ 153 w 529"/>
                <a:gd name="T77" fmla="*/ 615 h 729"/>
                <a:gd name="T78" fmla="*/ 123 w 529"/>
                <a:gd name="T79" fmla="*/ 601 h 729"/>
                <a:gd name="T80" fmla="*/ 108 w 529"/>
                <a:gd name="T81" fmla="*/ 609 h 729"/>
                <a:gd name="T82" fmla="*/ 79 w 529"/>
                <a:gd name="T83" fmla="*/ 611 h 729"/>
                <a:gd name="T84" fmla="*/ 58 w 529"/>
                <a:gd name="T85" fmla="*/ 604 h 729"/>
                <a:gd name="T86" fmla="*/ 24 w 529"/>
                <a:gd name="T87" fmla="*/ 578 h 729"/>
                <a:gd name="T88" fmla="*/ 20 w 529"/>
                <a:gd name="T89" fmla="*/ 570 h 729"/>
                <a:gd name="T90" fmla="*/ 40 w 529"/>
                <a:gd name="T91" fmla="*/ 538 h 729"/>
                <a:gd name="T92" fmla="*/ 5 w 529"/>
                <a:gd name="T93" fmla="*/ 533 h 729"/>
                <a:gd name="T94" fmla="*/ 45 w 529"/>
                <a:gd name="T95" fmla="*/ 484 h 729"/>
                <a:gd name="T96" fmla="*/ 71 w 529"/>
                <a:gd name="T97" fmla="*/ 502 h 729"/>
                <a:gd name="T98" fmla="*/ 79 w 529"/>
                <a:gd name="T99" fmla="*/ 500 h 729"/>
                <a:gd name="T100" fmla="*/ 108 w 529"/>
                <a:gd name="T101" fmla="*/ 428 h 729"/>
                <a:gd name="T102" fmla="*/ 108 w 529"/>
                <a:gd name="T103" fmla="*/ 387 h 729"/>
                <a:gd name="T104" fmla="*/ 105 w 529"/>
                <a:gd name="T105" fmla="*/ 377 h 729"/>
                <a:gd name="T106" fmla="*/ 98 w 529"/>
                <a:gd name="T107" fmla="*/ 367 h 729"/>
                <a:gd name="T108" fmla="*/ 132 w 529"/>
                <a:gd name="T109" fmla="*/ 314 h 729"/>
                <a:gd name="T110" fmla="*/ 174 w 529"/>
                <a:gd name="T111" fmla="*/ 328 h 729"/>
                <a:gd name="T112" fmla="*/ 172 w 529"/>
                <a:gd name="T113" fmla="*/ 228 h 729"/>
                <a:gd name="T114" fmla="*/ 158 w 529"/>
                <a:gd name="T115" fmla="*/ 220 h 729"/>
                <a:gd name="T116" fmla="*/ 226 w 529"/>
                <a:gd name="T117" fmla="*/ 192 h 729"/>
                <a:gd name="T118" fmla="*/ 237 w 529"/>
                <a:gd name="T119" fmla="*/ 22 h 729"/>
                <a:gd name="T120" fmla="*/ 225 w 529"/>
                <a:gd name="T121" fmla="*/ 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9" h="729">
                  <a:moveTo>
                    <a:pt x="225" y="0"/>
                  </a:moveTo>
                  <a:lnTo>
                    <a:pt x="264" y="28"/>
                  </a:lnTo>
                  <a:lnTo>
                    <a:pt x="313" y="32"/>
                  </a:lnTo>
                  <a:lnTo>
                    <a:pt x="346" y="73"/>
                  </a:lnTo>
                  <a:lnTo>
                    <a:pt x="376" y="77"/>
                  </a:lnTo>
                  <a:lnTo>
                    <a:pt x="404" y="87"/>
                  </a:lnTo>
                  <a:lnTo>
                    <a:pt x="435" y="132"/>
                  </a:lnTo>
                  <a:lnTo>
                    <a:pt x="440" y="133"/>
                  </a:lnTo>
                  <a:lnTo>
                    <a:pt x="444" y="133"/>
                  </a:lnTo>
                  <a:lnTo>
                    <a:pt x="449" y="132"/>
                  </a:lnTo>
                  <a:lnTo>
                    <a:pt x="456" y="117"/>
                  </a:lnTo>
                  <a:lnTo>
                    <a:pt x="467" y="107"/>
                  </a:lnTo>
                  <a:lnTo>
                    <a:pt x="480" y="103"/>
                  </a:lnTo>
                  <a:lnTo>
                    <a:pt x="498" y="105"/>
                  </a:lnTo>
                  <a:lnTo>
                    <a:pt x="512" y="114"/>
                  </a:lnTo>
                  <a:lnTo>
                    <a:pt x="529" y="115"/>
                  </a:lnTo>
                  <a:lnTo>
                    <a:pt x="527" y="152"/>
                  </a:lnTo>
                  <a:lnTo>
                    <a:pt x="514" y="158"/>
                  </a:lnTo>
                  <a:lnTo>
                    <a:pt x="505" y="166"/>
                  </a:lnTo>
                  <a:lnTo>
                    <a:pt x="468" y="160"/>
                  </a:lnTo>
                  <a:lnTo>
                    <a:pt x="430" y="160"/>
                  </a:lnTo>
                  <a:lnTo>
                    <a:pt x="430" y="205"/>
                  </a:lnTo>
                  <a:lnTo>
                    <a:pt x="419" y="207"/>
                  </a:lnTo>
                  <a:lnTo>
                    <a:pt x="408" y="211"/>
                  </a:lnTo>
                  <a:lnTo>
                    <a:pt x="412" y="228"/>
                  </a:lnTo>
                  <a:lnTo>
                    <a:pt x="411" y="247"/>
                  </a:lnTo>
                  <a:lnTo>
                    <a:pt x="404" y="264"/>
                  </a:lnTo>
                  <a:lnTo>
                    <a:pt x="411" y="277"/>
                  </a:lnTo>
                  <a:lnTo>
                    <a:pt x="421" y="285"/>
                  </a:lnTo>
                  <a:lnTo>
                    <a:pt x="433" y="291"/>
                  </a:lnTo>
                  <a:lnTo>
                    <a:pt x="449" y="291"/>
                  </a:lnTo>
                  <a:lnTo>
                    <a:pt x="449" y="372"/>
                  </a:lnTo>
                  <a:lnTo>
                    <a:pt x="404" y="372"/>
                  </a:lnTo>
                  <a:lnTo>
                    <a:pt x="404" y="449"/>
                  </a:lnTo>
                  <a:lnTo>
                    <a:pt x="414" y="449"/>
                  </a:lnTo>
                  <a:lnTo>
                    <a:pt x="422" y="449"/>
                  </a:lnTo>
                  <a:lnTo>
                    <a:pt x="429" y="449"/>
                  </a:lnTo>
                  <a:lnTo>
                    <a:pt x="433" y="449"/>
                  </a:lnTo>
                  <a:lnTo>
                    <a:pt x="434" y="450"/>
                  </a:lnTo>
                  <a:lnTo>
                    <a:pt x="434" y="451"/>
                  </a:lnTo>
                  <a:lnTo>
                    <a:pt x="433" y="453"/>
                  </a:lnTo>
                  <a:lnTo>
                    <a:pt x="429" y="454"/>
                  </a:lnTo>
                  <a:lnTo>
                    <a:pt x="422" y="455"/>
                  </a:lnTo>
                  <a:lnTo>
                    <a:pt x="414" y="457"/>
                  </a:lnTo>
                  <a:lnTo>
                    <a:pt x="404" y="460"/>
                  </a:lnTo>
                  <a:lnTo>
                    <a:pt x="392" y="470"/>
                  </a:lnTo>
                  <a:lnTo>
                    <a:pt x="384" y="484"/>
                  </a:lnTo>
                  <a:lnTo>
                    <a:pt x="377" y="526"/>
                  </a:lnTo>
                  <a:lnTo>
                    <a:pt x="377" y="570"/>
                  </a:lnTo>
                  <a:lnTo>
                    <a:pt x="350" y="574"/>
                  </a:lnTo>
                  <a:lnTo>
                    <a:pt x="353" y="597"/>
                  </a:lnTo>
                  <a:lnTo>
                    <a:pt x="359" y="619"/>
                  </a:lnTo>
                  <a:lnTo>
                    <a:pt x="381" y="628"/>
                  </a:lnTo>
                  <a:lnTo>
                    <a:pt x="368" y="642"/>
                  </a:lnTo>
                  <a:lnTo>
                    <a:pt x="359" y="659"/>
                  </a:lnTo>
                  <a:lnTo>
                    <a:pt x="362" y="670"/>
                  </a:lnTo>
                  <a:lnTo>
                    <a:pt x="370" y="677"/>
                  </a:lnTo>
                  <a:lnTo>
                    <a:pt x="381" y="680"/>
                  </a:lnTo>
                  <a:lnTo>
                    <a:pt x="378" y="695"/>
                  </a:lnTo>
                  <a:lnTo>
                    <a:pt x="381" y="710"/>
                  </a:lnTo>
                  <a:lnTo>
                    <a:pt x="391" y="725"/>
                  </a:lnTo>
                  <a:lnTo>
                    <a:pt x="380" y="729"/>
                  </a:lnTo>
                  <a:lnTo>
                    <a:pt x="368" y="729"/>
                  </a:lnTo>
                  <a:lnTo>
                    <a:pt x="338" y="695"/>
                  </a:lnTo>
                  <a:lnTo>
                    <a:pt x="305" y="664"/>
                  </a:lnTo>
                  <a:lnTo>
                    <a:pt x="291" y="685"/>
                  </a:lnTo>
                  <a:lnTo>
                    <a:pt x="282" y="708"/>
                  </a:lnTo>
                  <a:lnTo>
                    <a:pt x="259" y="700"/>
                  </a:lnTo>
                  <a:lnTo>
                    <a:pt x="238" y="687"/>
                  </a:lnTo>
                  <a:lnTo>
                    <a:pt x="219" y="670"/>
                  </a:lnTo>
                  <a:lnTo>
                    <a:pt x="180" y="670"/>
                  </a:lnTo>
                  <a:lnTo>
                    <a:pt x="174" y="661"/>
                  </a:lnTo>
                  <a:lnTo>
                    <a:pt x="166" y="654"/>
                  </a:lnTo>
                  <a:lnTo>
                    <a:pt x="157" y="650"/>
                  </a:lnTo>
                  <a:lnTo>
                    <a:pt x="160" y="645"/>
                  </a:lnTo>
                  <a:lnTo>
                    <a:pt x="161" y="639"/>
                  </a:lnTo>
                  <a:lnTo>
                    <a:pt x="154" y="627"/>
                  </a:lnTo>
                  <a:lnTo>
                    <a:pt x="153" y="615"/>
                  </a:lnTo>
                  <a:lnTo>
                    <a:pt x="136" y="611"/>
                  </a:lnTo>
                  <a:lnTo>
                    <a:pt x="123" y="601"/>
                  </a:lnTo>
                  <a:lnTo>
                    <a:pt x="115" y="605"/>
                  </a:lnTo>
                  <a:lnTo>
                    <a:pt x="108" y="609"/>
                  </a:lnTo>
                  <a:lnTo>
                    <a:pt x="92" y="606"/>
                  </a:lnTo>
                  <a:lnTo>
                    <a:pt x="79" y="611"/>
                  </a:lnTo>
                  <a:lnTo>
                    <a:pt x="70" y="623"/>
                  </a:lnTo>
                  <a:lnTo>
                    <a:pt x="58" y="604"/>
                  </a:lnTo>
                  <a:lnTo>
                    <a:pt x="43" y="589"/>
                  </a:lnTo>
                  <a:lnTo>
                    <a:pt x="24" y="578"/>
                  </a:lnTo>
                  <a:lnTo>
                    <a:pt x="0" y="574"/>
                  </a:lnTo>
                  <a:lnTo>
                    <a:pt x="20" y="570"/>
                  </a:lnTo>
                  <a:lnTo>
                    <a:pt x="40" y="570"/>
                  </a:lnTo>
                  <a:lnTo>
                    <a:pt x="40" y="538"/>
                  </a:lnTo>
                  <a:lnTo>
                    <a:pt x="22" y="538"/>
                  </a:lnTo>
                  <a:lnTo>
                    <a:pt x="5" y="533"/>
                  </a:lnTo>
                  <a:lnTo>
                    <a:pt x="24" y="507"/>
                  </a:lnTo>
                  <a:lnTo>
                    <a:pt x="45" y="484"/>
                  </a:lnTo>
                  <a:lnTo>
                    <a:pt x="67" y="500"/>
                  </a:lnTo>
                  <a:lnTo>
                    <a:pt x="71" y="502"/>
                  </a:lnTo>
                  <a:lnTo>
                    <a:pt x="75" y="502"/>
                  </a:lnTo>
                  <a:lnTo>
                    <a:pt x="79" y="500"/>
                  </a:lnTo>
                  <a:lnTo>
                    <a:pt x="83" y="498"/>
                  </a:lnTo>
                  <a:lnTo>
                    <a:pt x="108" y="428"/>
                  </a:lnTo>
                  <a:lnTo>
                    <a:pt x="102" y="408"/>
                  </a:lnTo>
                  <a:lnTo>
                    <a:pt x="108" y="387"/>
                  </a:lnTo>
                  <a:lnTo>
                    <a:pt x="107" y="382"/>
                  </a:lnTo>
                  <a:lnTo>
                    <a:pt x="105" y="377"/>
                  </a:lnTo>
                  <a:lnTo>
                    <a:pt x="102" y="371"/>
                  </a:lnTo>
                  <a:lnTo>
                    <a:pt x="98" y="367"/>
                  </a:lnTo>
                  <a:lnTo>
                    <a:pt x="113" y="338"/>
                  </a:lnTo>
                  <a:lnTo>
                    <a:pt x="132" y="314"/>
                  </a:lnTo>
                  <a:lnTo>
                    <a:pt x="153" y="322"/>
                  </a:lnTo>
                  <a:lnTo>
                    <a:pt x="174" y="328"/>
                  </a:lnTo>
                  <a:lnTo>
                    <a:pt x="188" y="228"/>
                  </a:lnTo>
                  <a:lnTo>
                    <a:pt x="172" y="228"/>
                  </a:lnTo>
                  <a:lnTo>
                    <a:pt x="157" y="224"/>
                  </a:lnTo>
                  <a:lnTo>
                    <a:pt x="158" y="220"/>
                  </a:lnTo>
                  <a:lnTo>
                    <a:pt x="161" y="217"/>
                  </a:lnTo>
                  <a:lnTo>
                    <a:pt x="226" y="192"/>
                  </a:lnTo>
                  <a:lnTo>
                    <a:pt x="237" y="107"/>
                  </a:lnTo>
                  <a:lnTo>
                    <a:pt x="237" y="22"/>
                  </a:lnTo>
                  <a:lnTo>
                    <a:pt x="229" y="16"/>
                  </a:lnTo>
                  <a:lnTo>
                    <a:pt x="225" y="9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Курганинский район"/>
            <p:cNvSpPr>
              <a:spLocks/>
            </p:cNvSpPr>
            <p:nvPr/>
          </p:nvSpPr>
          <p:spPr bwMode="auto">
            <a:xfrm>
              <a:off x="7293249" y="3138942"/>
              <a:ext cx="1327150" cy="996950"/>
            </a:xfrm>
            <a:custGeom>
              <a:avLst/>
              <a:gdLst>
                <a:gd name="T0" fmla="*/ 200 w 836"/>
                <a:gd name="T1" fmla="*/ 23 h 628"/>
                <a:gd name="T2" fmla="*/ 248 w 836"/>
                <a:gd name="T3" fmla="*/ 59 h 628"/>
                <a:gd name="T4" fmla="*/ 250 w 836"/>
                <a:gd name="T5" fmla="*/ 72 h 628"/>
                <a:gd name="T6" fmla="*/ 288 w 836"/>
                <a:gd name="T7" fmla="*/ 93 h 628"/>
                <a:gd name="T8" fmla="*/ 337 w 836"/>
                <a:gd name="T9" fmla="*/ 58 h 628"/>
                <a:gd name="T10" fmla="*/ 368 w 836"/>
                <a:gd name="T11" fmla="*/ 55 h 628"/>
                <a:gd name="T12" fmla="*/ 376 w 836"/>
                <a:gd name="T13" fmla="*/ 80 h 628"/>
                <a:gd name="T14" fmla="*/ 422 w 836"/>
                <a:gd name="T15" fmla="*/ 123 h 628"/>
                <a:gd name="T16" fmla="*/ 443 w 836"/>
                <a:gd name="T17" fmla="*/ 117 h 628"/>
                <a:gd name="T18" fmla="*/ 450 w 836"/>
                <a:gd name="T19" fmla="*/ 93 h 628"/>
                <a:gd name="T20" fmla="*/ 463 w 836"/>
                <a:gd name="T21" fmla="*/ 96 h 628"/>
                <a:gd name="T22" fmla="*/ 530 w 836"/>
                <a:gd name="T23" fmla="*/ 151 h 628"/>
                <a:gd name="T24" fmla="*/ 550 w 836"/>
                <a:gd name="T25" fmla="*/ 152 h 628"/>
                <a:gd name="T26" fmla="*/ 553 w 836"/>
                <a:gd name="T27" fmla="*/ 165 h 628"/>
                <a:gd name="T28" fmla="*/ 549 w 836"/>
                <a:gd name="T29" fmla="*/ 174 h 628"/>
                <a:gd name="T30" fmla="*/ 577 w 836"/>
                <a:gd name="T31" fmla="*/ 206 h 628"/>
                <a:gd name="T32" fmla="*/ 598 w 836"/>
                <a:gd name="T33" fmla="*/ 199 h 628"/>
                <a:gd name="T34" fmla="*/ 572 w 836"/>
                <a:gd name="T35" fmla="*/ 239 h 628"/>
                <a:gd name="T36" fmla="*/ 565 w 836"/>
                <a:gd name="T37" fmla="*/ 302 h 628"/>
                <a:gd name="T38" fmla="*/ 596 w 836"/>
                <a:gd name="T39" fmla="*/ 331 h 628"/>
                <a:gd name="T40" fmla="*/ 602 w 836"/>
                <a:gd name="T41" fmla="*/ 330 h 628"/>
                <a:gd name="T42" fmla="*/ 639 w 836"/>
                <a:gd name="T43" fmla="*/ 300 h 628"/>
                <a:gd name="T44" fmla="*/ 683 w 836"/>
                <a:gd name="T45" fmla="*/ 310 h 628"/>
                <a:gd name="T46" fmla="*/ 693 w 836"/>
                <a:gd name="T47" fmla="*/ 414 h 628"/>
                <a:gd name="T48" fmla="*/ 723 w 836"/>
                <a:gd name="T49" fmla="*/ 455 h 628"/>
                <a:gd name="T50" fmla="*/ 787 w 836"/>
                <a:gd name="T51" fmla="*/ 493 h 628"/>
                <a:gd name="T52" fmla="*/ 794 w 836"/>
                <a:gd name="T53" fmla="*/ 488 h 628"/>
                <a:gd name="T54" fmla="*/ 813 w 836"/>
                <a:gd name="T55" fmla="*/ 455 h 628"/>
                <a:gd name="T56" fmla="*/ 836 w 836"/>
                <a:gd name="T57" fmla="*/ 462 h 628"/>
                <a:gd name="T58" fmla="*/ 798 w 836"/>
                <a:gd name="T59" fmla="*/ 499 h 628"/>
                <a:gd name="T60" fmla="*/ 738 w 836"/>
                <a:gd name="T61" fmla="*/ 534 h 628"/>
                <a:gd name="T62" fmla="*/ 685 w 836"/>
                <a:gd name="T63" fmla="*/ 533 h 628"/>
                <a:gd name="T64" fmla="*/ 671 w 836"/>
                <a:gd name="T65" fmla="*/ 508 h 628"/>
                <a:gd name="T66" fmla="*/ 664 w 836"/>
                <a:gd name="T67" fmla="*/ 507 h 628"/>
                <a:gd name="T68" fmla="*/ 621 w 836"/>
                <a:gd name="T69" fmla="*/ 529 h 628"/>
                <a:gd name="T70" fmla="*/ 591 w 836"/>
                <a:gd name="T71" fmla="*/ 561 h 628"/>
                <a:gd name="T72" fmla="*/ 546 w 836"/>
                <a:gd name="T73" fmla="*/ 587 h 628"/>
                <a:gd name="T74" fmla="*/ 537 w 836"/>
                <a:gd name="T75" fmla="*/ 579 h 628"/>
                <a:gd name="T76" fmla="*/ 526 w 836"/>
                <a:gd name="T77" fmla="*/ 575 h 628"/>
                <a:gd name="T78" fmla="*/ 495 w 836"/>
                <a:gd name="T79" fmla="*/ 579 h 628"/>
                <a:gd name="T80" fmla="*/ 488 w 836"/>
                <a:gd name="T81" fmla="*/ 627 h 628"/>
                <a:gd name="T82" fmla="*/ 477 w 836"/>
                <a:gd name="T83" fmla="*/ 628 h 628"/>
                <a:gd name="T84" fmla="*/ 451 w 836"/>
                <a:gd name="T85" fmla="*/ 523 h 628"/>
                <a:gd name="T86" fmla="*/ 405 w 836"/>
                <a:gd name="T87" fmla="*/ 429 h 628"/>
                <a:gd name="T88" fmla="*/ 340 w 836"/>
                <a:gd name="T89" fmla="*/ 345 h 628"/>
                <a:gd name="T90" fmla="*/ 234 w 836"/>
                <a:gd name="T91" fmla="*/ 221 h 628"/>
                <a:gd name="T92" fmla="*/ 170 w 836"/>
                <a:gd name="T93" fmla="*/ 170 h 628"/>
                <a:gd name="T94" fmla="*/ 160 w 836"/>
                <a:gd name="T95" fmla="*/ 138 h 628"/>
                <a:gd name="T96" fmla="*/ 100 w 836"/>
                <a:gd name="T97" fmla="*/ 106 h 628"/>
                <a:gd name="T98" fmla="*/ 35 w 836"/>
                <a:gd name="T99" fmla="*/ 102 h 628"/>
                <a:gd name="T100" fmla="*/ 0 w 836"/>
                <a:gd name="T101" fmla="*/ 87 h 628"/>
                <a:gd name="T102" fmla="*/ 19 w 836"/>
                <a:gd name="T103" fmla="*/ 44 h 628"/>
                <a:gd name="T104" fmla="*/ 66 w 836"/>
                <a:gd name="T105" fmla="*/ 40 h 628"/>
                <a:gd name="T106" fmla="*/ 81 w 836"/>
                <a:gd name="T107" fmla="*/ 31 h 628"/>
                <a:gd name="T108" fmla="*/ 113 w 836"/>
                <a:gd name="T109" fmla="*/ 44 h 628"/>
                <a:gd name="T110" fmla="*/ 140 w 836"/>
                <a:gd name="T111" fmla="*/ 24 h 628"/>
                <a:gd name="T112" fmla="*/ 136 w 836"/>
                <a:gd name="T113" fmla="*/ 15 h 628"/>
                <a:gd name="T114" fmla="*/ 142 w 836"/>
                <a:gd name="T115" fmla="*/ 8 h 628"/>
                <a:gd name="T116" fmla="*/ 145 w 836"/>
                <a:gd name="T117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6" h="628">
                  <a:moveTo>
                    <a:pt x="145" y="0"/>
                  </a:moveTo>
                  <a:lnTo>
                    <a:pt x="200" y="23"/>
                  </a:lnTo>
                  <a:lnTo>
                    <a:pt x="253" y="54"/>
                  </a:lnTo>
                  <a:lnTo>
                    <a:pt x="248" y="59"/>
                  </a:lnTo>
                  <a:lnTo>
                    <a:pt x="248" y="65"/>
                  </a:lnTo>
                  <a:lnTo>
                    <a:pt x="250" y="72"/>
                  </a:lnTo>
                  <a:lnTo>
                    <a:pt x="268" y="84"/>
                  </a:lnTo>
                  <a:lnTo>
                    <a:pt x="288" y="93"/>
                  </a:lnTo>
                  <a:lnTo>
                    <a:pt x="319" y="49"/>
                  </a:lnTo>
                  <a:lnTo>
                    <a:pt x="337" y="58"/>
                  </a:lnTo>
                  <a:lnTo>
                    <a:pt x="353" y="51"/>
                  </a:lnTo>
                  <a:lnTo>
                    <a:pt x="368" y="55"/>
                  </a:lnTo>
                  <a:lnTo>
                    <a:pt x="382" y="68"/>
                  </a:lnTo>
                  <a:lnTo>
                    <a:pt x="376" y="80"/>
                  </a:lnTo>
                  <a:lnTo>
                    <a:pt x="375" y="93"/>
                  </a:lnTo>
                  <a:lnTo>
                    <a:pt x="422" y="123"/>
                  </a:lnTo>
                  <a:lnTo>
                    <a:pt x="435" y="122"/>
                  </a:lnTo>
                  <a:lnTo>
                    <a:pt x="443" y="117"/>
                  </a:lnTo>
                  <a:lnTo>
                    <a:pt x="448" y="107"/>
                  </a:lnTo>
                  <a:lnTo>
                    <a:pt x="450" y="93"/>
                  </a:lnTo>
                  <a:lnTo>
                    <a:pt x="456" y="93"/>
                  </a:lnTo>
                  <a:lnTo>
                    <a:pt x="463" y="96"/>
                  </a:lnTo>
                  <a:lnTo>
                    <a:pt x="496" y="123"/>
                  </a:lnTo>
                  <a:lnTo>
                    <a:pt x="530" y="151"/>
                  </a:lnTo>
                  <a:lnTo>
                    <a:pt x="541" y="148"/>
                  </a:lnTo>
                  <a:lnTo>
                    <a:pt x="550" y="152"/>
                  </a:lnTo>
                  <a:lnTo>
                    <a:pt x="557" y="161"/>
                  </a:lnTo>
                  <a:lnTo>
                    <a:pt x="553" y="165"/>
                  </a:lnTo>
                  <a:lnTo>
                    <a:pt x="550" y="170"/>
                  </a:lnTo>
                  <a:lnTo>
                    <a:pt x="549" y="174"/>
                  </a:lnTo>
                  <a:lnTo>
                    <a:pt x="550" y="179"/>
                  </a:lnTo>
                  <a:lnTo>
                    <a:pt x="577" y="206"/>
                  </a:lnTo>
                  <a:lnTo>
                    <a:pt x="588" y="198"/>
                  </a:lnTo>
                  <a:lnTo>
                    <a:pt x="598" y="199"/>
                  </a:lnTo>
                  <a:lnTo>
                    <a:pt x="606" y="210"/>
                  </a:lnTo>
                  <a:lnTo>
                    <a:pt x="572" y="239"/>
                  </a:lnTo>
                  <a:lnTo>
                    <a:pt x="539" y="272"/>
                  </a:lnTo>
                  <a:lnTo>
                    <a:pt x="565" y="302"/>
                  </a:lnTo>
                  <a:lnTo>
                    <a:pt x="594" y="330"/>
                  </a:lnTo>
                  <a:lnTo>
                    <a:pt x="596" y="331"/>
                  </a:lnTo>
                  <a:lnTo>
                    <a:pt x="599" y="331"/>
                  </a:lnTo>
                  <a:lnTo>
                    <a:pt x="602" y="330"/>
                  </a:lnTo>
                  <a:lnTo>
                    <a:pt x="620" y="314"/>
                  </a:lnTo>
                  <a:lnTo>
                    <a:pt x="639" y="300"/>
                  </a:lnTo>
                  <a:lnTo>
                    <a:pt x="664" y="323"/>
                  </a:lnTo>
                  <a:lnTo>
                    <a:pt x="683" y="310"/>
                  </a:lnTo>
                  <a:lnTo>
                    <a:pt x="685" y="390"/>
                  </a:lnTo>
                  <a:lnTo>
                    <a:pt x="693" y="414"/>
                  </a:lnTo>
                  <a:lnTo>
                    <a:pt x="705" y="436"/>
                  </a:lnTo>
                  <a:lnTo>
                    <a:pt x="723" y="455"/>
                  </a:lnTo>
                  <a:lnTo>
                    <a:pt x="781" y="493"/>
                  </a:lnTo>
                  <a:lnTo>
                    <a:pt x="787" y="493"/>
                  </a:lnTo>
                  <a:lnTo>
                    <a:pt x="791" y="491"/>
                  </a:lnTo>
                  <a:lnTo>
                    <a:pt x="794" y="488"/>
                  </a:lnTo>
                  <a:lnTo>
                    <a:pt x="798" y="485"/>
                  </a:lnTo>
                  <a:lnTo>
                    <a:pt x="813" y="455"/>
                  </a:lnTo>
                  <a:lnTo>
                    <a:pt x="825" y="455"/>
                  </a:lnTo>
                  <a:lnTo>
                    <a:pt x="836" y="462"/>
                  </a:lnTo>
                  <a:lnTo>
                    <a:pt x="818" y="484"/>
                  </a:lnTo>
                  <a:lnTo>
                    <a:pt x="798" y="499"/>
                  </a:lnTo>
                  <a:lnTo>
                    <a:pt x="773" y="510"/>
                  </a:lnTo>
                  <a:lnTo>
                    <a:pt x="738" y="534"/>
                  </a:lnTo>
                  <a:lnTo>
                    <a:pt x="698" y="552"/>
                  </a:lnTo>
                  <a:lnTo>
                    <a:pt x="685" y="533"/>
                  </a:lnTo>
                  <a:lnTo>
                    <a:pt x="674" y="511"/>
                  </a:lnTo>
                  <a:lnTo>
                    <a:pt x="671" y="508"/>
                  </a:lnTo>
                  <a:lnTo>
                    <a:pt x="667" y="507"/>
                  </a:lnTo>
                  <a:lnTo>
                    <a:pt x="664" y="507"/>
                  </a:lnTo>
                  <a:lnTo>
                    <a:pt x="660" y="510"/>
                  </a:lnTo>
                  <a:lnTo>
                    <a:pt x="621" y="529"/>
                  </a:lnTo>
                  <a:lnTo>
                    <a:pt x="584" y="549"/>
                  </a:lnTo>
                  <a:lnTo>
                    <a:pt x="591" y="561"/>
                  </a:lnTo>
                  <a:lnTo>
                    <a:pt x="594" y="575"/>
                  </a:lnTo>
                  <a:lnTo>
                    <a:pt x="546" y="587"/>
                  </a:lnTo>
                  <a:lnTo>
                    <a:pt x="542" y="583"/>
                  </a:lnTo>
                  <a:lnTo>
                    <a:pt x="537" y="579"/>
                  </a:lnTo>
                  <a:lnTo>
                    <a:pt x="531" y="576"/>
                  </a:lnTo>
                  <a:lnTo>
                    <a:pt x="526" y="575"/>
                  </a:lnTo>
                  <a:lnTo>
                    <a:pt x="511" y="578"/>
                  </a:lnTo>
                  <a:lnTo>
                    <a:pt x="495" y="579"/>
                  </a:lnTo>
                  <a:lnTo>
                    <a:pt x="492" y="624"/>
                  </a:lnTo>
                  <a:lnTo>
                    <a:pt x="488" y="627"/>
                  </a:lnTo>
                  <a:lnTo>
                    <a:pt x="482" y="628"/>
                  </a:lnTo>
                  <a:lnTo>
                    <a:pt x="477" y="628"/>
                  </a:lnTo>
                  <a:lnTo>
                    <a:pt x="466" y="575"/>
                  </a:lnTo>
                  <a:lnTo>
                    <a:pt x="451" y="523"/>
                  </a:lnTo>
                  <a:lnTo>
                    <a:pt x="431" y="476"/>
                  </a:lnTo>
                  <a:lnTo>
                    <a:pt x="405" y="429"/>
                  </a:lnTo>
                  <a:lnTo>
                    <a:pt x="375" y="386"/>
                  </a:lnTo>
                  <a:lnTo>
                    <a:pt x="340" y="345"/>
                  </a:lnTo>
                  <a:lnTo>
                    <a:pt x="285" y="265"/>
                  </a:lnTo>
                  <a:lnTo>
                    <a:pt x="234" y="221"/>
                  </a:lnTo>
                  <a:lnTo>
                    <a:pt x="181" y="182"/>
                  </a:lnTo>
                  <a:lnTo>
                    <a:pt x="170" y="170"/>
                  </a:lnTo>
                  <a:lnTo>
                    <a:pt x="163" y="155"/>
                  </a:lnTo>
                  <a:lnTo>
                    <a:pt x="160" y="138"/>
                  </a:lnTo>
                  <a:lnTo>
                    <a:pt x="130" y="118"/>
                  </a:lnTo>
                  <a:lnTo>
                    <a:pt x="100" y="106"/>
                  </a:lnTo>
                  <a:lnTo>
                    <a:pt x="69" y="100"/>
                  </a:lnTo>
                  <a:lnTo>
                    <a:pt x="35" y="102"/>
                  </a:lnTo>
                  <a:lnTo>
                    <a:pt x="1" y="112"/>
                  </a:lnTo>
                  <a:lnTo>
                    <a:pt x="0" y="87"/>
                  </a:lnTo>
                  <a:lnTo>
                    <a:pt x="7" y="63"/>
                  </a:lnTo>
                  <a:lnTo>
                    <a:pt x="19" y="44"/>
                  </a:lnTo>
                  <a:lnTo>
                    <a:pt x="36" y="27"/>
                  </a:lnTo>
                  <a:lnTo>
                    <a:pt x="66" y="40"/>
                  </a:lnTo>
                  <a:lnTo>
                    <a:pt x="74" y="36"/>
                  </a:lnTo>
                  <a:lnTo>
                    <a:pt x="81" y="31"/>
                  </a:lnTo>
                  <a:lnTo>
                    <a:pt x="98" y="42"/>
                  </a:lnTo>
                  <a:lnTo>
                    <a:pt x="113" y="44"/>
                  </a:lnTo>
                  <a:lnTo>
                    <a:pt x="127" y="39"/>
                  </a:lnTo>
                  <a:lnTo>
                    <a:pt x="140" y="24"/>
                  </a:lnTo>
                  <a:lnTo>
                    <a:pt x="132" y="16"/>
                  </a:lnTo>
                  <a:lnTo>
                    <a:pt x="136" y="15"/>
                  </a:lnTo>
                  <a:lnTo>
                    <a:pt x="140" y="12"/>
                  </a:lnTo>
                  <a:lnTo>
                    <a:pt x="142" y="8"/>
                  </a:lnTo>
                  <a:lnTo>
                    <a:pt x="144" y="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город Краснодар"/>
            <p:cNvSpPr>
              <a:spLocks/>
            </p:cNvSpPr>
            <p:nvPr/>
          </p:nvSpPr>
          <p:spPr bwMode="auto">
            <a:xfrm>
              <a:off x="5350149" y="3084967"/>
              <a:ext cx="941388" cy="458788"/>
            </a:xfrm>
            <a:custGeom>
              <a:avLst/>
              <a:gdLst>
                <a:gd name="T0" fmla="*/ 139 w 593"/>
                <a:gd name="T1" fmla="*/ 57 h 289"/>
                <a:gd name="T2" fmla="*/ 248 w 593"/>
                <a:gd name="T3" fmla="*/ 61 h 289"/>
                <a:gd name="T4" fmla="*/ 248 w 593"/>
                <a:gd name="T5" fmla="*/ 141 h 289"/>
                <a:gd name="T6" fmla="*/ 325 w 593"/>
                <a:gd name="T7" fmla="*/ 74 h 289"/>
                <a:gd name="T8" fmla="*/ 324 w 593"/>
                <a:gd name="T9" fmla="*/ 62 h 289"/>
                <a:gd name="T10" fmla="*/ 314 w 593"/>
                <a:gd name="T11" fmla="*/ 54 h 289"/>
                <a:gd name="T12" fmla="*/ 273 w 593"/>
                <a:gd name="T13" fmla="*/ 23 h 289"/>
                <a:gd name="T14" fmla="*/ 320 w 593"/>
                <a:gd name="T15" fmla="*/ 23 h 289"/>
                <a:gd name="T16" fmla="*/ 373 w 593"/>
                <a:gd name="T17" fmla="*/ 54 h 289"/>
                <a:gd name="T18" fmla="*/ 404 w 593"/>
                <a:gd name="T19" fmla="*/ 76 h 289"/>
                <a:gd name="T20" fmla="*/ 418 w 593"/>
                <a:gd name="T21" fmla="*/ 151 h 289"/>
                <a:gd name="T22" fmla="*/ 498 w 593"/>
                <a:gd name="T23" fmla="*/ 110 h 289"/>
                <a:gd name="T24" fmla="*/ 588 w 593"/>
                <a:gd name="T25" fmla="*/ 129 h 289"/>
                <a:gd name="T26" fmla="*/ 593 w 593"/>
                <a:gd name="T27" fmla="*/ 164 h 289"/>
                <a:gd name="T28" fmla="*/ 545 w 593"/>
                <a:gd name="T29" fmla="*/ 193 h 289"/>
                <a:gd name="T30" fmla="*/ 430 w 593"/>
                <a:gd name="T31" fmla="*/ 242 h 289"/>
                <a:gd name="T32" fmla="*/ 306 w 593"/>
                <a:gd name="T33" fmla="*/ 276 h 289"/>
                <a:gd name="T34" fmla="*/ 269 w 593"/>
                <a:gd name="T35" fmla="*/ 288 h 289"/>
                <a:gd name="T36" fmla="*/ 242 w 593"/>
                <a:gd name="T37" fmla="*/ 258 h 289"/>
                <a:gd name="T38" fmla="*/ 215 w 593"/>
                <a:gd name="T39" fmla="*/ 242 h 289"/>
                <a:gd name="T40" fmla="*/ 166 w 593"/>
                <a:gd name="T41" fmla="*/ 224 h 289"/>
                <a:gd name="T42" fmla="*/ 178 w 593"/>
                <a:gd name="T43" fmla="*/ 208 h 289"/>
                <a:gd name="T44" fmla="*/ 150 w 593"/>
                <a:gd name="T45" fmla="*/ 195 h 289"/>
                <a:gd name="T46" fmla="*/ 119 w 593"/>
                <a:gd name="T47" fmla="*/ 219 h 289"/>
                <a:gd name="T48" fmla="*/ 72 w 593"/>
                <a:gd name="T49" fmla="*/ 240 h 289"/>
                <a:gd name="T50" fmla="*/ 63 w 593"/>
                <a:gd name="T51" fmla="*/ 204 h 289"/>
                <a:gd name="T52" fmla="*/ 36 w 593"/>
                <a:gd name="T53" fmla="*/ 178 h 289"/>
                <a:gd name="T54" fmla="*/ 14 w 593"/>
                <a:gd name="T55" fmla="*/ 191 h 289"/>
                <a:gd name="T56" fmla="*/ 8 w 593"/>
                <a:gd name="T57" fmla="*/ 161 h 289"/>
                <a:gd name="T58" fmla="*/ 14 w 593"/>
                <a:gd name="T59" fmla="*/ 140 h 289"/>
                <a:gd name="T60" fmla="*/ 21 w 593"/>
                <a:gd name="T61" fmla="*/ 129 h 289"/>
                <a:gd name="T62" fmla="*/ 38 w 593"/>
                <a:gd name="T63" fmla="*/ 146 h 289"/>
                <a:gd name="T64" fmla="*/ 83 w 593"/>
                <a:gd name="T65" fmla="*/ 65 h 289"/>
                <a:gd name="T66" fmla="*/ 67 w 593"/>
                <a:gd name="T67" fmla="*/ 29 h 289"/>
                <a:gd name="T68" fmla="*/ 82 w 593"/>
                <a:gd name="T69" fmla="*/ 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3" h="289">
                  <a:moveTo>
                    <a:pt x="94" y="0"/>
                  </a:moveTo>
                  <a:lnTo>
                    <a:pt x="139" y="57"/>
                  </a:lnTo>
                  <a:lnTo>
                    <a:pt x="193" y="61"/>
                  </a:lnTo>
                  <a:lnTo>
                    <a:pt x="248" y="61"/>
                  </a:lnTo>
                  <a:lnTo>
                    <a:pt x="245" y="102"/>
                  </a:lnTo>
                  <a:lnTo>
                    <a:pt x="248" y="141"/>
                  </a:lnTo>
                  <a:lnTo>
                    <a:pt x="286" y="106"/>
                  </a:lnTo>
                  <a:lnTo>
                    <a:pt x="325" y="74"/>
                  </a:lnTo>
                  <a:lnTo>
                    <a:pt x="325" y="68"/>
                  </a:lnTo>
                  <a:lnTo>
                    <a:pt x="324" y="62"/>
                  </a:lnTo>
                  <a:lnTo>
                    <a:pt x="320" y="58"/>
                  </a:lnTo>
                  <a:lnTo>
                    <a:pt x="314" y="54"/>
                  </a:lnTo>
                  <a:lnTo>
                    <a:pt x="276" y="29"/>
                  </a:lnTo>
                  <a:lnTo>
                    <a:pt x="273" y="23"/>
                  </a:lnTo>
                  <a:lnTo>
                    <a:pt x="273" y="16"/>
                  </a:lnTo>
                  <a:lnTo>
                    <a:pt x="320" y="23"/>
                  </a:lnTo>
                  <a:lnTo>
                    <a:pt x="363" y="34"/>
                  </a:lnTo>
                  <a:lnTo>
                    <a:pt x="373" y="54"/>
                  </a:lnTo>
                  <a:lnTo>
                    <a:pt x="386" y="68"/>
                  </a:lnTo>
                  <a:lnTo>
                    <a:pt x="404" y="76"/>
                  </a:lnTo>
                  <a:lnTo>
                    <a:pt x="426" y="78"/>
                  </a:lnTo>
                  <a:lnTo>
                    <a:pt x="418" y="151"/>
                  </a:lnTo>
                  <a:lnTo>
                    <a:pt x="498" y="151"/>
                  </a:lnTo>
                  <a:lnTo>
                    <a:pt x="498" y="110"/>
                  </a:lnTo>
                  <a:lnTo>
                    <a:pt x="579" y="112"/>
                  </a:lnTo>
                  <a:lnTo>
                    <a:pt x="588" y="129"/>
                  </a:lnTo>
                  <a:lnTo>
                    <a:pt x="592" y="146"/>
                  </a:lnTo>
                  <a:lnTo>
                    <a:pt x="593" y="164"/>
                  </a:lnTo>
                  <a:lnTo>
                    <a:pt x="568" y="176"/>
                  </a:lnTo>
                  <a:lnTo>
                    <a:pt x="545" y="193"/>
                  </a:lnTo>
                  <a:lnTo>
                    <a:pt x="525" y="210"/>
                  </a:lnTo>
                  <a:lnTo>
                    <a:pt x="430" y="242"/>
                  </a:lnTo>
                  <a:lnTo>
                    <a:pt x="332" y="265"/>
                  </a:lnTo>
                  <a:lnTo>
                    <a:pt x="306" y="276"/>
                  </a:lnTo>
                  <a:lnTo>
                    <a:pt x="283" y="289"/>
                  </a:lnTo>
                  <a:lnTo>
                    <a:pt x="269" y="288"/>
                  </a:lnTo>
                  <a:lnTo>
                    <a:pt x="257" y="272"/>
                  </a:lnTo>
                  <a:lnTo>
                    <a:pt x="242" y="258"/>
                  </a:lnTo>
                  <a:lnTo>
                    <a:pt x="215" y="262"/>
                  </a:lnTo>
                  <a:lnTo>
                    <a:pt x="215" y="242"/>
                  </a:lnTo>
                  <a:lnTo>
                    <a:pt x="207" y="224"/>
                  </a:lnTo>
                  <a:lnTo>
                    <a:pt x="166" y="224"/>
                  </a:lnTo>
                  <a:lnTo>
                    <a:pt x="176" y="217"/>
                  </a:lnTo>
                  <a:lnTo>
                    <a:pt x="178" y="208"/>
                  </a:lnTo>
                  <a:lnTo>
                    <a:pt x="176" y="198"/>
                  </a:lnTo>
                  <a:lnTo>
                    <a:pt x="150" y="195"/>
                  </a:lnTo>
                  <a:lnTo>
                    <a:pt x="125" y="202"/>
                  </a:lnTo>
                  <a:lnTo>
                    <a:pt x="119" y="219"/>
                  </a:lnTo>
                  <a:lnTo>
                    <a:pt x="117" y="236"/>
                  </a:lnTo>
                  <a:lnTo>
                    <a:pt x="72" y="240"/>
                  </a:lnTo>
                  <a:lnTo>
                    <a:pt x="70" y="220"/>
                  </a:lnTo>
                  <a:lnTo>
                    <a:pt x="63" y="204"/>
                  </a:lnTo>
                  <a:lnTo>
                    <a:pt x="52" y="189"/>
                  </a:lnTo>
                  <a:lnTo>
                    <a:pt x="36" y="178"/>
                  </a:lnTo>
                  <a:lnTo>
                    <a:pt x="25" y="183"/>
                  </a:lnTo>
                  <a:lnTo>
                    <a:pt x="14" y="191"/>
                  </a:lnTo>
                  <a:lnTo>
                    <a:pt x="0" y="168"/>
                  </a:lnTo>
                  <a:lnTo>
                    <a:pt x="8" y="161"/>
                  </a:lnTo>
                  <a:lnTo>
                    <a:pt x="17" y="155"/>
                  </a:lnTo>
                  <a:lnTo>
                    <a:pt x="14" y="140"/>
                  </a:lnTo>
                  <a:lnTo>
                    <a:pt x="15" y="130"/>
                  </a:lnTo>
                  <a:lnTo>
                    <a:pt x="21" y="129"/>
                  </a:lnTo>
                  <a:lnTo>
                    <a:pt x="27" y="134"/>
                  </a:lnTo>
                  <a:lnTo>
                    <a:pt x="38" y="146"/>
                  </a:lnTo>
                  <a:lnTo>
                    <a:pt x="99" y="85"/>
                  </a:lnTo>
                  <a:lnTo>
                    <a:pt x="83" y="65"/>
                  </a:lnTo>
                  <a:lnTo>
                    <a:pt x="66" y="47"/>
                  </a:lnTo>
                  <a:lnTo>
                    <a:pt x="67" y="29"/>
                  </a:lnTo>
                  <a:lnTo>
                    <a:pt x="72" y="12"/>
                  </a:lnTo>
                  <a:lnTo>
                    <a:pt x="82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Северский район"/>
            <p:cNvSpPr>
              <a:spLocks/>
            </p:cNvSpPr>
            <p:nvPr/>
          </p:nvSpPr>
          <p:spPr bwMode="auto">
            <a:xfrm>
              <a:off x="4902474" y="3338967"/>
              <a:ext cx="881063" cy="1103313"/>
            </a:xfrm>
            <a:custGeom>
              <a:avLst/>
              <a:gdLst>
                <a:gd name="T0" fmla="*/ 212 w 555"/>
                <a:gd name="T1" fmla="*/ 7 h 695"/>
                <a:gd name="T2" fmla="*/ 231 w 555"/>
                <a:gd name="T3" fmla="*/ 16 h 695"/>
                <a:gd name="T4" fmla="*/ 248 w 555"/>
                <a:gd name="T5" fmla="*/ 135 h 695"/>
                <a:gd name="T6" fmla="*/ 258 w 555"/>
                <a:gd name="T7" fmla="*/ 148 h 695"/>
                <a:gd name="T8" fmla="*/ 350 w 555"/>
                <a:gd name="T9" fmla="*/ 161 h 695"/>
                <a:gd name="T10" fmla="*/ 381 w 555"/>
                <a:gd name="T11" fmla="*/ 208 h 695"/>
                <a:gd name="T12" fmla="*/ 500 w 555"/>
                <a:gd name="T13" fmla="*/ 280 h 695"/>
                <a:gd name="T14" fmla="*/ 507 w 555"/>
                <a:gd name="T15" fmla="*/ 326 h 695"/>
                <a:gd name="T16" fmla="*/ 517 w 555"/>
                <a:gd name="T17" fmla="*/ 414 h 695"/>
                <a:gd name="T18" fmla="*/ 528 w 555"/>
                <a:gd name="T19" fmla="*/ 463 h 695"/>
                <a:gd name="T20" fmla="*/ 516 w 555"/>
                <a:gd name="T21" fmla="*/ 475 h 695"/>
                <a:gd name="T22" fmla="*/ 547 w 555"/>
                <a:gd name="T23" fmla="*/ 525 h 695"/>
                <a:gd name="T24" fmla="*/ 531 w 555"/>
                <a:gd name="T25" fmla="*/ 524 h 695"/>
                <a:gd name="T26" fmla="*/ 522 w 555"/>
                <a:gd name="T27" fmla="*/ 511 h 695"/>
                <a:gd name="T28" fmla="*/ 516 w 555"/>
                <a:gd name="T29" fmla="*/ 513 h 695"/>
                <a:gd name="T30" fmla="*/ 448 w 555"/>
                <a:gd name="T31" fmla="*/ 592 h 695"/>
                <a:gd name="T32" fmla="*/ 448 w 555"/>
                <a:gd name="T33" fmla="*/ 639 h 695"/>
                <a:gd name="T34" fmla="*/ 428 w 555"/>
                <a:gd name="T35" fmla="*/ 664 h 695"/>
                <a:gd name="T36" fmla="*/ 406 w 555"/>
                <a:gd name="T37" fmla="*/ 664 h 695"/>
                <a:gd name="T38" fmla="*/ 372 w 555"/>
                <a:gd name="T39" fmla="*/ 692 h 695"/>
                <a:gd name="T40" fmla="*/ 299 w 555"/>
                <a:gd name="T41" fmla="*/ 688 h 695"/>
                <a:gd name="T42" fmla="*/ 220 w 555"/>
                <a:gd name="T43" fmla="*/ 691 h 695"/>
                <a:gd name="T44" fmla="*/ 216 w 555"/>
                <a:gd name="T45" fmla="*/ 684 h 695"/>
                <a:gd name="T46" fmla="*/ 171 w 555"/>
                <a:gd name="T47" fmla="*/ 656 h 695"/>
                <a:gd name="T48" fmla="*/ 130 w 555"/>
                <a:gd name="T49" fmla="*/ 628 h 695"/>
                <a:gd name="T50" fmla="*/ 116 w 555"/>
                <a:gd name="T51" fmla="*/ 588 h 695"/>
                <a:gd name="T52" fmla="*/ 112 w 555"/>
                <a:gd name="T53" fmla="*/ 574 h 695"/>
                <a:gd name="T54" fmla="*/ 50 w 555"/>
                <a:gd name="T55" fmla="*/ 522 h 695"/>
                <a:gd name="T56" fmla="*/ 25 w 555"/>
                <a:gd name="T57" fmla="*/ 495 h 695"/>
                <a:gd name="T58" fmla="*/ 29 w 555"/>
                <a:gd name="T59" fmla="*/ 473 h 695"/>
                <a:gd name="T60" fmla="*/ 0 w 555"/>
                <a:gd name="T61" fmla="*/ 457 h 695"/>
                <a:gd name="T62" fmla="*/ 13 w 555"/>
                <a:gd name="T63" fmla="*/ 437 h 695"/>
                <a:gd name="T64" fmla="*/ 28 w 555"/>
                <a:gd name="T65" fmla="*/ 384 h 695"/>
                <a:gd name="T66" fmla="*/ 48 w 555"/>
                <a:gd name="T67" fmla="*/ 325 h 695"/>
                <a:gd name="T68" fmla="*/ 85 w 555"/>
                <a:gd name="T69" fmla="*/ 318 h 695"/>
                <a:gd name="T70" fmla="*/ 54 w 555"/>
                <a:gd name="T71" fmla="*/ 282 h 695"/>
                <a:gd name="T72" fmla="*/ 99 w 555"/>
                <a:gd name="T73" fmla="*/ 242 h 695"/>
                <a:gd name="T74" fmla="*/ 107 w 555"/>
                <a:gd name="T75" fmla="*/ 163 h 695"/>
                <a:gd name="T76" fmla="*/ 89 w 555"/>
                <a:gd name="T77" fmla="*/ 128 h 695"/>
                <a:gd name="T78" fmla="*/ 62 w 555"/>
                <a:gd name="T79" fmla="*/ 76 h 695"/>
                <a:gd name="T80" fmla="*/ 81 w 555"/>
                <a:gd name="T81" fmla="*/ 31 h 695"/>
                <a:gd name="T82" fmla="*/ 131 w 555"/>
                <a:gd name="T83" fmla="*/ 42 h 695"/>
                <a:gd name="T84" fmla="*/ 145 w 555"/>
                <a:gd name="T85" fmla="*/ 57 h 695"/>
                <a:gd name="T86" fmla="*/ 161 w 555"/>
                <a:gd name="T87" fmla="*/ 37 h 695"/>
                <a:gd name="T88" fmla="*/ 176 w 555"/>
                <a:gd name="T89" fmla="*/ 18 h 695"/>
                <a:gd name="T90" fmla="*/ 202 w 555"/>
                <a:gd name="T9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55" h="695">
                  <a:moveTo>
                    <a:pt x="202" y="0"/>
                  </a:moveTo>
                  <a:lnTo>
                    <a:pt x="212" y="7"/>
                  </a:lnTo>
                  <a:lnTo>
                    <a:pt x="220" y="15"/>
                  </a:lnTo>
                  <a:lnTo>
                    <a:pt x="231" y="16"/>
                  </a:lnTo>
                  <a:lnTo>
                    <a:pt x="241" y="12"/>
                  </a:lnTo>
                  <a:lnTo>
                    <a:pt x="248" y="135"/>
                  </a:lnTo>
                  <a:lnTo>
                    <a:pt x="252" y="142"/>
                  </a:lnTo>
                  <a:lnTo>
                    <a:pt x="258" y="148"/>
                  </a:lnTo>
                  <a:lnTo>
                    <a:pt x="265" y="154"/>
                  </a:lnTo>
                  <a:lnTo>
                    <a:pt x="350" y="161"/>
                  </a:lnTo>
                  <a:lnTo>
                    <a:pt x="364" y="186"/>
                  </a:lnTo>
                  <a:lnTo>
                    <a:pt x="381" y="208"/>
                  </a:lnTo>
                  <a:lnTo>
                    <a:pt x="489" y="275"/>
                  </a:lnTo>
                  <a:lnTo>
                    <a:pt x="500" y="280"/>
                  </a:lnTo>
                  <a:lnTo>
                    <a:pt x="511" y="282"/>
                  </a:lnTo>
                  <a:lnTo>
                    <a:pt x="507" y="326"/>
                  </a:lnTo>
                  <a:lnTo>
                    <a:pt x="509" y="370"/>
                  </a:lnTo>
                  <a:lnTo>
                    <a:pt x="517" y="414"/>
                  </a:lnTo>
                  <a:lnTo>
                    <a:pt x="534" y="454"/>
                  </a:lnTo>
                  <a:lnTo>
                    <a:pt x="528" y="463"/>
                  </a:lnTo>
                  <a:lnTo>
                    <a:pt x="523" y="469"/>
                  </a:lnTo>
                  <a:lnTo>
                    <a:pt x="516" y="475"/>
                  </a:lnTo>
                  <a:lnTo>
                    <a:pt x="555" y="518"/>
                  </a:lnTo>
                  <a:lnTo>
                    <a:pt x="547" y="525"/>
                  </a:lnTo>
                  <a:lnTo>
                    <a:pt x="539" y="528"/>
                  </a:lnTo>
                  <a:lnTo>
                    <a:pt x="531" y="524"/>
                  </a:lnTo>
                  <a:lnTo>
                    <a:pt x="524" y="513"/>
                  </a:lnTo>
                  <a:lnTo>
                    <a:pt x="522" y="511"/>
                  </a:lnTo>
                  <a:lnTo>
                    <a:pt x="519" y="511"/>
                  </a:lnTo>
                  <a:lnTo>
                    <a:pt x="516" y="513"/>
                  </a:lnTo>
                  <a:lnTo>
                    <a:pt x="458" y="589"/>
                  </a:lnTo>
                  <a:lnTo>
                    <a:pt x="448" y="592"/>
                  </a:lnTo>
                  <a:lnTo>
                    <a:pt x="440" y="592"/>
                  </a:lnTo>
                  <a:lnTo>
                    <a:pt x="448" y="639"/>
                  </a:lnTo>
                  <a:lnTo>
                    <a:pt x="440" y="653"/>
                  </a:lnTo>
                  <a:lnTo>
                    <a:pt x="428" y="664"/>
                  </a:lnTo>
                  <a:lnTo>
                    <a:pt x="417" y="660"/>
                  </a:lnTo>
                  <a:lnTo>
                    <a:pt x="406" y="664"/>
                  </a:lnTo>
                  <a:lnTo>
                    <a:pt x="403" y="695"/>
                  </a:lnTo>
                  <a:lnTo>
                    <a:pt x="372" y="692"/>
                  </a:lnTo>
                  <a:lnTo>
                    <a:pt x="337" y="677"/>
                  </a:lnTo>
                  <a:lnTo>
                    <a:pt x="299" y="688"/>
                  </a:lnTo>
                  <a:lnTo>
                    <a:pt x="259" y="694"/>
                  </a:lnTo>
                  <a:lnTo>
                    <a:pt x="220" y="691"/>
                  </a:lnTo>
                  <a:lnTo>
                    <a:pt x="217" y="687"/>
                  </a:lnTo>
                  <a:lnTo>
                    <a:pt x="216" y="684"/>
                  </a:lnTo>
                  <a:lnTo>
                    <a:pt x="183" y="679"/>
                  </a:lnTo>
                  <a:lnTo>
                    <a:pt x="171" y="656"/>
                  </a:lnTo>
                  <a:lnTo>
                    <a:pt x="152" y="639"/>
                  </a:lnTo>
                  <a:lnTo>
                    <a:pt x="130" y="628"/>
                  </a:lnTo>
                  <a:lnTo>
                    <a:pt x="103" y="623"/>
                  </a:lnTo>
                  <a:lnTo>
                    <a:pt x="116" y="588"/>
                  </a:lnTo>
                  <a:lnTo>
                    <a:pt x="115" y="581"/>
                  </a:lnTo>
                  <a:lnTo>
                    <a:pt x="112" y="574"/>
                  </a:lnTo>
                  <a:lnTo>
                    <a:pt x="82" y="545"/>
                  </a:lnTo>
                  <a:lnTo>
                    <a:pt x="50" y="522"/>
                  </a:lnTo>
                  <a:lnTo>
                    <a:pt x="13" y="505"/>
                  </a:lnTo>
                  <a:lnTo>
                    <a:pt x="25" y="495"/>
                  </a:lnTo>
                  <a:lnTo>
                    <a:pt x="31" y="484"/>
                  </a:lnTo>
                  <a:lnTo>
                    <a:pt x="29" y="473"/>
                  </a:lnTo>
                  <a:lnTo>
                    <a:pt x="23" y="460"/>
                  </a:lnTo>
                  <a:lnTo>
                    <a:pt x="0" y="457"/>
                  </a:lnTo>
                  <a:lnTo>
                    <a:pt x="0" y="439"/>
                  </a:lnTo>
                  <a:lnTo>
                    <a:pt x="13" y="437"/>
                  </a:lnTo>
                  <a:lnTo>
                    <a:pt x="24" y="430"/>
                  </a:lnTo>
                  <a:lnTo>
                    <a:pt x="28" y="384"/>
                  </a:lnTo>
                  <a:lnTo>
                    <a:pt x="33" y="336"/>
                  </a:lnTo>
                  <a:lnTo>
                    <a:pt x="48" y="325"/>
                  </a:lnTo>
                  <a:lnTo>
                    <a:pt x="66" y="320"/>
                  </a:lnTo>
                  <a:lnTo>
                    <a:pt x="85" y="318"/>
                  </a:lnTo>
                  <a:lnTo>
                    <a:pt x="85" y="282"/>
                  </a:lnTo>
                  <a:lnTo>
                    <a:pt x="54" y="282"/>
                  </a:lnTo>
                  <a:lnTo>
                    <a:pt x="54" y="242"/>
                  </a:lnTo>
                  <a:lnTo>
                    <a:pt x="99" y="242"/>
                  </a:lnTo>
                  <a:lnTo>
                    <a:pt x="99" y="201"/>
                  </a:lnTo>
                  <a:lnTo>
                    <a:pt x="107" y="163"/>
                  </a:lnTo>
                  <a:lnTo>
                    <a:pt x="99" y="144"/>
                  </a:lnTo>
                  <a:lnTo>
                    <a:pt x="89" y="128"/>
                  </a:lnTo>
                  <a:lnTo>
                    <a:pt x="61" y="121"/>
                  </a:lnTo>
                  <a:lnTo>
                    <a:pt x="62" y="76"/>
                  </a:lnTo>
                  <a:lnTo>
                    <a:pt x="81" y="76"/>
                  </a:lnTo>
                  <a:lnTo>
                    <a:pt x="81" y="31"/>
                  </a:lnTo>
                  <a:lnTo>
                    <a:pt x="130" y="31"/>
                  </a:lnTo>
                  <a:lnTo>
                    <a:pt x="131" y="42"/>
                  </a:lnTo>
                  <a:lnTo>
                    <a:pt x="137" y="50"/>
                  </a:lnTo>
                  <a:lnTo>
                    <a:pt x="145" y="57"/>
                  </a:lnTo>
                  <a:lnTo>
                    <a:pt x="156" y="49"/>
                  </a:lnTo>
                  <a:lnTo>
                    <a:pt x="161" y="37"/>
                  </a:lnTo>
                  <a:lnTo>
                    <a:pt x="161" y="22"/>
                  </a:lnTo>
                  <a:lnTo>
                    <a:pt x="176" y="18"/>
                  </a:lnTo>
                  <a:lnTo>
                    <a:pt x="190" y="11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Белореченский район"/>
            <p:cNvSpPr>
              <a:spLocks/>
            </p:cNvSpPr>
            <p:nvPr/>
          </p:nvSpPr>
          <p:spPr bwMode="auto">
            <a:xfrm>
              <a:off x="6424887" y="3416755"/>
              <a:ext cx="720725" cy="1047750"/>
            </a:xfrm>
            <a:custGeom>
              <a:avLst/>
              <a:gdLst>
                <a:gd name="T0" fmla="*/ 68 w 454"/>
                <a:gd name="T1" fmla="*/ 15 h 660"/>
                <a:gd name="T2" fmla="*/ 124 w 454"/>
                <a:gd name="T3" fmla="*/ 31 h 660"/>
                <a:gd name="T4" fmla="*/ 97 w 454"/>
                <a:gd name="T5" fmla="*/ 106 h 660"/>
                <a:gd name="T6" fmla="*/ 180 w 454"/>
                <a:gd name="T7" fmla="*/ 103 h 660"/>
                <a:gd name="T8" fmla="*/ 254 w 454"/>
                <a:gd name="T9" fmla="*/ 102 h 660"/>
                <a:gd name="T10" fmla="*/ 339 w 454"/>
                <a:gd name="T11" fmla="*/ 59 h 660"/>
                <a:gd name="T12" fmla="*/ 380 w 454"/>
                <a:gd name="T13" fmla="*/ 166 h 660"/>
                <a:gd name="T14" fmla="*/ 394 w 454"/>
                <a:gd name="T15" fmla="*/ 209 h 660"/>
                <a:gd name="T16" fmla="*/ 413 w 454"/>
                <a:gd name="T17" fmla="*/ 280 h 660"/>
                <a:gd name="T18" fmla="*/ 378 w 454"/>
                <a:gd name="T19" fmla="*/ 297 h 660"/>
                <a:gd name="T20" fmla="*/ 427 w 454"/>
                <a:gd name="T21" fmla="*/ 350 h 660"/>
                <a:gd name="T22" fmla="*/ 442 w 454"/>
                <a:gd name="T23" fmla="*/ 405 h 660"/>
                <a:gd name="T24" fmla="*/ 404 w 454"/>
                <a:gd name="T25" fmla="*/ 397 h 660"/>
                <a:gd name="T26" fmla="*/ 341 w 454"/>
                <a:gd name="T27" fmla="*/ 431 h 660"/>
                <a:gd name="T28" fmla="*/ 346 w 454"/>
                <a:gd name="T29" fmla="*/ 525 h 660"/>
                <a:gd name="T30" fmla="*/ 275 w 454"/>
                <a:gd name="T31" fmla="*/ 594 h 660"/>
                <a:gd name="T32" fmla="*/ 283 w 454"/>
                <a:gd name="T33" fmla="*/ 660 h 660"/>
                <a:gd name="T34" fmla="*/ 261 w 454"/>
                <a:gd name="T35" fmla="*/ 639 h 660"/>
                <a:gd name="T36" fmla="*/ 216 w 454"/>
                <a:gd name="T37" fmla="*/ 540 h 660"/>
                <a:gd name="T38" fmla="*/ 223 w 454"/>
                <a:gd name="T39" fmla="*/ 505 h 660"/>
                <a:gd name="T40" fmla="*/ 166 w 454"/>
                <a:gd name="T41" fmla="*/ 505 h 660"/>
                <a:gd name="T42" fmla="*/ 144 w 454"/>
                <a:gd name="T43" fmla="*/ 464 h 660"/>
                <a:gd name="T44" fmla="*/ 121 w 454"/>
                <a:gd name="T45" fmla="*/ 462 h 660"/>
                <a:gd name="T46" fmla="*/ 89 w 454"/>
                <a:gd name="T47" fmla="*/ 521 h 660"/>
                <a:gd name="T48" fmla="*/ 32 w 454"/>
                <a:gd name="T49" fmla="*/ 491 h 660"/>
                <a:gd name="T50" fmla="*/ 30 w 454"/>
                <a:gd name="T51" fmla="*/ 476 h 660"/>
                <a:gd name="T52" fmla="*/ 65 w 454"/>
                <a:gd name="T53" fmla="*/ 418 h 660"/>
                <a:gd name="T54" fmla="*/ 135 w 454"/>
                <a:gd name="T55" fmla="*/ 388 h 660"/>
                <a:gd name="T56" fmla="*/ 169 w 454"/>
                <a:gd name="T57" fmla="*/ 377 h 660"/>
                <a:gd name="T58" fmla="*/ 173 w 454"/>
                <a:gd name="T59" fmla="*/ 374 h 660"/>
                <a:gd name="T60" fmla="*/ 178 w 454"/>
                <a:gd name="T61" fmla="*/ 390 h 660"/>
                <a:gd name="T62" fmla="*/ 155 w 454"/>
                <a:gd name="T63" fmla="*/ 373 h 660"/>
                <a:gd name="T64" fmla="*/ 132 w 454"/>
                <a:gd name="T65" fmla="*/ 370 h 660"/>
                <a:gd name="T66" fmla="*/ 116 w 454"/>
                <a:gd name="T67" fmla="*/ 365 h 660"/>
                <a:gd name="T68" fmla="*/ 124 w 454"/>
                <a:gd name="T69" fmla="*/ 360 h 660"/>
                <a:gd name="T70" fmla="*/ 112 w 454"/>
                <a:gd name="T71" fmla="*/ 359 h 660"/>
                <a:gd name="T72" fmla="*/ 87 w 454"/>
                <a:gd name="T73" fmla="*/ 331 h 660"/>
                <a:gd name="T74" fmla="*/ 42 w 454"/>
                <a:gd name="T75" fmla="*/ 325 h 660"/>
                <a:gd name="T76" fmla="*/ 65 w 454"/>
                <a:gd name="T77" fmla="*/ 303 h 660"/>
                <a:gd name="T78" fmla="*/ 76 w 454"/>
                <a:gd name="T79" fmla="*/ 265 h 660"/>
                <a:gd name="T80" fmla="*/ 147 w 454"/>
                <a:gd name="T81" fmla="*/ 237 h 660"/>
                <a:gd name="T82" fmla="*/ 93 w 454"/>
                <a:gd name="T83" fmla="*/ 162 h 660"/>
                <a:gd name="T84" fmla="*/ 3 w 454"/>
                <a:gd name="T85" fmla="*/ 53 h 660"/>
                <a:gd name="T86" fmla="*/ 12 w 454"/>
                <a:gd name="T87" fmla="*/ 24 h 660"/>
                <a:gd name="T88" fmla="*/ 46 w 454"/>
                <a:gd name="T89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54" h="660">
                  <a:moveTo>
                    <a:pt x="46" y="0"/>
                  </a:moveTo>
                  <a:lnTo>
                    <a:pt x="56" y="4"/>
                  </a:lnTo>
                  <a:lnTo>
                    <a:pt x="68" y="15"/>
                  </a:lnTo>
                  <a:lnTo>
                    <a:pt x="90" y="15"/>
                  </a:lnTo>
                  <a:lnTo>
                    <a:pt x="108" y="20"/>
                  </a:lnTo>
                  <a:lnTo>
                    <a:pt x="124" y="31"/>
                  </a:lnTo>
                  <a:lnTo>
                    <a:pt x="135" y="49"/>
                  </a:lnTo>
                  <a:lnTo>
                    <a:pt x="82" y="80"/>
                  </a:lnTo>
                  <a:lnTo>
                    <a:pt x="97" y="106"/>
                  </a:lnTo>
                  <a:lnTo>
                    <a:pt x="114" y="131"/>
                  </a:lnTo>
                  <a:lnTo>
                    <a:pt x="147" y="116"/>
                  </a:lnTo>
                  <a:lnTo>
                    <a:pt x="180" y="103"/>
                  </a:lnTo>
                  <a:lnTo>
                    <a:pt x="189" y="143"/>
                  </a:lnTo>
                  <a:lnTo>
                    <a:pt x="252" y="114"/>
                  </a:lnTo>
                  <a:lnTo>
                    <a:pt x="254" y="102"/>
                  </a:lnTo>
                  <a:lnTo>
                    <a:pt x="252" y="90"/>
                  </a:lnTo>
                  <a:lnTo>
                    <a:pt x="297" y="76"/>
                  </a:lnTo>
                  <a:lnTo>
                    <a:pt x="339" y="59"/>
                  </a:lnTo>
                  <a:lnTo>
                    <a:pt x="346" y="63"/>
                  </a:lnTo>
                  <a:lnTo>
                    <a:pt x="365" y="114"/>
                  </a:lnTo>
                  <a:lnTo>
                    <a:pt x="380" y="166"/>
                  </a:lnTo>
                  <a:lnTo>
                    <a:pt x="394" y="181"/>
                  </a:lnTo>
                  <a:lnTo>
                    <a:pt x="399" y="195"/>
                  </a:lnTo>
                  <a:lnTo>
                    <a:pt x="394" y="209"/>
                  </a:lnTo>
                  <a:lnTo>
                    <a:pt x="382" y="224"/>
                  </a:lnTo>
                  <a:lnTo>
                    <a:pt x="396" y="253"/>
                  </a:lnTo>
                  <a:lnTo>
                    <a:pt x="413" y="280"/>
                  </a:lnTo>
                  <a:lnTo>
                    <a:pt x="412" y="286"/>
                  </a:lnTo>
                  <a:lnTo>
                    <a:pt x="409" y="290"/>
                  </a:lnTo>
                  <a:lnTo>
                    <a:pt x="378" y="297"/>
                  </a:lnTo>
                  <a:lnTo>
                    <a:pt x="400" y="359"/>
                  </a:lnTo>
                  <a:lnTo>
                    <a:pt x="413" y="356"/>
                  </a:lnTo>
                  <a:lnTo>
                    <a:pt x="427" y="350"/>
                  </a:lnTo>
                  <a:lnTo>
                    <a:pt x="442" y="370"/>
                  </a:lnTo>
                  <a:lnTo>
                    <a:pt x="454" y="393"/>
                  </a:lnTo>
                  <a:lnTo>
                    <a:pt x="442" y="405"/>
                  </a:lnTo>
                  <a:lnTo>
                    <a:pt x="430" y="411"/>
                  </a:lnTo>
                  <a:lnTo>
                    <a:pt x="418" y="408"/>
                  </a:lnTo>
                  <a:lnTo>
                    <a:pt x="404" y="397"/>
                  </a:lnTo>
                  <a:lnTo>
                    <a:pt x="382" y="404"/>
                  </a:lnTo>
                  <a:lnTo>
                    <a:pt x="360" y="415"/>
                  </a:lnTo>
                  <a:lnTo>
                    <a:pt x="341" y="431"/>
                  </a:lnTo>
                  <a:lnTo>
                    <a:pt x="365" y="460"/>
                  </a:lnTo>
                  <a:lnTo>
                    <a:pt x="337" y="490"/>
                  </a:lnTo>
                  <a:lnTo>
                    <a:pt x="346" y="525"/>
                  </a:lnTo>
                  <a:lnTo>
                    <a:pt x="301" y="525"/>
                  </a:lnTo>
                  <a:lnTo>
                    <a:pt x="299" y="552"/>
                  </a:lnTo>
                  <a:lnTo>
                    <a:pt x="275" y="594"/>
                  </a:lnTo>
                  <a:lnTo>
                    <a:pt x="301" y="628"/>
                  </a:lnTo>
                  <a:lnTo>
                    <a:pt x="293" y="645"/>
                  </a:lnTo>
                  <a:lnTo>
                    <a:pt x="283" y="660"/>
                  </a:lnTo>
                  <a:lnTo>
                    <a:pt x="273" y="656"/>
                  </a:lnTo>
                  <a:lnTo>
                    <a:pt x="265" y="649"/>
                  </a:lnTo>
                  <a:lnTo>
                    <a:pt x="261" y="639"/>
                  </a:lnTo>
                  <a:lnTo>
                    <a:pt x="268" y="623"/>
                  </a:lnTo>
                  <a:lnTo>
                    <a:pt x="268" y="605"/>
                  </a:lnTo>
                  <a:lnTo>
                    <a:pt x="216" y="540"/>
                  </a:lnTo>
                  <a:lnTo>
                    <a:pt x="234" y="516"/>
                  </a:lnTo>
                  <a:lnTo>
                    <a:pt x="229" y="510"/>
                  </a:lnTo>
                  <a:lnTo>
                    <a:pt x="223" y="505"/>
                  </a:lnTo>
                  <a:lnTo>
                    <a:pt x="216" y="501"/>
                  </a:lnTo>
                  <a:lnTo>
                    <a:pt x="191" y="501"/>
                  </a:lnTo>
                  <a:lnTo>
                    <a:pt x="166" y="505"/>
                  </a:lnTo>
                  <a:lnTo>
                    <a:pt x="163" y="488"/>
                  </a:lnTo>
                  <a:lnTo>
                    <a:pt x="157" y="475"/>
                  </a:lnTo>
                  <a:lnTo>
                    <a:pt x="144" y="464"/>
                  </a:lnTo>
                  <a:lnTo>
                    <a:pt x="128" y="457"/>
                  </a:lnTo>
                  <a:lnTo>
                    <a:pt x="125" y="460"/>
                  </a:lnTo>
                  <a:lnTo>
                    <a:pt x="121" y="462"/>
                  </a:lnTo>
                  <a:lnTo>
                    <a:pt x="120" y="467"/>
                  </a:lnTo>
                  <a:lnTo>
                    <a:pt x="104" y="516"/>
                  </a:lnTo>
                  <a:lnTo>
                    <a:pt x="89" y="521"/>
                  </a:lnTo>
                  <a:lnTo>
                    <a:pt x="72" y="518"/>
                  </a:lnTo>
                  <a:lnTo>
                    <a:pt x="37" y="495"/>
                  </a:lnTo>
                  <a:lnTo>
                    <a:pt x="32" y="491"/>
                  </a:lnTo>
                  <a:lnTo>
                    <a:pt x="29" y="487"/>
                  </a:lnTo>
                  <a:lnTo>
                    <a:pt x="29" y="482"/>
                  </a:lnTo>
                  <a:lnTo>
                    <a:pt x="30" y="476"/>
                  </a:lnTo>
                  <a:lnTo>
                    <a:pt x="64" y="443"/>
                  </a:lnTo>
                  <a:lnTo>
                    <a:pt x="60" y="430"/>
                  </a:lnTo>
                  <a:lnTo>
                    <a:pt x="65" y="418"/>
                  </a:lnTo>
                  <a:lnTo>
                    <a:pt x="104" y="377"/>
                  </a:lnTo>
                  <a:lnTo>
                    <a:pt x="104" y="390"/>
                  </a:lnTo>
                  <a:lnTo>
                    <a:pt x="135" y="388"/>
                  </a:lnTo>
                  <a:lnTo>
                    <a:pt x="166" y="390"/>
                  </a:lnTo>
                  <a:lnTo>
                    <a:pt x="167" y="382"/>
                  </a:lnTo>
                  <a:lnTo>
                    <a:pt x="169" y="377"/>
                  </a:lnTo>
                  <a:lnTo>
                    <a:pt x="170" y="374"/>
                  </a:lnTo>
                  <a:lnTo>
                    <a:pt x="172" y="373"/>
                  </a:lnTo>
                  <a:lnTo>
                    <a:pt x="173" y="374"/>
                  </a:lnTo>
                  <a:lnTo>
                    <a:pt x="174" y="377"/>
                  </a:lnTo>
                  <a:lnTo>
                    <a:pt x="176" y="382"/>
                  </a:lnTo>
                  <a:lnTo>
                    <a:pt x="178" y="390"/>
                  </a:lnTo>
                  <a:lnTo>
                    <a:pt x="180" y="363"/>
                  </a:lnTo>
                  <a:lnTo>
                    <a:pt x="166" y="365"/>
                  </a:lnTo>
                  <a:lnTo>
                    <a:pt x="155" y="373"/>
                  </a:lnTo>
                  <a:lnTo>
                    <a:pt x="150" y="367"/>
                  </a:lnTo>
                  <a:lnTo>
                    <a:pt x="144" y="363"/>
                  </a:lnTo>
                  <a:lnTo>
                    <a:pt x="132" y="370"/>
                  </a:lnTo>
                  <a:lnTo>
                    <a:pt x="121" y="371"/>
                  </a:lnTo>
                  <a:lnTo>
                    <a:pt x="108" y="366"/>
                  </a:lnTo>
                  <a:lnTo>
                    <a:pt x="116" y="365"/>
                  </a:lnTo>
                  <a:lnTo>
                    <a:pt x="121" y="363"/>
                  </a:lnTo>
                  <a:lnTo>
                    <a:pt x="124" y="362"/>
                  </a:lnTo>
                  <a:lnTo>
                    <a:pt x="124" y="360"/>
                  </a:lnTo>
                  <a:lnTo>
                    <a:pt x="123" y="359"/>
                  </a:lnTo>
                  <a:lnTo>
                    <a:pt x="119" y="359"/>
                  </a:lnTo>
                  <a:lnTo>
                    <a:pt x="112" y="359"/>
                  </a:lnTo>
                  <a:lnTo>
                    <a:pt x="104" y="359"/>
                  </a:lnTo>
                  <a:lnTo>
                    <a:pt x="102" y="314"/>
                  </a:lnTo>
                  <a:lnTo>
                    <a:pt x="87" y="331"/>
                  </a:lnTo>
                  <a:lnTo>
                    <a:pt x="70" y="346"/>
                  </a:lnTo>
                  <a:lnTo>
                    <a:pt x="55" y="337"/>
                  </a:lnTo>
                  <a:lnTo>
                    <a:pt x="42" y="325"/>
                  </a:lnTo>
                  <a:lnTo>
                    <a:pt x="37" y="310"/>
                  </a:lnTo>
                  <a:lnTo>
                    <a:pt x="53" y="309"/>
                  </a:lnTo>
                  <a:lnTo>
                    <a:pt x="65" y="303"/>
                  </a:lnTo>
                  <a:lnTo>
                    <a:pt x="74" y="295"/>
                  </a:lnTo>
                  <a:lnTo>
                    <a:pt x="78" y="282"/>
                  </a:lnTo>
                  <a:lnTo>
                    <a:pt x="76" y="265"/>
                  </a:lnTo>
                  <a:lnTo>
                    <a:pt x="110" y="261"/>
                  </a:lnTo>
                  <a:lnTo>
                    <a:pt x="144" y="253"/>
                  </a:lnTo>
                  <a:lnTo>
                    <a:pt x="147" y="237"/>
                  </a:lnTo>
                  <a:lnTo>
                    <a:pt x="146" y="222"/>
                  </a:lnTo>
                  <a:lnTo>
                    <a:pt x="138" y="207"/>
                  </a:lnTo>
                  <a:lnTo>
                    <a:pt x="93" y="162"/>
                  </a:lnTo>
                  <a:lnTo>
                    <a:pt x="51" y="116"/>
                  </a:lnTo>
                  <a:lnTo>
                    <a:pt x="12" y="67"/>
                  </a:lnTo>
                  <a:lnTo>
                    <a:pt x="3" y="53"/>
                  </a:lnTo>
                  <a:lnTo>
                    <a:pt x="0" y="42"/>
                  </a:lnTo>
                  <a:lnTo>
                    <a:pt x="4" y="33"/>
                  </a:lnTo>
                  <a:lnTo>
                    <a:pt x="12" y="24"/>
                  </a:lnTo>
                  <a:lnTo>
                    <a:pt x="27" y="20"/>
                  </a:lnTo>
                  <a:lnTo>
                    <a:pt x="37" y="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Успенский район"/>
            <p:cNvSpPr>
              <a:spLocks/>
            </p:cNvSpPr>
            <p:nvPr/>
          </p:nvSpPr>
          <p:spPr bwMode="auto">
            <a:xfrm>
              <a:off x="8775974" y="3500892"/>
              <a:ext cx="627063" cy="798513"/>
            </a:xfrm>
            <a:custGeom>
              <a:avLst/>
              <a:gdLst>
                <a:gd name="T0" fmla="*/ 76 w 395"/>
                <a:gd name="T1" fmla="*/ 0 h 503"/>
                <a:gd name="T2" fmla="*/ 103 w 395"/>
                <a:gd name="T3" fmla="*/ 12 h 503"/>
                <a:gd name="T4" fmla="*/ 127 w 395"/>
                <a:gd name="T5" fmla="*/ 27 h 503"/>
                <a:gd name="T6" fmla="*/ 140 w 395"/>
                <a:gd name="T7" fmla="*/ 20 h 503"/>
                <a:gd name="T8" fmla="*/ 151 w 395"/>
                <a:gd name="T9" fmla="*/ 10 h 503"/>
                <a:gd name="T10" fmla="*/ 189 w 395"/>
                <a:gd name="T11" fmla="*/ 50 h 503"/>
                <a:gd name="T12" fmla="*/ 193 w 395"/>
                <a:gd name="T13" fmla="*/ 53 h 503"/>
                <a:gd name="T14" fmla="*/ 197 w 395"/>
                <a:gd name="T15" fmla="*/ 54 h 503"/>
                <a:gd name="T16" fmla="*/ 202 w 395"/>
                <a:gd name="T17" fmla="*/ 53 h 503"/>
                <a:gd name="T18" fmla="*/ 206 w 395"/>
                <a:gd name="T19" fmla="*/ 50 h 503"/>
                <a:gd name="T20" fmla="*/ 229 w 395"/>
                <a:gd name="T21" fmla="*/ 71 h 503"/>
                <a:gd name="T22" fmla="*/ 395 w 395"/>
                <a:gd name="T23" fmla="*/ 72 h 503"/>
                <a:gd name="T24" fmla="*/ 392 w 395"/>
                <a:gd name="T25" fmla="*/ 144 h 503"/>
                <a:gd name="T26" fmla="*/ 383 w 395"/>
                <a:gd name="T27" fmla="*/ 216 h 503"/>
                <a:gd name="T28" fmla="*/ 326 w 395"/>
                <a:gd name="T29" fmla="*/ 333 h 503"/>
                <a:gd name="T30" fmla="*/ 323 w 395"/>
                <a:gd name="T31" fmla="*/ 365 h 503"/>
                <a:gd name="T32" fmla="*/ 292 w 395"/>
                <a:gd name="T33" fmla="*/ 366 h 503"/>
                <a:gd name="T34" fmla="*/ 202 w 395"/>
                <a:gd name="T35" fmla="*/ 390 h 503"/>
                <a:gd name="T36" fmla="*/ 205 w 395"/>
                <a:gd name="T37" fmla="*/ 423 h 503"/>
                <a:gd name="T38" fmla="*/ 216 w 395"/>
                <a:gd name="T39" fmla="*/ 452 h 503"/>
                <a:gd name="T40" fmla="*/ 233 w 395"/>
                <a:gd name="T41" fmla="*/ 476 h 503"/>
                <a:gd name="T42" fmla="*/ 159 w 395"/>
                <a:gd name="T43" fmla="*/ 503 h 503"/>
                <a:gd name="T44" fmla="*/ 144 w 395"/>
                <a:gd name="T45" fmla="*/ 497 h 503"/>
                <a:gd name="T46" fmla="*/ 133 w 395"/>
                <a:gd name="T47" fmla="*/ 486 h 503"/>
                <a:gd name="T48" fmla="*/ 78 w 395"/>
                <a:gd name="T49" fmla="*/ 404 h 503"/>
                <a:gd name="T50" fmla="*/ 27 w 395"/>
                <a:gd name="T51" fmla="*/ 321 h 503"/>
                <a:gd name="T52" fmla="*/ 30 w 395"/>
                <a:gd name="T53" fmla="*/ 317 h 503"/>
                <a:gd name="T54" fmla="*/ 32 w 395"/>
                <a:gd name="T55" fmla="*/ 312 h 503"/>
                <a:gd name="T56" fmla="*/ 36 w 395"/>
                <a:gd name="T57" fmla="*/ 309 h 503"/>
                <a:gd name="T58" fmla="*/ 40 w 395"/>
                <a:gd name="T59" fmla="*/ 306 h 503"/>
                <a:gd name="T60" fmla="*/ 50 w 395"/>
                <a:gd name="T61" fmla="*/ 313 h 503"/>
                <a:gd name="T62" fmla="*/ 61 w 395"/>
                <a:gd name="T63" fmla="*/ 320 h 503"/>
                <a:gd name="T64" fmla="*/ 85 w 395"/>
                <a:gd name="T65" fmla="*/ 295 h 503"/>
                <a:gd name="T66" fmla="*/ 54 w 395"/>
                <a:gd name="T67" fmla="*/ 245 h 503"/>
                <a:gd name="T68" fmla="*/ 76 w 395"/>
                <a:gd name="T69" fmla="*/ 214 h 503"/>
                <a:gd name="T70" fmla="*/ 58 w 395"/>
                <a:gd name="T71" fmla="*/ 189 h 503"/>
                <a:gd name="T72" fmla="*/ 68 w 395"/>
                <a:gd name="T73" fmla="*/ 176 h 503"/>
                <a:gd name="T74" fmla="*/ 55 w 395"/>
                <a:gd name="T75" fmla="*/ 156 h 503"/>
                <a:gd name="T76" fmla="*/ 39 w 395"/>
                <a:gd name="T77" fmla="*/ 140 h 503"/>
                <a:gd name="T78" fmla="*/ 21 w 395"/>
                <a:gd name="T79" fmla="*/ 129 h 503"/>
                <a:gd name="T80" fmla="*/ 0 w 395"/>
                <a:gd name="T81" fmla="*/ 122 h 503"/>
                <a:gd name="T82" fmla="*/ 2 w 395"/>
                <a:gd name="T83" fmla="*/ 78 h 503"/>
                <a:gd name="T84" fmla="*/ 76 w 395"/>
                <a:gd name="T8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5" h="503">
                  <a:moveTo>
                    <a:pt x="76" y="0"/>
                  </a:moveTo>
                  <a:lnTo>
                    <a:pt x="103" y="12"/>
                  </a:lnTo>
                  <a:lnTo>
                    <a:pt x="127" y="27"/>
                  </a:lnTo>
                  <a:lnTo>
                    <a:pt x="140" y="20"/>
                  </a:lnTo>
                  <a:lnTo>
                    <a:pt x="151" y="10"/>
                  </a:lnTo>
                  <a:lnTo>
                    <a:pt x="189" y="50"/>
                  </a:lnTo>
                  <a:lnTo>
                    <a:pt x="193" y="53"/>
                  </a:lnTo>
                  <a:lnTo>
                    <a:pt x="197" y="54"/>
                  </a:lnTo>
                  <a:lnTo>
                    <a:pt x="202" y="53"/>
                  </a:lnTo>
                  <a:lnTo>
                    <a:pt x="206" y="50"/>
                  </a:lnTo>
                  <a:lnTo>
                    <a:pt x="229" y="71"/>
                  </a:lnTo>
                  <a:lnTo>
                    <a:pt x="395" y="72"/>
                  </a:lnTo>
                  <a:lnTo>
                    <a:pt x="392" y="144"/>
                  </a:lnTo>
                  <a:lnTo>
                    <a:pt x="383" y="216"/>
                  </a:lnTo>
                  <a:lnTo>
                    <a:pt x="326" y="333"/>
                  </a:lnTo>
                  <a:lnTo>
                    <a:pt x="323" y="365"/>
                  </a:lnTo>
                  <a:lnTo>
                    <a:pt x="292" y="366"/>
                  </a:lnTo>
                  <a:lnTo>
                    <a:pt x="202" y="390"/>
                  </a:lnTo>
                  <a:lnTo>
                    <a:pt x="205" y="423"/>
                  </a:lnTo>
                  <a:lnTo>
                    <a:pt x="216" y="452"/>
                  </a:lnTo>
                  <a:lnTo>
                    <a:pt x="233" y="476"/>
                  </a:lnTo>
                  <a:lnTo>
                    <a:pt x="159" y="503"/>
                  </a:lnTo>
                  <a:lnTo>
                    <a:pt x="144" y="497"/>
                  </a:lnTo>
                  <a:lnTo>
                    <a:pt x="133" y="486"/>
                  </a:lnTo>
                  <a:lnTo>
                    <a:pt x="78" y="404"/>
                  </a:lnTo>
                  <a:lnTo>
                    <a:pt x="27" y="321"/>
                  </a:lnTo>
                  <a:lnTo>
                    <a:pt x="30" y="317"/>
                  </a:lnTo>
                  <a:lnTo>
                    <a:pt x="32" y="312"/>
                  </a:lnTo>
                  <a:lnTo>
                    <a:pt x="36" y="309"/>
                  </a:lnTo>
                  <a:lnTo>
                    <a:pt x="40" y="306"/>
                  </a:lnTo>
                  <a:lnTo>
                    <a:pt x="50" y="313"/>
                  </a:lnTo>
                  <a:lnTo>
                    <a:pt x="61" y="320"/>
                  </a:lnTo>
                  <a:lnTo>
                    <a:pt x="85" y="295"/>
                  </a:lnTo>
                  <a:lnTo>
                    <a:pt x="54" y="245"/>
                  </a:lnTo>
                  <a:lnTo>
                    <a:pt x="76" y="214"/>
                  </a:lnTo>
                  <a:lnTo>
                    <a:pt x="58" y="189"/>
                  </a:lnTo>
                  <a:lnTo>
                    <a:pt x="68" y="176"/>
                  </a:lnTo>
                  <a:lnTo>
                    <a:pt x="55" y="156"/>
                  </a:lnTo>
                  <a:lnTo>
                    <a:pt x="39" y="140"/>
                  </a:lnTo>
                  <a:lnTo>
                    <a:pt x="21" y="129"/>
                  </a:lnTo>
                  <a:lnTo>
                    <a:pt x="0" y="122"/>
                  </a:lnTo>
                  <a:lnTo>
                    <a:pt x="2" y="78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город Армавир"/>
            <p:cNvSpPr>
              <a:spLocks/>
            </p:cNvSpPr>
            <p:nvPr/>
          </p:nvSpPr>
          <p:spPr bwMode="auto">
            <a:xfrm>
              <a:off x="8506099" y="3445330"/>
              <a:ext cx="263525" cy="301625"/>
            </a:xfrm>
            <a:custGeom>
              <a:avLst/>
              <a:gdLst>
                <a:gd name="T0" fmla="*/ 80 w 166"/>
                <a:gd name="T1" fmla="*/ 0 h 190"/>
                <a:gd name="T2" fmla="*/ 134 w 166"/>
                <a:gd name="T3" fmla="*/ 62 h 190"/>
                <a:gd name="T4" fmla="*/ 151 w 166"/>
                <a:gd name="T5" fmla="*/ 77 h 190"/>
                <a:gd name="T6" fmla="*/ 166 w 166"/>
                <a:gd name="T7" fmla="*/ 94 h 190"/>
                <a:gd name="T8" fmla="*/ 160 w 166"/>
                <a:gd name="T9" fmla="*/ 102 h 190"/>
                <a:gd name="T10" fmla="*/ 155 w 166"/>
                <a:gd name="T11" fmla="*/ 107 h 190"/>
                <a:gd name="T12" fmla="*/ 152 w 166"/>
                <a:gd name="T13" fmla="*/ 170 h 190"/>
                <a:gd name="T14" fmla="*/ 85 w 166"/>
                <a:gd name="T15" fmla="*/ 190 h 190"/>
                <a:gd name="T16" fmla="*/ 58 w 166"/>
                <a:gd name="T17" fmla="*/ 157 h 190"/>
                <a:gd name="T18" fmla="*/ 69 w 166"/>
                <a:gd name="T19" fmla="*/ 144 h 190"/>
                <a:gd name="T20" fmla="*/ 83 w 166"/>
                <a:gd name="T21" fmla="*/ 134 h 190"/>
                <a:gd name="T22" fmla="*/ 79 w 166"/>
                <a:gd name="T23" fmla="*/ 119 h 190"/>
                <a:gd name="T24" fmla="*/ 72 w 166"/>
                <a:gd name="T25" fmla="*/ 111 h 190"/>
                <a:gd name="T26" fmla="*/ 62 w 166"/>
                <a:gd name="T27" fmla="*/ 107 h 190"/>
                <a:gd name="T28" fmla="*/ 50 w 166"/>
                <a:gd name="T29" fmla="*/ 110 h 190"/>
                <a:gd name="T30" fmla="*/ 35 w 166"/>
                <a:gd name="T31" fmla="*/ 117 h 190"/>
                <a:gd name="T32" fmla="*/ 23 w 166"/>
                <a:gd name="T33" fmla="*/ 102 h 190"/>
                <a:gd name="T34" fmla="*/ 13 w 166"/>
                <a:gd name="T35" fmla="*/ 85 h 190"/>
                <a:gd name="T36" fmla="*/ 45 w 166"/>
                <a:gd name="T37" fmla="*/ 81 h 190"/>
                <a:gd name="T38" fmla="*/ 76 w 166"/>
                <a:gd name="T39" fmla="*/ 80 h 190"/>
                <a:gd name="T40" fmla="*/ 76 w 166"/>
                <a:gd name="T41" fmla="*/ 62 h 190"/>
                <a:gd name="T42" fmla="*/ 54 w 166"/>
                <a:gd name="T43" fmla="*/ 64 h 190"/>
                <a:gd name="T44" fmla="*/ 34 w 166"/>
                <a:gd name="T45" fmla="*/ 68 h 190"/>
                <a:gd name="T46" fmla="*/ 0 w 166"/>
                <a:gd name="T47" fmla="*/ 58 h 190"/>
                <a:gd name="T48" fmla="*/ 5 w 166"/>
                <a:gd name="T49" fmla="*/ 55 h 190"/>
                <a:gd name="T50" fmla="*/ 11 w 166"/>
                <a:gd name="T51" fmla="*/ 55 h 190"/>
                <a:gd name="T52" fmla="*/ 17 w 166"/>
                <a:gd name="T53" fmla="*/ 55 h 190"/>
                <a:gd name="T54" fmla="*/ 80 w 166"/>
                <a:gd name="T55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6" h="190">
                  <a:moveTo>
                    <a:pt x="80" y="0"/>
                  </a:moveTo>
                  <a:lnTo>
                    <a:pt x="134" y="62"/>
                  </a:lnTo>
                  <a:lnTo>
                    <a:pt x="151" y="77"/>
                  </a:lnTo>
                  <a:lnTo>
                    <a:pt x="166" y="94"/>
                  </a:lnTo>
                  <a:lnTo>
                    <a:pt x="160" y="102"/>
                  </a:lnTo>
                  <a:lnTo>
                    <a:pt x="155" y="107"/>
                  </a:lnTo>
                  <a:lnTo>
                    <a:pt x="152" y="170"/>
                  </a:lnTo>
                  <a:lnTo>
                    <a:pt x="85" y="190"/>
                  </a:lnTo>
                  <a:lnTo>
                    <a:pt x="58" y="157"/>
                  </a:lnTo>
                  <a:lnTo>
                    <a:pt x="69" y="144"/>
                  </a:lnTo>
                  <a:lnTo>
                    <a:pt x="83" y="134"/>
                  </a:lnTo>
                  <a:lnTo>
                    <a:pt x="79" y="119"/>
                  </a:lnTo>
                  <a:lnTo>
                    <a:pt x="72" y="111"/>
                  </a:lnTo>
                  <a:lnTo>
                    <a:pt x="62" y="107"/>
                  </a:lnTo>
                  <a:lnTo>
                    <a:pt x="50" y="110"/>
                  </a:lnTo>
                  <a:lnTo>
                    <a:pt x="35" y="117"/>
                  </a:lnTo>
                  <a:lnTo>
                    <a:pt x="23" y="102"/>
                  </a:lnTo>
                  <a:lnTo>
                    <a:pt x="13" y="85"/>
                  </a:lnTo>
                  <a:lnTo>
                    <a:pt x="45" y="81"/>
                  </a:lnTo>
                  <a:lnTo>
                    <a:pt x="76" y="80"/>
                  </a:lnTo>
                  <a:lnTo>
                    <a:pt x="76" y="62"/>
                  </a:lnTo>
                  <a:lnTo>
                    <a:pt x="54" y="64"/>
                  </a:lnTo>
                  <a:lnTo>
                    <a:pt x="34" y="68"/>
                  </a:lnTo>
                  <a:lnTo>
                    <a:pt x="0" y="58"/>
                  </a:lnTo>
                  <a:lnTo>
                    <a:pt x="5" y="55"/>
                  </a:lnTo>
                  <a:lnTo>
                    <a:pt x="11" y="55"/>
                  </a:lnTo>
                  <a:lnTo>
                    <a:pt x="17" y="5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город герой Новороссийск"/>
            <p:cNvSpPr>
              <a:spLocks/>
            </p:cNvSpPr>
            <p:nvPr/>
          </p:nvSpPr>
          <p:spPr bwMode="auto">
            <a:xfrm>
              <a:off x="3554687" y="3408817"/>
              <a:ext cx="585788" cy="687388"/>
            </a:xfrm>
            <a:custGeom>
              <a:avLst/>
              <a:gdLst>
                <a:gd name="T0" fmla="*/ 147 w 369"/>
                <a:gd name="T1" fmla="*/ 12 h 433"/>
                <a:gd name="T2" fmla="*/ 176 w 369"/>
                <a:gd name="T3" fmla="*/ 23 h 433"/>
                <a:gd name="T4" fmla="*/ 177 w 369"/>
                <a:gd name="T5" fmla="*/ 10 h 433"/>
                <a:gd name="T6" fmla="*/ 185 w 369"/>
                <a:gd name="T7" fmla="*/ 12 h 433"/>
                <a:gd name="T8" fmla="*/ 177 w 369"/>
                <a:gd name="T9" fmla="*/ 51 h 433"/>
                <a:gd name="T10" fmla="*/ 196 w 369"/>
                <a:gd name="T11" fmla="*/ 85 h 433"/>
                <a:gd name="T12" fmla="*/ 261 w 369"/>
                <a:gd name="T13" fmla="*/ 133 h 433"/>
                <a:gd name="T14" fmla="*/ 230 w 369"/>
                <a:gd name="T15" fmla="*/ 140 h 433"/>
                <a:gd name="T16" fmla="*/ 231 w 369"/>
                <a:gd name="T17" fmla="*/ 151 h 433"/>
                <a:gd name="T18" fmla="*/ 238 w 369"/>
                <a:gd name="T19" fmla="*/ 160 h 433"/>
                <a:gd name="T20" fmla="*/ 306 w 369"/>
                <a:gd name="T21" fmla="*/ 153 h 433"/>
                <a:gd name="T22" fmla="*/ 293 w 369"/>
                <a:gd name="T23" fmla="*/ 171 h 433"/>
                <a:gd name="T24" fmla="*/ 297 w 369"/>
                <a:gd name="T25" fmla="*/ 209 h 433"/>
                <a:gd name="T26" fmla="*/ 362 w 369"/>
                <a:gd name="T27" fmla="*/ 289 h 433"/>
                <a:gd name="T28" fmla="*/ 354 w 369"/>
                <a:gd name="T29" fmla="*/ 356 h 433"/>
                <a:gd name="T30" fmla="*/ 344 w 369"/>
                <a:gd name="T31" fmla="*/ 364 h 433"/>
                <a:gd name="T32" fmla="*/ 309 w 369"/>
                <a:gd name="T33" fmla="*/ 345 h 433"/>
                <a:gd name="T34" fmla="*/ 295 w 369"/>
                <a:gd name="T35" fmla="*/ 352 h 433"/>
                <a:gd name="T36" fmla="*/ 301 w 369"/>
                <a:gd name="T37" fmla="*/ 390 h 433"/>
                <a:gd name="T38" fmla="*/ 286 w 369"/>
                <a:gd name="T39" fmla="*/ 428 h 433"/>
                <a:gd name="T40" fmla="*/ 248 w 369"/>
                <a:gd name="T41" fmla="*/ 433 h 433"/>
                <a:gd name="T42" fmla="*/ 117 w 369"/>
                <a:gd name="T43" fmla="*/ 402 h 433"/>
                <a:gd name="T44" fmla="*/ 55 w 369"/>
                <a:gd name="T45" fmla="*/ 375 h 433"/>
                <a:gd name="T46" fmla="*/ 0 w 369"/>
                <a:gd name="T47" fmla="*/ 333 h 433"/>
                <a:gd name="T48" fmla="*/ 17 w 369"/>
                <a:gd name="T49" fmla="*/ 315 h 433"/>
                <a:gd name="T50" fmla="*/ 37 w 369"/>
                <a:gd name="T51" fmla="*/ 327 h 433"/>
                <a:gd name="T52" fmla="*/ 72 w 369"/>
                <a:gd name="T53" fmla="*/ 270 h 433"/>
                <a:gd name="T54" fmla="*/ 63 w 369"/>
                <a:gd name="T55" fmla="*/ 261 h 433"/>
                <a:gd name="T56" fmla="*/ 26 w 369"/>
                <a:gd name="T57" fmla="*/ 238 h 433"/>
                <a:gd name="T58" fmla="*/ 33 w 369"/>
                <a:gd name="T59" fmla="*/ 212 h 433"/>
                <a:gd name="T60" fmla="*/ 44 w 369"/>
                <a:gd name="T61" fmla="*/ 206 h 433"/>
                <a:gd name="T62" fmla="*/ 37 w 369"/>
                <a:gd name="T63" fmla="*/ 153 h 433"/>
                <a:gd name="T64" fmla="*/ 83 w 369"/>
                <a:gd name="T65" fmla="*/ 144 h 433"/>
                <a:gd name="T66" fmla="*/ 78 w 369"/>
                <a:gd name="T67" fmla="*/ 102 h 433"/>
                <a:gd name="T68" fmla="*/ 75 w 369"/>
                <a:gd name="T69" fmla="*/ 68 h 433"/>
                <a:gd name="T70" fmla="*/ 98 w 369"/>
                <a:gd name="T71" fmla="*/ 42 h 433"/>
                <a:gd name="T72" fmla="*/ 121 w 369"/>
                <a:gd name="T73" fmla="*/ 51 h 433"/>
                <a:gd name="T74" fmla="*/ 157 w 369"/>
                <a:gd name="T75" fmla="*/ 50 h 433"/>
                <a:gd name="T76" fmla="*/ 166 w 369"/>
                <a:gd name="T77" fmla="*/ 39 h 433"/>
                <a:gd name="T78" fmla="*/ 151 w 369"/>
                <a:gd name="T79" fmla="*/ 21 h 433"/>
                <a:gd name="T80" fmla="*/ 132 w 369"/>
                <a:gd name="T81" fmla="*/ 6 h 433"/>
                <a:gd name="T82" fmla="*/ 132 w 369"/>
                <a:gd name="T83" fmla="*/ 2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9" h="433">
                  <a:moveTo>
                    <a:pt x="135" y="0"/>
                  </a:moveTo>
                  <a:lnTo>
                    <a:pt x="147" y="12"/>
                  </a:lnTo>
                  <a:lnTo>
                    <a:pt x="161" y="19"/>
                  </a:lnTo>
                  <a:lnTo>
                    <a:pt x="176" y="23"/>
                  </a:lnTo>
                  <a:lnTo>
                    <a:pt x="176" y="16"/>
                  </a:lnTo>
                  <a:lnTo>
                    <a:pt x="177" y="10"/>
                  </a:lnTo>
                  <a:lnTo>
                    <a:pt x="180" y="5"/>
                  </a:lnTo>
                  <a:lnTo>
                    <a:pt x="185" y="12"/>
                  </a:lnTo>
                  <a:lnTo>
                    <a:pt x="177" y="32"/>
                  </a:lnTo>
                  <a:lnTo>
                    <a:pt x="177" y="51"/>
                  </a:lnTo>
                  <a:lnTo>
                    <a:pt x="182" y="69"/>
                  </a:lnTo>
                  <a:lnTo>
                    <a:pt x="196" y="85"/>
                  </a:lnTo>
                  <a:lnTo>
                    <a:pt x="226" y="111"/>
                  </a:lnTo>
                  <a:lnTo>
                    <a:pt x="261" y="133"/>
                  </a:lnTo>
                  <a:lnTo>
                    <a:pt x="246" y="138"/>
                  </a:lnTo>
                  <a:lnTo>
                    <a:pt x="230" y="140"/>
                  </a:lnTo>
                  <a:lnTo>
                    <a:pt x="230" y="145"/>
                  </a:lnTo>
                  <a:lnTo>
                    <a:pt x="231" y="151"/>
                  </a:lnTo>
                  <a:lnTo>
                    <a:pt x="234" y="156"/>
                  </a:lnTo>
                  <a:lnTo>
                    <a:pt x="238" y="160"/>
                  </a:lnTo>
                  <a:lnTo>
                    <a:pt x="272" y="160"/>
                  </a:lnTo>
                  <a:lnTo>
                    <a:pt x="306" y="153"/>
                  </a:lnTo>
                  <a:lnTo>
                    <a:pt x="306" y="171"/>
                  </a:lnTo>
                  <a:lnTo>
                    <a:pt x="293" y="171"/>
                  </a:lnTo>
                  <a:lnTo>
                    <a:pt x="293" y="190"/>
                  </a:lnTo>
                  <a:lnTo>
                    <a:pt x="297" y="209"/>
                  </a:lnTo>
                  <a:lnTo>
                    <a:pt x="369" y="229"/>
                  </a:lnTo>
                  <a:lnTo>
                    <a:pt x="362" y="289"/>
                  </a:lnTo>
                  <a:lnTo>
                    <a:pt x="358" y="351"/>
                  </a:lnTo>
                  <a:lnTo>
                    <a:pt x="354" y="356"/>
                  </a:lnTo>
                  <a:lnTo>
                    <a:pt x="350" y="360"/>
                  </a:lnTo>
                  <a:lnTo>
                    <a:pt x="344" y="364"/>
                  </a:lnTo>
                  <a:lnTo>
                    <a:pt x="320" y="348"/>
                  </a:lnTo>
                  <a:lnTo>
                    <a:pt x="309" y="345"/>
                  </a:lnTo>
                  <a:lnTo>
                    <a:pt x="301" y="348"/>
                  </a:lnTo>
                  <a:lnTo>
                    <a:pt x="295" y="352"/>
                  </a:lnTo>
                  <a:lnTo>
                    <a:pt x="293" y="361"/>
                  </a:lnTo>
                  <a:lnTo>
                    <a:pt x="301" y="390"/>
                  </a:lnTo>
                  <a:lnTo>
                    <a:pt x="303" y="417"/>
                  </a:lnTo>
                  <a:lnTo>
                    <a:pt x="286" y="428"/>
                  </a:lnTo>
                  <a:lnTo>
                    <a:pt x="268" y="433"/>
                  </a:lnTo>
                  <a:lnTo>
                    <a:pt x="248" y="433"/>
                  </a:lnTo>
                  <a:lnTo>
                    <a:pt x="182" y="416"/>
                  </a:lnTo>
                  <a:lnTo>
                    <a:pt x="117" y="402"/>
                  </a:lnTo>
                  <a:lnTo>
                    <a:pt x="85" y="390"/>
                  </a:lnTo>
                  <a:lnTo>
                    <a:pt x="55" y="375"/>
                  </a:lnTo>
                  <a:lnTo>
                    <a:pt x="26" y="356"/>
                  </a:lnTo>
                  <a:lnTo>
                    <a:pt x="0" y="333"/>
                  </a:lnTo>
                  <a:lnTo>
                    <a:pt x="8" y="323"/>
                  </a:lnTo>
                  <a:lnTo>
                    <a:pt x="17" y="315"/>
                  </a:lnTo>
                  <a:lnTo>
                    <a:pt x="27" y="321"/>
                  </a:lnTo>
                  <a:lnTo>
                    <a:pt x="37" y="327"/>
                  </a:lnTo>
                  <a:lnTo>
                    <a:pt x="56" y="299"/>
                  </a:lnTo>
                  <a:lnTo>
                    <a:pt x="72" y="270"/>
                  </a:lnTo>
                  <a:lnTo>
                    <a:pt x="67" y="266"/>
                  </a:lnTo>
                  <a:lnTo>
                    <a:pt x="63" y="261"/>
                  </a:lnTo>
                  <a:lnTo>
                    <a:pt x="59" y="257"/>
                  </a:lnTo>
                  <a:lnTo>
                    <a:pt x="26" y="238"/>
                  </a:lnTo>
                  <a:lnTo>
                    <a:pt x="27" y="212"/>
                  </a:lnTo>
                  <a:lnTo>
                    <a:pt x="33" y="212"/>
                  </a:lnTo>
                  <a:lnTo>
                    <a:pt x="38" y="210"/>
                  </a:lnTo>
                  <a:lnTo>
                    <a:pt x="44" y="206"/>
                  </a:lnTo>
                  <a:lnTo>
                    <a:pt x="44" y="179"/>
                  </a:lnTo>
                  <a:lnTo>
                    <a:pt x="37" y="153"/>
                  </a:lnTo>
                  <a:lnTo>
                    <a:pt x="61" y="152"/>
                  </a:lnTo>
                  <a:lnTo>
                    <a:pt x="83" y="144"/>
                  </a:lnTo>
                  <a:lnTo>
                    <a:pt x="90" y="117"/>
                  </a:lnTo>
                  <a:lnTo>
                    <a:pt x="78" y="102"/>
                  </a:lnTo>
                  <a:lnTo>
                    <a:pt x="72" y="85"/>
                  </a:lnTo>
                  <a:lnTo>
                    <a:pt x="75" y="68"/>
                  </a:lnTo>
                  <a:lnTo>
                    <a:pt x="86" y="50"/>
                  </a:lnTo>
                  <a:lnTo>
                    <a:pt x="98" y="42"/>
                  </a:lnTo>
                  <a:lnTo>
                    <a:pt x="110" y="43"/>
                  </a:lnTo>
                  <a:lnTo>
                    <a:pt x="121" y="51"/>
                  </a:lnTo>
                  <a:lnTo>
                    <a:pt x="143" y="51"/>
                  </a:lnTo>
                  <a:lnTo>
                    <a:pt x="157" y="50"/>
                  </a:lnTo>
                  <a:lnTo>
                    <a:pt x="165" y="46"/>
                  </a:lnTo>
                  <a:lnTo>
                    <a:pt x="166" y="39"/>
                  </a:lnTo>
                  <a:lnTo>
                    <a:pt x="162" y="31"/>
                  </a:lnTo>
                  <a:lnTo>
                    <a:pt x="151" y="21"/>
                  </a:lnTo>
                  <a:lnTo>
                    <a:pt x="133" y="9"/>
                  </a:lnTo>
                  <a:lnTo>
                    <a:pt x="132" y="6"/>
                  </a:lnTo>
                  <a:lnTo>
                    <a:pt x="131" y="4"/>
                  </a:lnTo>
                  <a:lnTo>
                    <a:pt x="132" y="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город Горячий Ключ"/>
            <p:cNvSpPr>
              <a:spLocks/>
            </p:cNvSpPr>
            <p:nvPr/>
          </p:nvSpPr>
          <p:spPr bwMode="auto">
            <a:xfrm>
              <a:off x="5570812" y="3807280"/>
              <a:ext cx="990600" cy="876300"/>
            </a:xfrm>
            <a:custGeom>
              <a:avLst/>
              <a:gdLst>
                <a:gd name="T0" fmla="*/ 143 w 624"/>
                <a:gd name="T1" fmla="*/ 22 h 552"/>
                <a:gd name="T2" fmla="*/ 299 w 624"/>
                <a:gd name="T3" fmla="*/ 37 h 552"/>
                <a:gd name="T4" fmla="*/ 390 w 624"/>
                <a:gd name="T5" fmla="*/ 45 h 552"/>
                <a:gd name="T6" fmla="*/ 431 w 624"/>
                <a:gd name="T7" fmla="*/ 72 h 552"/>
                <a:gd name="T8" fmla="*/ 476 w 624"/>
                <a:gd name="T9" fmla="*/ 56 h 552"/>
                <a:gd name="T10" fmla="*/ 536 w 624"/>
                <a:gd name="T11" fmla="*/ 60 h 552"/>
                <a:gd name="T12" fmla="*/ 557 w 624"/>
                <a:gd name="T13" fmla="*/ 74 h 552"/>
                <a:gd name="T14" fmla="*/ 595 w 624"/>
                <a:gd name="T15" fmla="*/ 112 h 552"/>
                <a:gd name="T16" fmla="*/ 572 w 624"/>
                <a:gd name="T17" fmla="*/ 185 h 552"/>
                <a:gd name="T18" fmla="*/ 476 w 624"/>
                <a:gd name="T19" fmla="*/ 320 h 552"/>
                <a:gd name="T20" fmla="*/ 415 w 624"/>
                <a:gd name="T21" fmla="*/ 362 h 552"/>
                <a:gd name="T22" fmla="*/ 378 w 624"/>
                <a:gd name="T23" fmla="*/ 382 h 552"/>
                <a:gd name="T24" fmla="*/ 379 w 624"/>
                <a:gd name="T25" fmla="*/ 393 h 552"/>
                <a:gd name="T26" fmla="*/ 408 w 624"/>
                <a:gd name="T27" fmla="*/ 404 h 552"/>
                <a:gd name="T28" fmla="*/ 451 w 624"/>
                <a:gd name="T29" fmla="*/ 431 h 552"/>
                <a:gd name="T30" fmla="*/ 435 w 624"/>
                <a:gd name="T31" fmla="*/ 480 h 552"/>
                <a:gd name="T32" fmla="*/ 300 w 624"/>
                <a:gd name="T33" fmla="*/ 494 h 552"/>
                <a:gd name="T34" fmla="*/ 234 w 624"/>
                <a:gd name="T35" fmla="*/ 469 h 552"/>
                <a:gd name="T36" fmla="*/ 182 w 624"/>
                <a:gd name="T37" fmla="*/ 471 h 552"/>
                <a:gd name="T38" fmla="*/ 137 w 624"/>
                <a:gd name="T39" fmla="*/ 494 h 552"/>
                <a:gd name="T40" fmla="*/ 132 w 624"/>
                <a:gd name="T41" fmla="*/ 517 h 552"/>
                <a:gd name="T42" fmla="*/ 130 w 624"/>
                <a:gd name="T43" fmla="*/ 542 h 552"/>
                <a:gd name="T44" fmla="*/ 120 w 624"/>
                <a:gd name="T45" fmla="*/ 539 h 552"/>
                <a:gd name="T46" fmla="*/ 110 w 624"/>
                <a:gd name="T47" fmla="*/ 521 h 552"/>
                <a:gd name="T48" fmla="*/ 86 w 624"/>
                <a:gd name="T49" fmla="*/ 518 h 552"/>
                <a:gd name="T50" fmla="*/ 53 w 624"/>
                <a:gd name="T51" fmla="*/ 527 h 552"/>
                <a:gd name="T52" fmla="*/ 64 w 624"/>
                <a:gd name="T53" fmla="*/ 513 h 552"/>
                <a:gd name="T54" fmla="*/ 81 w 624"/>
                <a:gd name="T55" fmla="*/ 499 h 552"/>
                <a:gd name="T56" fmla="*/ 65 w 624"/>
                <a:gd name="T57" fmla="*/ 449 h 552"/>
                <a:gd name="T58" fmla="*/ 19 w 624"/>
                <a:gd name="T59" fmla="*/ 382 h 552"/>
                <a:gd name="T60" fmla="*/ 50 w 624"/>
                <a:gd name="T61" fmla="*/ 348 h 552"/>
                <a:gd name="T62" fmla="*/ 43 w 624"/>
                <a:gd name="T63" fmla="*/ 310 h 552"/>
                <a:gd name="T64" fmla="*/ 92 w 624"/>
                <a:gd name="T65" fmla="*/ 248 h 552"/>
                <a:gd name="T66" fmla="*/ 102 w 624"/>
                <a:gd name="T67" fmla="*/ 244 h 552"/>
                <a:gd name="T68" fmla="*/ 130 w 624"/>
                <a:gd name="T69" fmla="*/ 249 h 552"/>
                <a:gd name="T70" fmla="*/ 158 w 624"/>
                <a:gd name="T71" fmla="*/ 225 h 552"/>
                <a:gd name="T72" fmla="*/ 121 w 624"/>
                <a:gd name="T73" fmla="*/ 180 h 552"/>
                <a:gd name="T74" fmla="*/ 134 w 624"/>
                <a:gd name="T75" fmla="*/ 159 h 552"/>
                <a:gd name="T76" fmla="*/ 106 w 624"/>
                <a:gd name="T77" fmla="*/ 10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4" h="552">
                  <a:moveTo>
                    <a:pt x="103" y="0"/>
                  </a:moveTo>
                  <a:lnTo>
                    <a:pt x="143" y="22"/>
                  </a:lnTo>
                  <a:lnTo>
                    <a:pt x="185" y="38"/>
                  </a:lnTo>
                  <a:lnTo>
                    <a:pt x="299" y="37"/>
                  </a:lnTo>
                  <a:lnTo>
                    <a:pt x="345" y="38"/>
                  </a:lnTo>
                  <a:lnTo>
                    <a:pt x="390" y="45"/>
                  </a:lnTo>
                  <a:lnTo>
                    <a:pt x="390" y="68"/>
                  </a:lnTo>
                  <a:lnTo>
                    <a:pt x="431" y="72"/>
                  </a:lnTo>
                  <a:lnTo>
                    <a:pt x="431" y="55"/>
                  </a:lnTo>
                  <a:lnTo>
                    <a:pt x="476" y="56"/>
                  </a:lnTo>
                  <a:lnTo>
                    <a:pt x="521" y="64"/>
                  </a:lnTo>
                  <a:lnTo>
                    <a:pt x="536" y="60"/>
                  </a:lnTo>
                  <a:lnTo>
                    <a:pt x="548" y="51"/>
                  </a:lnTo>
                  <a:lnTo>
                    <a:pt x="557" y="74"/>
                  </a:lnTo>
                  <a:lnTo>
                    <a:pt x="570" y="97"/>
                  </a:lnTo>
                  <a:lnTo>
                    <a:pt x="595" y="112"/>
                  </a:lnTo>
                  <a:lnTo>
                    <a:pt x="624" y="121"/>
                  </a:lnTo>
                  <a:lnTo>
                    <a:pt x="572" y="185"/>
                  </a:lnTo>
                  <a:lnTo>
                    <a:pt x="572" y="203"/>
                  </a:lnTo>
                  <a:lnTo>
                    <a:pt x="476" y="320"/>
                  </a:lnTo>
                  <a:lnTo>
                    <a:pt x="446" y="343"/>
                  </a:lnTo>
                  <a:lnTo>
                    <a:pt x="415" y="362"/>
                  </a:lnTo>
                  <a:lnTo>
                    <a:pt x="379" y="378"/>
                  </a:lnTo>
                  <a:lnTo>
                    <a:pt x="378" y="382"/>
                  </a:lnTo>
                  <a:lnTo>
                    <a:pt x="378" y="388"/>
                  </a:lnTo>
                  <a:lnTo>
                    <a:pt x="379" y="393"/>
                  </a:lnTo>
                  <a:lnTo>
                    <a:pt x="382" y="397"/>
                  </a:lnTo>
                  <a:lnTo>
                    <a:pt x="408" y="404"/>
                  </a:lnTo>
                  <a:lnTo>
                    <a:pt x="431" y="415"/>
                  </a:lnTo>
                  <a:lnTo>
                    <a:pt x="451" y="431"/>
                  </a:lnTo>
                  <a:lnTo>
                    <a:pt x="442" y="456"/>
                  </a:lnTo>
                  <a:lnTo>
                    <a:pt x="435" y="480"/>
                  </a:lnTo>
                  <a:lnTo>
                    <a:pt x="368" y="486"/>
                  </a:lnTo>
                  <a:lnTo>
                    <a:pt x="300" y="494"/>
                  </a:lnTo>
                  <a:lnTo>
                    <a:pt x="266" y="483"/>
                  </a:lnTo>
                  <a:lnTo>
                    <a:pt x="234" y="469"/>
                  </a:lnTo>
                  <a:lnTo>
                    <a:pt x="207" y="467"/>
                  </a:lnTo>
                  <a:lnTo>
                    <a:pt x="182" y="471"/>
                  </a:lnTo>
                  <a:lnTo>
                    <a:pt x="159" y="479"/>
                  </a:lnTo>
                  <a:lnTo>
                    <a:pt x="137" y="494"/>
                  </a:lnTo>
                  <a:lnTo>
                    <a:pt x="132" y="506"/>
                  </a:lnTo>
                  <a:lnTo>
                    <a:pt x="132" y="517"/>
                  </a:lnTo>
                  <a:lnTo>
                    <a:pt x="140" y="528"/>
                  </a:lnTo>
                  <a:lnTo>
                    <a:pt x="130" y="542"/>
                  </a:lnTo>
                  <a:lnTo>
                    <a:pt x="120" y="552"/>
                  </a:lnTo>
                  <a:lnTo>
                    <a:pt x="120" y="539"/>
                  </a:lnTo>
                  <a:lnTo>
                    <a:pt x="115" y="528"/>
                  </a:lnTo>
                  <a:lnTo>
                    <a:pt x="110" y="521"/>
                  </a:lnTo>
                  <a:lnTo>
                    <a:pt x="99" y="518"/>
                  </a:lnTo>
                  <a:lnTo>
                    <a:pt x="86" y="518"/>
                  </a:lnTo>
                  <a:lnTo>
                    <a:pt x="69" y="528"/>
                  </a:lnTo>
                  <a:lnTo>
                    <a:pt x="53" y="527"/>
                  </a:lnTo>
                  <a:lnTo>
                    <a:pt x="37" y="514"/>
                  </a:lnTo>
                  <a:lnTo>
                    <a:pt x="64" y="513"/>
                  </a:lnTo>
                  <a:lnTo>
                    <a:pt x="64" y="499"/>
                  </a:lnTo>
                  <a:lnTo>
                    <a:pt x="81" y="499"/>
                  </a:lnTo>
                  <a:lnTo>
                    <a:pt x="76" y="474"/>
                  </a:lnTo>
                  <a:lnTo>
                    <a:pt x="65" y="449"/>
                  </a:lnTo>
                  <a:lnTo>
                    <a:pt x="0" y="393"/>
                  </a:lnTo>
                  <a:lnTo>
                    <a:pt x="19" y="382"/>
                  </a:lnTo>
                  <a:lnTo>
                    <a:pt x="35" y="367"/>
                  </a:lnTo>
                  <a:lnTo>
                    <a:pt x="50" y="348"/>
                  </a:lnTo>
                  <a:lnTo>
                    <a:pt x="45" y="329"/>
                  </a:lnTo>
                  <a:lnTo>
                    <a:pt x="43" y="310"/>
                  </a:lnTo>
                  <a:lnTo>
                    <a:pt x="69" y="280"/>
                  </a:lnTo>
                  <a:lnTo>
                    <a:pt x="92" y="248"/>
                  </a:lnTo>
                  <a:lnTo>
                    <a:pt x="96" y="245"/>
                  </a:lnTo>
                  <a:lnTo>
                    <a:pt x="102" y="244"/>
                  </a:lnTo>
                  <a:lnTo>
                    <a:pt x="115" y="250"/>
                  </a:lnTo>
                  <a:lnTo>
                    <a:pt x="130" y="249"/>
                  </a:lnTo>
                  <a:lnTo>
                    <a:pt x="144" y="238"/>
                  </a:lnTo>
                  <a:lnTo>
                    <a:pt x="158" y="225"/>
                  </a:lnTo>
                  <a:lnTo>
                    <a:pt x="139" y="204"/>
                  </a:lnTo>
                  <a:lnTo>
                    <a:pt x="121" y="180"/>
                  </a:lnTo>
                  <a:lnTo>
                    <a:pt x="129" y="170"/>
                  </a:lnTo>
                  <a:lnTo>
                    <a:pt x="134" y="159"/>
                  </a:lnTo>
                  <a:lnTo>
                    <a:pt x="118" y="134"/>
                  </a:lnTo>
                  <a:lnTo>
                    <a:pt x="106" y="104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город-курорт Геленджик"/>
            <p:cNvSpPr>
              <a:spLocks/>
            </p:cNvSpPr>
            <p:nvPr/>
          </p:nvSpPr>
          <p:spPr bwMode="auto">
            <a:xfrm>
              <a:off x="4118249" y="3866017"/>
              <a:ext cx="1139825" cy="889000"/>
            </a:xfrm>
            <a:custGeom>
              <a:avLst/>
              <a:gdLst>
                <a:gd name="T0" fmla="*/ 34 w 718"/>
                <a:gd name="T1" fmla="*/ 0 h 560"/>
                <a:gd name="T2" fmla="*/ 52 w 718"/>
                <a:gd name="T3" fmla="*/ 14 h 560"/>
                <a:gd name="T4" fmla="*/ 59 w 718"/>
                <a:gd name="T5" fmla="*/ 53 h 560"/>
                <a:gd name="T6" fmla="*/ 91 w 718"/>
                <a:gd name="T7" fmla="*/ 49 h 560"/>
                <a:gd name="T8" fmla="*/ 102 w 718"/>
                <a:gd name="T9" fmla="*/ 54 h 560"/>
                <a:gd name="T10" fmla="*/ 107 w 718"/>
                <a:gd name="T11" fmla="*/ 111 h 560"/>
                <a:gd name="T12" fmla="*/ 171 w 718"/>
                <a:gd name="T13" fmla="*/ 129 h 560"/>
                <a:gd name="T14" fmla="*/ 177 w 718"/>
                <a:gd name="T15" fmla="*/ 158 h 560"/>
                <a:gd name="T16" fmla="*/ 192 w 718"/>
                <a:gd name="T17" fmla="*/ 165 h 560"/>
                <a:gd name="T18" fmla="*/ 216 w 718"/>
                <a:gd name="T19" fmla="*/ 150 h 560"/>
                <a:gd name="T20" fmla="*/ 238 w 718"/>
                <a:gd name="T21" fmla="*/ 160 h 560"/>
                <a:gd name="T22" fmla="*/ 249 w 718"/>
                <a:gd name="T23" fmla="*/ 163 h 560"/>
                <a:gd name="T24" fmla="*/ 256 w 718"/>
                <a:gd name="T25" fmla="*/ 193 h 560"/>
                <a:gd name="T26" fmla="*/ 286 w 718"/>
                <a:gd name="T27" fmla="*/ 197 h 560"/>
                <a:gd name="T28" fmla="*/ 345 w 718"/>
                <a:gd name="T29" fmla="*/ 212 h 560"/>
                <a:gd name="T30" fmla="*/ 404 w 718"/>
                <a:gd name="T31" fmla="*/ 246 h 560"/>
                <a:gd name="T32" fmla="*/ 413 w 718"/>
                <a:gd name="T33" fmla="*/ 243 h 560"/>
                <a:gd name="T34" fmla="*/ 420 w 718"/>
                <a:gd name="T35" fmla="*/ 238 h 560"/>
                <a:gd name="T36" fmla="*/ 435 w 718"/>
                <a:gd name="T37" fmla="*/ 211 h 560"/>
                <a:gd name="T38" fmla="*/ 496 w 718"/>
                <a:gd name="T39" fmla="*/ 269 h 560"/>
                <a:gd name="T40" fmla="*/ 526 w 718"/>
                <a:gd name="T41" fmla="*/ 258 h 560"/>
                <a:gd name="T42" fmla="*/ 526 w 718"/>
                <a:gd name="T43" fmla="*/ 227 h 560"/>
                <a:gd name="T44" fmla="*/ 534 w 718"/>
                <a:gd name="T45" fmla="*/ 207 h 560"/>
                <a:gd name="T46" fmla="*/ 570 w 718"/>
                <a:gd name="T47" fmla="*/ 231 h 560"/>
                <a:gd name="T48" fmla="*/ 586 w 718"/>
                <a:gd name="T49" fmla="*/ 268 h 560"/>
                <a:gd name="T50" fmla="*/ 583 w 718"/>
                <a:gd name="T51" fmla="*/ 298 h 560"/>
                <a:gd name="T52" fmla="*/ 632 w 718"/>
                <a:gd name="T53" fmla="*/ 316 h 560"/>
                <a:gd name="T54" fmla="*/ 669 w 718"/>
                <a:gd name="T55" fmla="*/ 360 h 560"/>
                <a:gd name="T56" fmla="*/ 707 w 718"/>
                <a:gd name="T57" fmla="*/ 377 h 560"/>
                <a:gd name="T58" fmla="*/ 718 w 718"/>
                <a:gd name="T59" fmla="*/ 412 h 560"/>
                <a:gd name="T60" fmla="*/ 662 w 718"/>
                <a:gd name="T61" fmla="*/ 509 h 560"/>
                <a:gd name="T62" fmla="*/ 595 w 718"/>
                <a:gd name="T63" fmla="*/ 539 h 560"/>
                <a:gd name="T64" fmla="*/ 496 w 718"/>
                <a:gd name="T65" fmla="*/ 513 h 560"/>
                <a:gd name="T66" fmla="*/ 420 w 718"/>
                <a:gd name="T67" fmla="*/ 486 h 560"/>
                <a:gd name="T68" fmla="*/ 363 w 718"/>
                <a:gd name="T69" fmla="*/ 450 h 560"/>
                <a:gd name="T70" fmla="*/ 300 w 718"/>
                <a:gd name="T71" fmla="*/ 426 h 560"/>
                <a:gd name="T72" fmla="*/ 279 w 718"/>
                <a:gd name="T73" fmla="*/ 396 h 560"/>
                <a:gd name="T74" fmla="*/ 250 w 718"/>
                <a:gd name="T75" fmla="*/ 356 h 560"/>
                <a:gd name="T76" fmla="*/ 213 w 718"/>
                <a:gd name="T77" fmla="*/ 309 h 560"/>
                <a:gd name="T78" fmla="*/ 196 w 718"/>
                <a:gd name="T79" fmla="*/ 283 h 560"/>
                <a:gd name="T80" fmla="*/ 201 w 718"/>
                <a:gd name="T81" fmla="*/ 264 h 560"/>
                <a:gd name="T82" fmla="*/ 179 w 718"/>
                <a:gd name="T83" fmla="*/ 245 h 560"/>
                <a:gd name="T84" fmla="*/ 154 w 718"/>
                <a:gd name="T85" fmla="*/ 253 h 560"/>
                <a:gd name="T86" fmla="*/ 144 w 718"/>
                <a:gd name="T87" fmla="*/ 269 h 560"/>
                <a:gd name="T88" fmla="*/ 99 w 718"/>
                <a:gd name="T89" fmla="*/ 243 h 560"/>
                <a:gd name="T90" fmla="*/ 45 w 718"/>
                <a:gd name="T91" fmla="*/ 188 h 560"/>
                <a:gd name="T92" fmla="*/ 71 w 718"/>
                <a:gd name="T93" fmla="*/ 175 h 560"/>
                <a:gd name="T94" fmla="*/ 72 w 718"/>
                <a:gd name="T95" fmla="*/ 166 h 560"/>
                <a:gd name="T96" fmla="*/ 0 w 718"/>
                <a:gd name="T97" fmla="*/ 90 h 560"/>
                <a:gd name="T98" fmla="*/ 20 w 718"/>
                <a:gd name="T99" fmla="*/ 63 h 560"/>
                <a:gd name="T100" fmla="*/ 23 w 718"/>
                <a:gd name="T101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8" h="560">
                  <a:moveTo>
                    <a:pt x="23" y="0"/>
                  </a:moveTo>
                  <a:lnTo>
                    <a:pt x="34" y="0"/>
                  </a:lnTo>
                  <a:lnTo>
                    <a:pt x="44" y="4"/>
                  </a:lnTo>
                  <a:lnTo>
                    <a:pt x="52" y="14"/>
                  </a:lnTo>
                  <a:lnTo>
                    <a:pt x="57" y="33"/>
                  </a:lnTo>
                  <a:lnTo>
                    <a:pt x="59" y="53"/>
                  </a:lnTo>
                  <a:lnTo>
                    <a:pt x="86" y="49"/>
                  </a:lnTo>
                  <a:lnTo>
                    <a:pt x="91" y="49"/>
                  </a:lnTo>
                  <a:lnTo>
                    <a:pt x="97" y="50"/>
                  </a:lnTo>
                  <a:lnTo>
                    <a:pt x="102" y="54"/>
                  </a:lnTo>
                  <a:lnTo>
                    <a:pt x="106" y="58"/>
                  </a:lnTo>
                  <a:lnTo>
                    <a:pt x="107" y="111"/>
                  </a:lnTo>
                  <a:lnTo>
                    <a:pt x="140" y="117"/>
                  </a:lnTo>
                  <a:lnTo>
                    <a:pt x="171" y="129"/>
                  </a:lnTo>
                  <a:lnTo>
                    <a:pt x="173" y="147"/>
                  </a:lnTo>
                  <a:lnTo>
                    <a:pt x="177" y="158"/>
                  </a:lnTo>
                  <a:lnTo>
                    <a:pt x="182" y="165"/>
                  </a:lnTo>
                  <a:lnTo>
                    <a:pt x="192" y="165"/>
                  </a:lnTo>
                  <a:lnTo>
                    <a:pt x="203" y="160"/>
                  </a:lnTo>
                  <a:lnTo>
                    <a:pt x="216" y="150"/>
                  </a:lnTo>
                  <a:lnTo>
                    <a:pt x="238" y="148"/>
                  </a:lnTo>
                  <a:lnTo>
                    <a:pt x="238" y="160"/>
                  </a:lnTo>
                  <a:lnTo>
                    <a:pt x="243" y="160"/>
                  </a:lnTo>
                  <a:lnTo>
                    <a:pt x="249" y="163"/>
                  </a:lnTo>
                  <a:lnTo>
                    <a:pt x="254" y="166"/>
                  </a:lnTo>
                  <a:lnTo>
                    <a:pt x="256" y="193"/>
                  </a:lnTo>
                  <a:lnTo>
                    <a:pt x="272" y="193"/>
                  </a:lnTo>
                  <a:lnTo>
                    <a:pt x="286" y="197"/>
                  </a:lnTo>
                  <a:lnTo>
                    <a:pt x="296" y="208"/>
                  </a:lnTo>
                  <a:lnTo>
                    <a:pt x="345" y="212"/>
                  </a:lnTo>
                  <a:lnTo>
                    <a:pt x="374" y="231"/>
                  </a:lnTo>
                  <a:lnTo>
                    <a:pt x="404" y="246"/>
                  </a:lnTo>
                  <a:lnTo>
                    <a:pt x="409" y="246"/>
                  </a:lnTo>
                  <a:lnTo>
                    <a:pt x="413" y="243"/>
                  </a:lnTo>
                  <a:lnTo>
                    <a:pt x="416" y="241"/>
                  </a:lnTo>
                  <a:lnTo>
                    <a:pt x="420" y="238"/>
                  </a:lnTo>
                  <a:lnTo>
                    <a:pt x="427" y="223"/>
                  </a:lnTo>
                  <a:lnTo>
                    <a:pt x="435" y="211"/>
                  </a:lnTo>
                  <a:lnTo>
                    <a:pt x="464" y="242"/>
                  </a:lnTo>
                  <a:lnTo>
                    <a:pt x="496" y="269"/>
                  </a:lnTo>
                  <a:lnTo>
                    <a:pt x="513" y="265"/>
                  </a:lnTo>
                  <a:lnTo>
                    <a:pt x="526" y="258"/>
                  </a:lnTo>
                  <a:lnTo>
                    <a:pt x="538" y="246"/>
                  </a:lnTo>
                  <a:lnTo>
                    <a:pt x="526" y="227"/>
                  </a:lnTo>
                  <a:lnTo>
                    <a:pt x="521" y="207"/>
                  </a:lnTo>
                  <a:lnTo>
                    <a:pt x="534" y="207"/>
                  </a:lnTo>
                  <a:lnTo>
                    <a:pt x="548" y="212"/>
                  </a:lnTo>
                  <a:lnTo>
                    <a:pt x="570" y="231"/>
                  </a:lnTo>
                  <a:lnTo>
                    <a:pt x="590" y="252"/>
                  </a:lnTo>
                  <a:lnTo>
                    <a:pt x="586" y="268"/>
                  </a:lnTo>
                  <a:lnTo>
                    <a:pt x="579" y="284"/>
                  </a:lnTo>
                  <a:lnTo>
                    <a:pt x="583" y="298"/>
                  </a:lnTo>
                  <a:lnTo>
                    <a:pt x="593" y="307"/>
                  </a:lnTo>
                  <a:lnTo>
                    <a:pt x="632" y="316"/>
                  </a:lnTo>
                  <a:lnTo>
                    <a:pt x="651" y="337"/>
                  </a:lnTo>
                  <a:lnTo>
                    <a:pt x="669" y="360"/>
                  </a:lnTo>
                  <a:lnTo>
                    <a:pt x="689" y="367"/>
                  </a:lnTo>
                  <a:lnTo>
                    <a:pt x="707" y="377"/>
                  </a:lnTo>
                  <a:lnTo>
                    <a:pt x="710" y="396"/>
                  </a:lnTo>
                  <a:lnTo>
                    <a:pt x="718" y="412"/>
                  </a:lnTo>
                  <a:lnTo>
                    <a:pt x="687" y="460"/>
                  </a:lnTo>
                  <a:lnTo>
                    <a:pt x="662" y="509"/>
                  </a:lnTo>
                  <a:lnTo>
                    <a:pt x="642" y="560"/>
                  </a:lnTo>
                  <a:lnTo>
                    <a:pt x="595" y="539"/>
                  </a:lnTo>
                  <a:lnTo>
                    <a:pt x="547" y="522"/>
                  </a:lnTo>
                  <a:lnTo>
                    <a:pt x="496" y="513"/>
                  </a:lnTo>
                  <a:lnTo>
                    <a:pt x="445" y="509"/>
                  </a:lnTo>
                  <a:lnTo>
                    <a:pt x="420" y="486"/>
                  </a:lnTo>
                  <a:lnTo>
                    <a:pt x="393" y="466"/>
                  </a:lnTo>
                  <a:lnTo>
                    <a:pt x="363" y="450"/>
                  </a:lnTo>
                  <a:lnTo>
                    <a:pt x="306" y="443"/>
                  </a:lnTo>
                  <a:lnTo>
                    <a:pt x="300" y="426"/>
                  </a:lnTo>
                  <a:lnTo>
                    <a:pt x="291" y="409"/>
                  </a:lnTo>
                  <a:lnTo>
                    <a:pt x="279" y="396"/>
                  </a:lnTo>
                  <a:lnTo>
                    <a:pt x="262" y="386"/>
                  </a:lnTo>
                  <a:lnTo>
                    <a:pt x="250" y="356"/>
                  </a:lnTo>
                  <a:lnTo>
                    <a:pt x="234" y="330"/>
                  </a:lnTo>
                  <a:lnTo>
                    <a:pt x="213" y="309"/>
                  </a:lnTo>
                  <a:lnTo>
                    <a:pt x="189" y="290"/>
                  </a:lnTo>
                  <a:lnTo>
                    <a:pt x="196" y="283"/>
                  </a:lnTo>
                  <a:lnTo>
                    <a:pt x="204" y="277"/>
                  </a:lnTo>
                  <a:lnTo>
                    <a:pt x="201" y="264"/>
                  </a:lnTo>
                  <a:lnTo>
                    <a:pt x="193" y="253"/>
                  </a:lnTo>
                  <a:lnTo>
                    <a:pt x="179" y="245"/>
                  </a:lnTo>
                  <a:lnTo>
                    <a:pt x="152" y="242"/>
                  </a:lnTo>
                  <a:lnTo>
                    <a:pt x="154" y="253"/>
                  </a:lnTo>
                  <a:lnTo>
                    <a:pt x="158" y="264"/>
                  </a:lnTo>
                  <a:lnTo>
                    <a:pt x="144" y="269"/>
                  </a:lnTo>
                  <a:lnTo>
                    <a:pt x="131" y="267"/>
                  </a:lnTo>
                  <a:lnTo>
                    <a:pt x="99" y="243"/>
                  </a:lnTo>
                  <a:lnTo>
                    <a:pt x="71" y="216"/>
                  </a:lnTo>
                  <a:lnTo>
                    <a:pt x="45" y="188"/>
                  </a:lnTo>
                  <a:lnTo>
                    <a:pt x="68" y="179"/>
                  </a:lnTo>
                  <a:lnTo>
                    <a:pt x="71" y="175"/>
                  </a:lnTo>
                  <a:lnTo>
                    <a:pt x="72" y="170"/>
                  </a:lnTo>
                  <a:lnTo>
                    <a:pt x="72" y="166"/>
                  </a:lnTo>
                  <a:lnTo>
                    <a:pt x="69" y="160"/>
                  </a:lnTo>
                  <a:lnTo>
                    <a:pt x="0" y="90"/>
                  </a:lnTo>
                  <a:lnTo>
                    <a:pt x="12" y="77"/>
                  </a:lnTo>
                  <a:lnTo>
                    <a:pt x="20" y="63"/>
                  </a:lnTo>
                  <a:lnTo>
                    <a:pt x="19" y="31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Лабинский район"/>
            <p:cNvSpPr>
              <a:spLocks/>
            </p:cNvSpPr>
            <p:nvPr/>
          </p:nvSpPr>
          <p:spPr bwMode="auto">
            <a:xfrm>
              <a:off x="8063187" y="3980317"/>
              <a:ext cx="720725" cy="1331913"/>
            </a:xfrm>
            <a:custGeom>
              <a:avLst/>
              <a:gdLst>
                <a:gd name="T0" fmla="*/ 190 w 454"/>
                <a:gd name="T1" fmla="*/ 20 h 839"/>
                <a:gd name="T2" fmla="*/ 222 w 454"/>
                <a:gd name="T3" fmla="*/ 39 h 839"/>
                <a:gd name="T4" fmla="*/ 265 w 454"/>
                <a:gd name="T5" fmla="*/ 78 h 839"/>
                <a:gd name="T6" fmla="*/ 296 w 454"/>
                <a:gd name="T7" fmla="*/ 76 h 839"/>
                <a:gd name="T8" fmla="*/ 347 w 454"/>
                <a:gd name="T9" fmla="*/ 121 h 839"/>
                <a:gd name="T10" fmla="*/ 366 w 454"/>
                <a:gd name="T11" fmla="*/ 129 h 839"/>
                <a:gd name="T12" fmla="*/ 368 w 454"/>
                <a:gd name="T13" fmla="*/ 151 h 839"/>
                <a:gd name="T14" fmla="*/ 393 w 454"/>
                <a:gd name="T15" fmla="*/ 175 h 839"/>
                <a:gd name="T16" fmla="*/ 426 w 454"/>
                <a:gd name="T17" fmla="*/ 196 h 839"/>
                <a:gd name="T18" fmla="*/ 426 w 454"/>
                <a:gd name="T19" fmla="*/ 203 h 839"/>
                <a:gd name="T20" fmla="*/ 396 w 454"/>
                <a:gd name="T21" fmla="*/ 237 h 839"/>
                <a:gd name="T22" fmla="*/ 438 w 454"/>
                <a:gd name="T23" fmla="*/ 297 h 839"/>
                <a:gd name="T24" fmla="*/ 431 w 454"/>
                <a:gd name="T25" fmla="*/ 299 h 839"/>
                <a:gd name="T26" fmla="*/ 426 w 454"/>
                <a:gd name="T27" fmla="*/ 297 h 839"/>
                <a:gd name="T28" fmla="*/ 408 w 454"/>
                <a:gd name="T29" fmla="*/ 292 h 839"/>
                <a:gd name="T30" fmla="*/ 383 w 454"/>
                <a:gd name="T31" fmla="*/ 286 h 839"/>
                <a:gd name="T32" fmla="*/ 371 w 454"/>
                <a:gd name="T33" fmla="*/ 291 h 839"/>
                <a:gd name="T34" fmla="*/ 368 w 454"/>
                <a:gd name="T35" fmla="*/ 310 h 839"/>
                <a:gd name="T36" fmla="*/ 370 w 454"/>
                <a:gd name="T37" fmla="*/ 317 h 839"/>
                <a:gd name="T38" fmla="*/ 374 w 454"/>
                <a:gd name="T39" fmla="*/ 317 h 839"/>
                <a:gd name="T40" fmla="*/ 379 w 454"/>
                <a:gd name="T41" fmla="*/ 309 h 839"/>
                <a:gd name="T42" fmla="*/ 386 w 454"/>
                <a:gd name="T43" fmla="*/ 318 h 839"/>
                <a:gd name="T44" fmla="*/ 431 w 454"/>
                <a:gd name="T45" fmla="*/ 305 h 839"/>
                <a:gd name="T46" fmla="*/ 440 w 454"/>
                <a:gd name="T47" fmla="*/ 318 h 839"/>
                <a:gd name="T48" fmla="*/ 423 w 454"/>
                <a:gd name="T49" fmla="*/ 352 h 839"/>
                <a:gd name="T50" fmla="*/ 440 w 454"/>
                <a:gd name="T51" fmla="*/ 385 h 839"/>
                <a:gd name="T52" fmla="*/ 438 w 454"/>
                <a:gd name="T53" fmla="*/ 408 h 839"/>
                <a:gd name="T54" fmla="*/ 454 w 454"/>
                <a:gd name="T55" fmla="*/ 435 h 839"/>
                <a:gd name="T56" fmla="*/ 424 w 454"/>
                <a:gd name="T57" fmla="*/ 480 h 839"/>
                <a:gd name="T58" fmla="*/ 383 w 454"/>
                <a:gd name="T59" fmla="*/ 528 h 839"/>
                <a:gd name="T60" fmla="*/ 332 w 454"/>
                <a:gd name="T61" fmla="*/ 575 h 839"/>
                <a:gd name="T62" fmla="*/ 343 w 454"/>
                <a:gd name="T63" fmla="*/ 607 h 839"/>
                <a:gd name="T64" fmla="*/ 359 w 454"/>
                <a:gd name="T65" fmla="*/ 635 h 839"/>
                <a:gd name="T66" fmla="*/ 379 w 454"/>
                <a:gd name="T67" fmla="*/ 695 h 839"/>
                <a:gd name="T68" fmla="*/ 413 w 454"/>
                <a:gd name="T69" fmla="*/ 792 h 839"/>
                <a:gd name="T70" fmla="*/ 396 w 454"/>
                <a:gd name="T71" fmla="*/ 812 h 839"/>
                <a:gd name="T72" fmla="*/ 372 w 454"/>
                <a:gd name="T73" fmla="*/ 827 h 839"/>
                <a:gd name="T74" fmla="*/ 341 w 454"/>
                <a:gd name="T75" fmla="*/ 823 h 839"/>
                <a:gd name="T76" fmla="*/ 306 w 454"/>
                <a:gd name="T77" fmla="*/ 763 h 839"/>
                <a:gd name="T78" fmla="*/ 264 w 454"/>
                <a:gd name="T79" fmla="*/ 676 h 839"/>
                <a:gd name="T80" fmla="*/ 196 w 454"/>
                <a:gd name="T81" fmla="*/ 605 h 839"/>
                <a:gd name="T82" fmla="*/ 124 w 454"/>
                <a:gd name="T83" fmla="*/ 475 h 839"/>
                <a:gd name="T84" fmla="*/ 102 w 454"/>
                <a:gd name="T85" fmla="*/ 385 h 839"/>
                <a:gd name="T86" fmla="*/ 68 w 454"/>
                <a:gd name="T87" fmla="*/ 318 h 839"/>
                <a:gd name="T88" fmla="*/ 22 w 454"/>
                <a:gd name="T89" fmla="*/ 167 h 839"/>
                <a:gd name="T90" fmla="*/ 11 w 454"/>
                <a:gd name="T91" fmla="*/ 109 h 839"/>
                <a:gd name="T92" fmla="*/ 27 w 454"/>
                <a:gd name="T93" fmla="*/ 63 h 839"/>
                <a:gd name="T94" fmla="*/ 54 w 454"/>
                <a:gd name="T95" fmla="*/ 76 h 839"/>
                <a:gd name="T96" fmla="*/ 140 w 454"/>
                <a:gd name="T97" fmla="*/ 49 h 839"/>
                <a:gd name="T98" fmla="*/ 128 w 454"/>
                <a:gd name="T99" fmla="*/ 35 h 839"/>
                <a:gd name="T100" fmla="*/ 126 w 454"/>
                <a:gd name="T101" fmla="*/ 26 h 839"/>
                <a:gd name="T102" fmla="*/ 151 w 454"/>
                <a:gd name="T103" fmla="*/ 10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4" h="839">
                  <a:moveTo>
                    <a:pt x="175" y="0"/>
                  </a:moveTo>
                  <a:lnTo>
                    <a:pt x="190" y="20"/>
                  </a:lnTo>
                  <a:lnTo>
                    <a:pt x="203" y="42"/>
                  </a:lnTo>
                  <a:lnTo>
                    <a:pt x="222" y="39"/>
                  </a:lnTo>
                  <a:lnTo>
                    <a:pt x="238" y="33"/>
                  </a:lnTo>
                  <a:lnTo>
                    <a:pt x="265" y="78"/>
                  </a:lnTo>
                  <a:lnTo>
                    <a:pt x="288" y="71"/>
                  </a:lnTo>
                  <a:lnTo>
                    <a:pt x="296" y="76"/>
                  </a:lnTo>
                  <a:lnTo>
                    <a:pt x="333" y="129"/>
                  </a:lnTo>
                  <a:lnTo>
                    <a:pt x="347" y="121"/>
                  </a:lnTo>
                  <a:lnTo>
                    <a:pt x="358" y="120"/>
                  </a:lnTo>
                  <a:lnTo>
                    <a:pt x="366" y="129"/>
                  </a:lnTo>
                  <a:lnTo>
                    <a:pt x="372" y="146"/>
                  </a:lnTo>
                  <a:lnTo>
                    <a:pt x="368" y="151"/>
                  </a:lnTo>
                  <a:lnTo>
                    <a:pt x="364" y="156"/>
                  </a:lnTo>
                  <a:lnTo>
                    <a:pt x="393" y="175"/>
                  </a:lnTo>
                  <a:lnTo>
                    <a:pt x="423" y="192"/>
                  </a:lnTo>
                  <a:lnTo>
                    <a:pt x="426" y="196"/>
                  </a:lnTo>
                  <a:lnTo>
                    <a:pt x="427" y="199"/>
                  </a:lnTo>
                  <a:lnTo>
                    <a:pt x="426" y="203"/>
                  </a:lnTo>
                  <a:lnTo>
                    <a:pt x="424" y="205"/>
                  </a:lnTo>
                  <a:lnTo>
                    <a:pt x="396" y="237"/>
                  </a:lnTo>
                  <a:lnTo>
                    <a:pt x="440" y="291"/>
                  </a:lnTo>
                  <a:lnTo>
                    <a:pt x="438" y="297"/>
                  </a:lnTo>
                  <a:lnTo>
                    <a:pt x="434" y="299"/>
                  </a:lnTo>
                  <a:lnTo>
                    <a:pt x="431" y="299"/>
                  </a:lnTo>
                  <a:lnTo>
                    <a:pt x="428" y="299"/>
                  </a:lnTo>
                  <a:lnTo>
                    <a:pt x="426" y="297"/>
                  </a:lnTo>
                  <a:lnTo>
                    <a:pt x="423" y="291"/>
                  </a:lnTo>
                  <a:lnTo>
                    <a:pt x="408" y="292"/>
                  </a:lnTo>
                  <a:lnTo>
                    <a:pt x="393" y="295"/>
                  </a:lnTo>
                  <a:lnTo>
                    <a:pt x="383" y="286"/>
                  </a:lnTo>
                  <a:lnTo>
                    <a:pt x="377" y="284"/>
                  </a:lnTo>
                  <a:lnTo>
                    <a:pt x="371" y="291"/>
                  </a:lnTo>
                  <a:lnTo>
                    <a:pt x="368" y="305"/>
                  </a:lnTo>
                  <a:lnTo>
                    <a:pt x="368" y="310"/>
                  </a:lnTo>
                  <a:lnTo>
                    <a:pt x="368" y="314"/>
                  </a:lnTo>
                  <a:lnTo>
                    <a:pt x="370" y="317"/>
                  </a:lnTo>
                  <a:lnTo>
                    <a:pt x="371" y="318"/>
                  </a:lnTo>
                  <a:lnTo>
                    <a:pt x="374" y="317"/>
                  </a:lnTo>
                  <a:lnTo>
                    <a:pt x="377" y="314"/>
                  </a:lnTo>
                  <a:lnTo>
                    <a:pt x="379" y="309"/>
                  </a:lnTo>
                  <a:lnTo>
                    <a:pt x="382" y="314"/>
                  </a:lnTo>
                  <a:lnTo>
                    <a:pt x="386" y="318"/>
                  </a:lnTo>
                  <a:lnTo>
                    <a:pt x="423" y="318"/>
                  </a:lnTo>
                  <a:lnTo>
                    <a:pt x="431" y="305"/>
                  </a:lnTo>
                  <a:lnTo>
                    <a:pt x="435" y="312"/>
                  </a:lnTo>
                  <a:lnTo>
                    <a:pt x="440" y="318"/>
                  </a:lnTo>
                  <a:lnTo>
                    <a:pt x="427" y="335"/>
                  </a:lnTo>
                  <a:lnTo>
                    <a:pt x="423" y="352"/>
                  </a:lnTo>
                  <a:lnTo>
                    <a:pt x="427" y="369"/>
                  </a:lnTo>
                  <a:lnTo>
                    <a:pt x="440" y="385"/>
                  </a:lnTo>
                  <a:lnTo>
                    <a:pt x="436" y="396"/>
                  </a:lnTo>
                  <a:lnTo>
                    <a:pt x="438" y="408"/>
                  </a:lnTo>
                  <a:lnTo>
                    <a:pt x="446" y="420"/>
                  </a:lnTo>
                  <a:lnTo>
                    <a:pt x="454" y="435"/>
                  </a:lnTo>
                  <a:lnTo>
                    <a:pt x="424" y="461"/>
                  </a:lnTo>
                  <a:lnTo>
                    <a:pt x="424" y="480"/>
                  </a:lnTo>
                  <a:lnTo>
                    <a:pt x="431" y="498"/>
                  </a:lnTo>
                  <a:lnTo>
                    <a:pt x="383" y="528"/>
                  </a:lnTo>
                  <a:lnTo>
                    <a:pt x="334" y="556"/>
                  </a:lnTo>
                  <a:lnTo>
                    <a:pt x="332" y="575"/>
                  </a:lnTo>
                  <a:lnTo>
                    <a:pt x="334" y="592"/>
                  </a:lnTo>
                  <a:lnTo>
                    <a:pt x="343" y="607"/>
                  </a:lnTo>
                  <a:lnTo>
                    <a:pt x="358" y="619"/>
                  </a:lnTo>
                  <a:lnTo>
                    <a:pt x="359" y="635"/>
                  </a:lnTo>
                  <a:lnTo>
                    <a:pt x="355" y="650"/>
                  </a:lnTo>
                  <a:lnTo>
                    <a:pt x="379" y="695"/>
                  </a:lnTo>
                  <a:lnTo>
                    <a:pt x="398" y="743"/>
                  </a:lnTo>
                  <a:lnTo>
                    <a:pt x="413" y="792"/>
                  </a:lnTo>
                  <a:lnTo>
                    <a:pt x="406" y="804"/>
                  </a:lnTo>
                  <a:lnTo>
                    <a:pt x="396" y="812"/>
                  </a:lnTo>
                  <a:lnTo>
                    <a:pt x="382" y="813"/>
                  </a:lnTo>
                  <a:lnTo>
                    <a:pt x="372" y="827"/>
                  </a:lnTo>
                  <a:lnTo>
                    <a:pt x="362" y="839"/>
                  </a:lnTo>
                  <a:lnTo>
                    <a:pt x="341" y="823"/>
                  </a:lnTo>
                  <a:lnTo>
                    <a:pt x="317" y="812"/>
                  </a:lnTo>
                  <a:lnTo>
                    <a:pt x="306" y="763"/>
                  </a:lnTo>
                  <a:lnTo>
                    <a:pt x="288" y="717"/>
                  </a:lnTo>
                  <a:lnTo>
                    <a:pt x="264" y="676"/>
                  </a:lnTo>
                  <a:lnTo>
                    <a:pt x="234" y="638"/>
                  </a:lnTo>
                  <a:lnTo>
                    <a:pt x="196" y="605"/>
                  </a:lnTo>
                  <a:lnTo>
                    <a:pt x="159" y="541"/>
                  </a:lnTo>
                  <a:lnTo>
                    <a:pt x="124" y="475"/>
                  </a:lnTo>
                  <a:lnTo>
                    <a:pt x="114" y="430"/>
                  </a:lnTo>
                  <a:lnTo>
                    <a:pt x="102" y="385"/>
                  </a:lnTo>
                  <a:lnTo>
                    <a:pt x="82" y="352"/>
                  </a:lnTo>
                  <a:lnTo>
                    <a:pt x="68" y="318"/>
                  </a:lnTo>
                  <a:lnTo>
                    <a:pt x="48" y="215"/>
                  </a:lnTo>
                  <a:lnTo>
                    <a:pt x="22" y="167"/>
                  </a:lnTo>
                  <a:lnTo>
                    <a:pt x="0" y="118"/>
                  </a:lnTo>
                  <a:lnTo>
                    <a:pt x="11" y="109"/>
                  </a:lnTo>
                  <a:lnTo>
                    <a:pt x="24" y="102"/>
                  </a:lnTo>
                  <a:lnTo>
                    <a:pt x="27" y="63"/>
                  </a:lnTo>
                  <a:lnTo>
                    <a:pt x="42" y="65"/>
                  </a:lnTo>
                  <a:lnTo>
                    <a:pt x="54" y="76"/>
                  </a:lnTo>
                  <a:lnTo>
                    <a:pt x="98" y="64"/>
                  </a:lnTo>
                  <a:lnTo>
                    <a:pt x="140" y="49"/>
                  </a:lnTo>
                  <a:lnTo>
                    <a:pt x="135" y="41"/>
                  </a:lnTo>
                  <a:lnTo>
                    <a:pt x="128" y="35"/>
                  </a:lnTo>
                  <a:lnTo>
                    <a:pt x="126" y="31"/>
                  </a:lnTo>
                  <a:lnTo>
                    <a:pt x="126" y="26"/>
                  </a:lnTo>
                  <a:lnTo>
                    <a:pt x="128" y="22"/>
                  </a:lnTo>
                  <a:lnTo>
                    <a:pt x="151" y="1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Мостовский район"/>
            <p:cNvSpPr>
              <a:spLocks/>
            </p:cNvSpPr>
            <p:nvPr/>
          </p:nvSpPr>
          <p:spPr bwMode="auto">
            <a:xfrm>
              <a:off x="7601224" y="4035880"/>
              <a:ext cx="931863" cy="2336800"/>
            </a:xfrm>
            <a:custGeom>
              <a:avLst/>
              <a:gdLst>
                <a:gd name="T0" fmla="*/ 152 w 587"/>
                <a:gd name="T1" fmla="*/ 7 h 1472"/>
                <a:gd name="T2" fmla="*/ 173 w 587"/>
                <a:gd name="T3" fmla="*/ 22 h 1472"/>
                <a:gd name="T4" fmla="*/ 184 w 587"/>
                <a:gd name="T5" fmla="*/ 126 h 1472"/>
                <a:gd name="T6" fmla="*/ 237 w 587"/>
                <a:gd name="T7" fmla="*/ 150 h 1472"/>
                <a:gd name="T8" fmla="*/ 262 w 587"/>
                <a:gd name="T9" fmla="*/ 229 h 1472"/>
                <a:gd name="T10" fmla="*/ 269 w 587"/>
                <a:gd name="T11" fmla="*/ 319 h 1472"/>
                <a:gd name="T12" fmla="*/ 303 w 587"/>
                <a:gd name="T13" fmla="*/ 361 h 1472"/>
                <a:gd name="T14" fmla="*/ 381 w 587"/>
                <a:gd name="T15" fmla="*/ 372 h 1472"/>
                <a:gd name="T16" fmla="*/ 405 w 587"/>
                <a:gd name="T17" fmla="*/ 463 h 1472"/>
                <a:gd name="T18" fmla="*/ 492 w 587"/>
                <a:gd name="T19" fmla="*/ 599 h 1472"/>
                <a:gd name="T20" fmla="*/ 553 w 587"/>
                <a:gd name="T21" fmla="*/ 670 h 1472"/>
                <a:gd name="T22" fmla="*/ 583 w 587"/>
                <a:gd name="T23" fmla="*/ 777 h 1472"/>
                <a:gd name="T24" fmla="*/ 500 w 587"/>
                <a:gd name="T25" fmla="*/ 740 h 1472"/>
                <a:gd name="T26" fmla="*/ 458 w 587"/>
                <a:gd name="T27" fmla="*/ 761 h 1472"/>
                <a:gd name="T28" fmla="*/ 469 w 587"/>
                <a:gd name="T29" fmla="*/ 818 h 1472"/>
                <a:gd name="T30" fmla="*/ 481 w 587"/>
                <a:gd name="T31" fmla="*/ 914 h 1472"/>
                <a:gd name="T32" fmla="*/ 434 w 587"/>
                <a:gd name="T33" fmla="*/ 989 h 1472"/>
                <a:gd name="T34" fmla="*/ 393 w 587"/>
                <a:gd name="T35" fmla="*/ 1014 h 1472"/>
                <a:gd name="T36" fmla="*/ 337 w 587"/>
                <a:gd name="T37" fmla="*/ 1097 h 1472"/>
                <a:gd name="T38" fmla="*/ 307 w 587"/>
                <a:gd name="T39" fmla="*/ 1185 h 1472"/>
                <a:gd name="T40" fmla="*/ 277 w 587"/>
                <a:gd name="T41" fmla="*/ 1233 h 1472"/>
                <a:gd name="T42" fmla="*/ 265 w 587"/>
                <a:gd name="T43" fmla="*/ 1257 h 1472"/>
                <a:gd name="T44" fmla="*/ 279 w 587"/>
                <a:gd name="T45" fmla="*/ 1331 h 1472"/>
                <a:gd name="T46" fmla="*/ 303 w 587"/>
                <a:gd name="T47" fmla="*/ 1396 h 1472"/>
                <a:gd name="T48" fmla="*/ 284 w 587"/>
                <a:gd name="T49" fmla="*/ 1471 h 1472"/>
                <a:gd name="T50" fmla="*/ 205 w 587"/>
                <a:gd name="T51" fmla="*/ 1396 h 1472"/>
                <a:gd name="T52" fmla="*/ 87 w 587"/>
                <a:gd name="T53" fmla="*/ 1312 h 1472"/>
                <a:gd name="T54" fmla="*/ 88 w 587"/>
                <a:gd name="T55" fmla="*/ 1265 h 1472"/>
                <a:gd name="T56" fmla="*/ 8 w 587"/>
                <a:gd name="T57" fmla="*/ 1237 h 1472"/>
                <a:gd name="T58" fmla="*/ 34 w 587"/>
                <a:gd name="T59" fmla="*/ 1206 h 1472"/>
                <a:gd name="T60" fmla="*/ 25 w 587"/>
                <a:gd name="T61" fmla="*/ 1133 h 1472"/>
                <a:gd name="T62" fmla="*/ 78 w 587"/>
                <a:gd name="T63" fmla="*/ 993 h 1472"/>
                <a:gd name="T64" fmla="*/ 87 w 587"/>
                <a:gd name="T65" fmla="*/ 898 h 1472"/>
                <a:gd name="T66" fmla="*/ 64 w 587"/>
                <a:gd name="T67" fmla="*/ 822 h 1472"/>
                <a:gd name="T68" fmla="*/ 14 w 587"/>
                <a:gd name="T69" fmla="*/ 618 h 1472"/>
                <a:gd name="T70" fmla="*/ 121 w 587"/>
                <a:gd name="T71" fmla="*/ 525 h 1472"/>
                <a:gd name="T72" fmla="*/ 67 w 587"/>
                <a:gd name="T73" fmla="*/ 387 h 1472"/>
                <a:gd name="T74" fmla="*/ 50 w 587"/>
                <a:gd name="T75" fmla="*/ 323 h 1472"/>
                <a:gd name="T76" fmla="*/ 72 w 587"/>
                <a:gd name="T77" fmla="*/ 283 h 1472"/>
                <a:gd name="T78" fmla="*/ 38 w 587"/>
                <a:gd name="T79" fmla="*/ 238 h 1472"/>
                <a:gd name="T80" fmla="*/ 4 w 587"/>
                <a:gd name="T81" fmla="*/ 115 h 1472"/>
                <a:gd name="T82" fmla="*/ 31 w 587"/>
                <a:gd name="T83" fmla="*/ 82 h 1472"/>
                <a:gd name="T84" fmla="*/ 37 w 587"/>
                <a:gd name="T85" fmla="*/ 51 h 1472"/>
                <a:gd name="T86" fmla="*/ 49 w 587"/>
                <a:gd name="T87" fmla="*/ 37 h 1472"/>
                <a:gd name="T88" fmla="*/ 90 w 587"/>
                <a:gd name="T89" fmla="*/ 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7" h="1472">
                  <a:moveTo>
                    <a:pt x="131" y="0"/>
                  </a:moveTo>
                  <a:lnTo>
                    <a:pt x="152" y="0"/>
                  </a:lnTo>
                  <a:lnTo>
                    <a:pt x="152" y="7"/>
                  </a:lnTo>
                  <a:lnTo>
                    <a:pt x="154" y="13"/>
                  </a:lnTo>
                  <a:lnTo>
                    <a:pt x="156" y="18"/>
                  </a:lnTo>
                  <a:lnTo>
                    <a:pt x="173" y="22"/>
                  </a:lnTo>
                  <a:lnTo>
                    <a:pt x="188" y="22"/>
                  </a:lnTo>
                  <a:lnTo>
                    <a:pt x="184" y="74"/>
                  </a:lnTo>
                  <a:lnTo>
                    <a:pt x="184" y="126"/>
                  </a:lnTo>
                  <a:lnTo>
                    <a:pt x="233" y="126"/>
                  </a:lnTo>
                  <a:lnTo>
                    <a:pt x="233" y="140"/>
                  </a:lnTo>
                  <a:lnTo>
                    <a:pt x="237" y="150"/>
                  </a:lnTo>
                  <a:lnTo>
                    <a:pt x="246" y="157"/>
                  </a:lnTo>
                  <a:lnTo>
                    <a:pt x="260" y="157"/>
                  </a:lnTo>
                  <a:lnTo>
                    <a:pt x="262" y="229"/>
                  </a:lnTo>
                  <a:lnTo>
                    <a:pt x="272" y="249"/>
                  </a:lnTo>
                  <a:lnTo>
                    <a:pt x="273" y="272"/>
                  </a:lnTo>
                  <a:lnTo>
                    <a:pt x="269" y="319"/>
                  </a:lnTo>
                  <a:lnTo>
                    <a:pt x="233" y="319"/>
                  </a:lnTo>
                  <a:lnTo>
                    <a:pt x="233" y="364"/>
                  </a:lnTo>
                  <a:lnTo>
                    <a:pt x="303" y="361"/>
                  </a:lnTo>
                  <a:lnTo>
                    <a:pt x="373" y="362"/>
                  </a:lnTo>
                  <a:lnTo>
                    <a:pt x="377" y="366"/>
                  </a:lnTo>
                  <a:lnTo>
                    <a:pt x="381" y="372"/>
                  </a:lnTo>
                  <a:lnTo>
                    <a:pt x="383" y="377"/>
                  </a:lnTo>
                  <a:lnTo>
                    <a:pt x="393" y="421"/>
                  </a:lnTo>
                  <a:lnTo>
                    <a:pt x="405" y="463"/>
                  </a:lnTo>
                  <a:lnTo>
                    <a:pt x="442" y="527"/>
                  </a:lnTo>
                  <a:lnTo>
                    <a:pt x="470" y="593"/>
                  </a:lnTo>
                  <a:lnTo>
                    <a:pt x="492" y="599"/>
                  </a:lnTo>
                  <a:lnTo>
                    <a:pt x="511" y="611"/>
                  </a:lnTo>
                  <a:lnTo>
                    <a:pt x="528" y="629"/>
                  </a:lnTo>
                  <a:lnTo>
                    <a:pt x="553" y="670"/>
                  </a:lnTo>
                  <a:lnTo>
                    <a:pt x="574" y="712"/>
                  </a:lnTo>
                  <a:lnTo>
                    <a:pt x="587" y="759"/>
                  </a:lnTo>
                  <a:lnTo>
                    <a:pt x="583" y="777"/>
                  </a:lnTo>
                  <a:lnTo>
                    <a:pt x="557" y="761"/>
                  </a:lnTo>
                  <a:lnTo>
                    <a:pt x="529" y="749"/>
                  </a:lnTo>
                  <a:lnTo>
                    <a:pt x="500" y="740"/>
                  </a:lnTo>
                  <a:lnTo>
                    <a:pt x="481" y="743"/>
                  </a:lnTo>
                  <a:lnTo>
                    <a:pt x="466" y="750"/>
                  </a:lnTo>
                  <a:lnTo>
                    <a:pt x="458" y="761"/>
                  </a:lnTo>
                  <a:lnTo>
                    <a:pt x="454" y="776"/>
                  </a:lnTo>
                  <a:lnTo>
                    <a:pt x="456" y="795"/>
                  </a:lnTo>
                  <a:lnTo>
                    <a:pt x="469" y="818"/>
                  </a:lnTo>
                  <a:lnTo>
                    <a:pt x="487" y="840"/>
                  </a:lnTo>
                  <a:lnTo>
                    <a:pt x="487" y="878"/>
                  </a:lnTo>
                  <a:lnTo>
                    <a:pt x="481" y="914"/>
                  </a:lnTo>
                  <a:lnTo>
                    <a:pt x="468" y="950"/>
                  </a:lnTo>
                  <a:lnTo>
                    <a:pt x="449" y="984"/>
                  </a:lnTo>
                  <a:lnTo>
                    <a:pt x="434" y="989"/>
                  </a:lnTo>
                  <a:lnTo>
                    <a:pt x="422" y="999"/>
                  </a:lnTo>
                  <a:lnTo>
                    <a:pt x="412" y="1012"/>
                  </a:lnTo>
                  <a:lnTo>
                    <a:pt x="393" y="1014"/>
                  </a:lnTo>
                  <a:lnTo>
                    <a:pt x="375" y="1021"/>
                  </a:lnTo>
                  <a:lnTo>
                    <a:pt x="360" y="1033"/>
                  </a:lnTo>
                  <a:lnTo>
                    <a:pt x="337" y="1097"/>
                  </a:lnTo>
                  <a:lnTo>
                    <a:pt x="307" y="1158"/>
                  </a:lnTo>
                  <a:lnTo>
                    <a:pt x="305" y="1172"/>
                  </a:lnTo>
                  <a:lnTo>
                    <a:pt x="307" y="1185"/>
                  </a:lnTo>
                  <a:lnTo>
                    <a:pt x="318" y="1204"/>
                  </a:lnTo>
                  <a:lnTo>
                    <a:pt x="322" y="1226"/>
                  </a:lnTo>
                  <a:lnTo>
                    <a:pt x="277" y="1233"/>
                  </a:lnTo>
                  <a:lnTo>
                    <a:pt x="271" y="1240"/>
                  </a:lnTo>
                  <a:lnTo>
                    <a:pt x="265" y="1248"/>
                  </a:lnTo>
                  <a:lnTo>
                    <a:pt x="265" y="1257"/>
                  </a:lnTo>
                  <a:lnTo>
                    <a:pt x="272" y="1282"/>
                  </a:lnTo>
                  <a:lnTo>
                    <a:pt x="283" y="1306"/>
                  </a:lnTo>
                  <a:lnTo>
                    <a:pt x="279" y="1331"/>
                  </a:lnTo>
                  <a:lnTo>
                    <a:pt x="282" y="1354"/>
                  </a:lnTo>
                  <a:lnTo>
                    <a:pt x="288" y="1376"/>
                  </a:lnTo>
                  <a:lnTo>
                    <a:pt x="303" y="1396"/>
                  </a:lnTo>
                  <a:lnTo>
                    <a:pt x="303" y="1435"/>
                  </a:lnTo>
                  <a:lnTo>
                    <a:pt x="296" y="1472"/>
                  </a:lnTo>
                  <a:lnTo>
                    <a:pt x="284" y="1471"/>
                  </a:lnTo>
                  <a:lnTo>
                    <a:pt x="273" y="1464"/>
                  </a:lnTo>
                  <a:lnTo>
                    <a:pt x="267" y="1423"/>
                  </a:lnTo>
                  <a:lnTo>
                    <a:pt x="205" y="1396"/>
                  </a:lnTo>
                  <a:lnTo>
                    <a:pt x="148" y="1362"/>
                  </a:lnTo>
                  <a:lnTo>
                    <a:pt x="94" y="1323"/>
                  </a:lnTo>
                  <a:lnTo>
                    <a:pt x="87" y="1312"/>
                  </a:lnTo>
                  <a:lnTo>
                    <a:pt x="86" y="1298"/>
                  </a:lnTo>
                  <a:lnTo>
                    <a:pt x="90" y="1280"/>
                  </a:lnTo>
                  <a:lnTo>
                    <a:pt x="88" y="1265"/>
                  </a:lnTo>
                  <a:lnTo>
                    <a:pt x="82" y="1252"/>
                  </a:lnTo>
                  <a:lnTo>
                    <a:pt x="67" y="1241"/>
                  </a:lnTo>
                  <a:lnTo>
                    <a:pt x="8" y="1237"/>
                  </a:lnTo>
                  <a:lnTo>
                    <a:pt x="26" y="1225"/>
                  </a:lnTo>
                  <a:lnTo>
                    <a:pt x="35" y="1215"/>
                  </a:lnTo>
                  <a:lnTo>
                    <a:pt x="34" y="1206"/>
                  </a:lnTo>
                  <a:lnTo>
                    <a:pt x="23" y="1197"/>
                  </a:lnTo>
                  <a:lnTo>
                    <a:pt x="4" y="1189"/>
                  </a:lnTo>
                  <a:lnTo>
                    <a:pt x="25" y="1133"/>
                  </a:lnTo>
                  <a:lnTo>
                    <a:pt x="38" y="1075"/>
                  </a:lnTo>
                  <a:lnTo>
                    <a:pt x="45" y="1015"/>
                  </a:lnTo>
                  <a:lnTo>
                    <a:pt x="78" y="993"/>
                  </a:lnTo>
                  <a:lnTo>
                    <a:pt x="108" y="967"/>
                  </a:lnTo>
                  <a:lnTo>
                    <a:pt x="97" y="933"/>
                  </a:lnTo>
                  <a:lnTo>
                    <a:pt x="87" y="898"/>
                  </a:lnTo>
                  <a:lnTo>
                    <a:pt x="72" y="882"/>
                  </a:lnTo>
                  <a:lnTo>
                    <a:pt x="60" y="863"/>
                  </a:lnTo>
                  <a:lnTo>
                    <a:pt x="64" y="822"/>
                  </a:lnTo>
                  <a:lnTo>
                    <a:pt x="65" y="781"/>
                  </a:lnTo>
                  <a:lnTo>
                    <a:pt x="41" y="700"/>
                  </a:lnTo>
                  <a:lnTo>
                    <a:pt x="14" y="618"/>
                  </a:lnTo>
                  <a:lnTo>
                    <a:pt x="48" y="591"/>
                  </a:lnTo>
                  <a:lnTo>
                    <a:pt x="86" y="568"/>
                  </a:lnTo>
                  <a:lnTo>
                    <a:pt x="121" y="525"/>
                  </a:lnTo>
                  <a:lnTo>
                    <a:pt x="87" y="408"/>
                  </a:lnTo>
                  <a:lnTo>
                    <a:pt x="79" y="396"/>
                  </a:lnTo>
                  <a:lnTo>
                    <a:pt x="67" y="387"/>
                  </a:lnTo>
                  <a:lnTo>
                    <a:pt x="57" y="361"/>
                  </a:lnTo>
                  <a:lnTo>
                    <a:pt x="45" y="336"/>
                  </a:lnTo>
                  <a:lnTo>
                    <a:pt x="50" y="323"/>
                  </a:lnTo>
                  <a:lnTo>
                    <a:pt x="59" y="311"/>
                  </a:lnTo>
                  <a:lnTo>
                    <a:pt x="69" y="301"/>
                  </a:lnTo>
                  <a:lnTo>
                    <a:pt x="72" y="283"/>
                  </a:lnTo>
                  <a:lnTo>
                    <a:pt x="69" y="266"/>
                  </a:lnTo>
                  <a:lnTo>
                    <a:pt x="52" y="253"/>
                  </a:lnTo>
                  <a:lnTo>
                    <a:pt x="38" y="238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4" y="115"/>
                  </a:lnTo>
                  <a:lnTo>
                    <a:pt x="23" y="105"/>
                  </a:lnTo>
                  <a:lnTo>
                    <a:pt x="41" y="94"/>
                  </a:lnTo>
                  <a:lnTo>
                    <a:pt x="31" y="82"/>
                  </a:lnTo>
                  <a:lnTo>
                    <a:pt x="29" y="68"/>
                  </a:lnTo>
                  <a:lnTo>
                    <a:pt x="31" y="53"/>
                  </a:lnTo>
                  <a:lnTo>
                    <a:pt x="37" y="51"/>
                  </a:lnTo>
                  <a:lnTo>
                    <a:pt x="42" y="49"/>
                  </a:lnTo>
                  <a:lnTo>
                    <a:pt x="49" y="49"/>
                  </a:lnTo>
                  <a:lnTo>
                    <a:pt x="49" y="37"/>
                  </a:lnTo>
                  <a:lnTo>
                    <a:pt x="53" y="25"/>
                  </a:lnTo>
                  <a:lnTo>
                    <a:pt x="90" y="18"/>
                  </a:lnTo>
                  <a:lnTo>
                    <a:pt x="90" y="4"/>
                  </a:lnTo>
                  <a:lnTo>
                    <a:pt x="110" y="4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Апшеронский район"/>
            <p:cNvSpPr>
              <a:spLocks/>
            </p:cNvSpPr>
            <p:nvPr/>
          </p:nvSpPr>
          <p:spPr bwMode="auto">
            <a:xfrm>
              <a:off x="6099449" y="4178755"/>
              <a:ext cx="1117600" cy="1385888"/>
            </a:xfrm>
            <a:custGeom>
              <a:avLst/>
              <a:gdLst>
                <a:gd name="T0" fmla="*/ 367 w 704"/>
                <a:gd name="T1" fmla="*/ 42 h 873"/>
                <a:gd name="T2" fmla="*/ 379 w 704"/>
                <a:gd name="T3" fmla="*/ 45 h 873"/>
                <a:gd name="T4" fmla="*/ 396 w 704"/>
                <a:gd name="T5" fmla="*/ 34 h 873"/>
                <a:gd name="T6" fmla="*/ 416 w 704"/>
                <a:gd name="T7" fmla="*/ 38 h 873"/>
                <a:gd name="T8" fmla="*/ 404 w 704"/>
                <a:gd name="T9" fmla="*/ 56 h 873"/>
                <a:gd name="T10" fmla="*/ 457 w 704"/>
                <a:gd name="T11" fmla="*/ 138 h 873"/>
                <a:gd name="T12" fmla="*/ 443 w 704"/>
                <a:gd name="T13" fmla="*/ 166 h 873"/>
                <a:gd name="T14" fmla="*/ 473 w 704"/>
                <a:gd name="T15" fmla="*/ 193 h 873"/>
                <a:gd name="T16" fmla="*/ 502 w 704"/>
                <a:gd name="T17" fmla="*/ 197 h 873"/>
                <a:gd name="T18" fmla="*/ 525 w 704"/>
                <a:gd name="T19" fmla="*/ 157 h 873"/>
                <a:gd name="T20" fmla="*/ 526 w 704"/>
                <a:gd name="T21" fmla="*/ 252 h 873"/>
                <a:gd name="T22" fmla="*/ 511 w 704"/>
                <a:gd name="T23" fmla="*/ 308 h 873"/>
                <a:gd name="T24" fmla="*/ 518 w 704"/>
                <a:gd name="T25" fmla="*/ 332 h 873"/>
                <a:gd name="T26" fmla="*/ 525 w 704"/>
                <a:gd name="T27" fmla="*/ 343 h 873"/>
                <a:gd name="T28" fmla="*/ 500 w 704"/>
                <a:gd name="T29" fmla="*/ 400 h 873"/>
                <a:gd name="T30" fmla="*/ 553 w 704"/>
                <a:gd name="T31" fmla="*/ 395 h 873"/>
                <a:gd name="T32" fmla="*/ 574 w 704"/>
                <a:gd name="T33" fmla="*/ 414 h 873"/>
                <a:gd name="T34" fmla="*/ 593 w 704"/>
                <a:gd name="T35" fmla="*/ 400 h 873"/>
                <a:gd name="T36" fmla="*/ 601 w 704"/>
                <a:gd name="T37" fmla="*/ 434 h 873"/>
                <a:gd name="T38" fmla="*/ 612 w 704"/>
                <a:gd name="T39" fmla="*/ 503 h 873"/>
                <a:gd name="T40" fmla="*/ 646 w 704"/>
                <a:gd name="T41" fmla="*/ 510 h 873"/>
                <a:gd name="T42" fmla="*/ 685 w 704"/>
                <a:gd name="T43" fmla="*/ 509 h 873"/>
                <a:gd name="T44" fmla="*/ 697 w 704"/>
                <a:gd name="T45" fmla="*/ 537 h 873"/>
                <a:gd name="T46" fmla="*/ 704 w 704"/>
                <a:gd name="T47" fmla="*/ 605 h 873"/>
                <a:gd name="T48" fmla="*/ 691 w 704"/>
                <a:gd name="T49" fmla="*/ 660 h 873"/>
                <a:gd name="T50" fmla="*/ 657 w 704"/>
                <a:gd name="T51" fmla="*/ 665 h 873"/>
                <a:gd name="T52" fmla="*/ 636 w 704"/>
                <a:gd name="T53" fmla="*/ 728 h 873"/>
                <a:gd name="T54" fmla="*/ 593 w 704"/>
                <a:gd name="T55" fmla="*/ 702 h 873"/>
                <a:gd name="T56" fmla="*/ 542 w 704"/>
                <a:gd name="T57" fmla="*/ 667 h 873"/>
                <a:gd name="T58" fmla="*/ 522 w 704"/>
                <a:gd name="T59" fmla="*/ 634 h 873"/>
                <a:gd name="T60" fmla="*/ 491 w 704"/>
                <a:gd name="T61" fmla="*/ 599 h 873"/>
                <a:gd name="T62" fmla="*/ 430 w 704"/>
                <a:gd name="T63" fmla="*/ 590 h 873"/>
                <a:gd name="T64" fmla="*/ 412 w 704"/>
                <a:gd name="T65" fmla="*/ 622 h 873"/>
                <a:gd name="T66" fmla="*/ 461 w 704"/>
                <a:gd name="T67" fmla="*/ 695 h 873"/>
                <a:gd name="T68" fmla="*/ 466 w 704"/>
                <a:gd name="T69" fmla="*/ 714 h 873"/>
                <a:gd name="T70" fmla="*/ 442 w 704"/>
                <a:gd name="T71" fmla="*/ 763 h 873"/>
                <a:gd name="T72" fmla="*/ 430 w 704"/>
                <a:gd name="T73" fmla="*/ 853 h 873"/>
                <a:gd name="T74" fmla="*/ 383 w 704"/>
                <a:gd name="T75" fmla="*/ 868 h 873"/>
                <a:gd name="T76" fmla="*/ 349 w 704"/>
                <a:gd name="T77" fmla="*/ 849 h 873"/>
                <a:gd name="T78" fmla="*/ 338 w 704"/>
                <a:gd name="T79" fmla="*/ 818 h 873"/>
                <a:gd name="T80" fmla="*/ 269 w 704"/>
                <a:gd name="T81" fmla="*/ 784 h 873"/>
                <a:gd name="T82" fmla="*/ 211 w 704"/>
                <a:gd name="T83" fmla="*/ 716 h 873"/>
                <a:gd name="T84" fmla="*/ 262 w 704"/>
                <a:gd name="T85" fmla="*/ 597 h 873"/>
                <a:gd name="T86" fmla="*/ 237 w 704"/>
                <a:gd name="T87" fmla="*/ 552 h 873"/>
                <a:gd name="T88" fmla="*/ 268 w 704"/>
                <a:gd name="T89" fmla="*/ 476 h 873"/>
                <a:gd name="T90" fmla="*/ 241 w 704"/>
                <a:gd name="T91" fmla="*/ 445 h 873"/>
                <a:gd name="T92" fmla="*/ 208 w 704"/>
                <a:gd name="T93" fmla="*/ 431 h 873"/>
                <a:gd name="T94" fmla="*/ 194 w 704"/>
                <a:gd name="T95" fmla="*/ 400 h 873"/>
                <a:gd name="T96" fmla="*/ 152 w 704"/>
                <a:gd name="T97" fmla="*/ 348 h 873"/>
                <a:gd name="T98" fmla="*/ 72 w 704"/>
                <a:gd name="T99" fmla="*/ 306 h 873"/>
                <a:gd name="T100" fmla="*/ 0 w 704"/>
                <a:gd name="T101" fmla="*/ 276 h 873"/>
                <a:gd name="T102" fmla="*/ 132 w 704"/>
                <a:gd name="T103" fmla="*/ 215 h 873"/>
                <a:gd name="T104" fmla="*/ 141 w 704"/>
                <a:gd name="T105" fmla="*/ 207 h 873"/>
                <a:gd name="T106" fmla="*/ 132 w 704"/>
                <a:gd name="T107" fmla="*/ 185 h 873"/>
                <a:gd name="T108" fmla="*/ 94 w 704"/>
                <a:gd name="T109" fmla="*/ 161 h 873"/>
                <a:gd name="T110" fmla="*/ 109 w 704"/>
                <a:gd name="T111" fmla="*/ 133 h 873"/>
                <a:gd name="T112" fmla="*/ 179 w 704"/>
                <a:gd name="T113" fmla="*/ 68 h 873"/>
                <a:gd name="T114" fmla="*/ 219 w 704"/>
                <a:gd name="T115" fmla="*/ 23 h 873"/>
                <a:gd name="T116" fmla="*/ 228 w 704"/>
                <a:gd name="T117" fmla="*/ 25 h 873"/>
                <a:gd name="T118" fmla="*/ 295 w 704"/>
                <a:gd name="T119" fmla="*/ 59 h 873"/>
                <a:gd name="T120" fmla="*/ 322 w 704"/>
                <a:gd name="T121" fmla="*/ 52 h 873"/>
                <a:gd name="T122" fmla="*/ 329 w 704"/>
                <a:gd name="T123" fmla="*/ 41 h 873"/>
                <a:gd name="T124" fmla="*/ 340 w 704"/>
                <a:gd name="T125" fmla="*/ 0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4" h="873">
                  <a:moveTo>
                    <a:pt x="340" y="0"/>
                  </a:moveTo>
                  <a:lnTo>
                    <a:pt x="367" y="42"/>
                  </a:lnTo>
                  <a:lnTo>
                    <a:pt x="374" y="45"/>
                  </a:lnTo>
                  <a:lnTo>
                    <a:pt x="379" y="45"/>
                  </a:lnTo>
                  <a:lnTo>
                    <a:pt x="385" y="42"/>
                  </a:lnTo>
                  <a:lnTo>
                    <a:pt x="396" y="34"/>
                  </a:lnTo>
                  <a:lnTo>
                    <a:pt x="405" y="33"/>
                  </a:lnTo>
                  <a:lnTo>
                    <a:pt x="416" y="38"/>
                  </a:lnTo>
                  <a:lnTo>
                    <a:pt x="408" y="46"/>
                  </a:lnTo>
                  <a:lnTo>
                    <a:pt x="404" y="56"/>
                  </a:lnTo>
                  <a:lnTo>
                    <a:pt x="405" y="67"/>
                  </a:lnTo>
                  <a:lnTo>
                    <a:pt x="457" y="138"/>
                  </a:lnTo>
                  <a:lnTo>
                    <a:pt x="449" y="151"/>
                  </a:lnTo>
                  <a:lnTo>
                    <a:pt x="443" y="166"/>
                  </a:lnTo>
                  <a:lnTo>
                    <a:pt x="457" y="181"/>
                  </a:lnTo>
                  <a:lnTo>
                    <a:pt x="473" y="193"/>
                  </a:lnTo>
                  <a:lnTo>
                    <a:pt x="493" y="201"/>
                  </a:lnTo>
                  <a:lnTo>
                    <a:pt x="502" y="197"/>
                  </a:lnTo>
                  <a:lnTo>
                    <a:pt x="512" y="177"/>
                  </a:lnTo>
                  <a:lnTo>
                    <a:pt x="525" y="157"/>
                  </a:lnTo>
                  <a:lnTo>
                    <a:pt x="529" y="204"/>
                  </a:lnTo>
                  <a:lnTo>
                    <a:pt x="526" y="252"/>
                  </a:lnTo>
                  <a:lnTo>
                    <a:pt x="517" y="279"/>
                  </a:lnTo>
                  <a:lnTo>
                    <a:pt x="511" y="308"/>
                  </a:lnTo>
                  <a:lnTo>
                    <a:pt x="512" y="328"/>
                  </a:lnTo>
                  <a:lnTo>
                    <a:pt x="518" y="332"/>
                  </a:lnTo>
                  <a:lnTo>
                    <a:pt x="522" y="337"/>
                  </a:lnTo>
                  <a:lnTo>
                    <a:pt x="525" y="343"/>
                  </a:lnTo>
                  <a:lnTo>
                    <a:pt x="484" y="381"/>
                  </a:lnTo>
                  <a:lnTo>
                    <a:pt x="500" y="400"/>
                  </a:lnTo>
                  <a:lnTo>
                    <a:pt x="519" y="414"/>
                  </a:lnTo>
                  <a:lnTo>
                    <a:pt x="553" y="395"/>
                  </a:lnTo>
                  <a:lnTo>
                    <a:pt x="563" y="404"/>
                  </a:lnTo>
                  <a:lnTo>
                    <a:pt x="574" y="414"/>
                  </a:lnTo>
                  <a:lnTo>
                    <a:pt x="582" y="404"/>
                  </a:lnTo>
                  <a:lnTo>
                    <a:pt x="593" y="400"/>
                  </a:lnTo>
                  <a:lnTo>
                    <a:pt x="605" y="400"/>
                  </a:lnTo>
                  <a:lnTo>
                    <a:pt x="601" y="434"/>
                  </a:lnTo>
                  <a:lnTo>
                    <a:pt x="602" y="469"/>
                  </a:lnTo>
                  <a:lnTo>
                    <a:pt x="612" y="503"/>
                  </a:lnTo>
                  <a:lnTo>
                    <a:pt x="618" y="509"/>
                  </a:lnTo>
                  <a:lnTo>
                    <a:pt x="646" y="510"/>
                  </a:lnTo>
                  <a:lnTo>
                    <a:pt x="673" y="508"/>
                  </a:lnTo>
                  <a:lnTo>
                    <a:pt x="685" y="509"/>
                  </a:lnTo>
                  <a:lnTo>
                    <a:pt x="697" y="516"/>
                  </a:lnTo>
                  <a:lnTo>
                    <a:pt x="697" y="537"/>
                  </a:lnTo>
                  <a:lnTo>
                    <a:pt x="695" y="559"/>
                  </a:lnTo>
                  <a:lnTo>
                    <a:pt x="704" y="605"/>
                  </a:lnTo>
                  <a:lnTo>
                    <a:pt x="695" y="633"/>
                  </a:lnTo>
                  <a:lnTo>
                    <a:pt x="691" y="660"/>
                  </a:lnTo>
                  <a:lnTo>
                    <a:pt x="672" y="660"/>
                  </a:lnTo>
                  <a:lnTo>
                    <a:pt x="657" y="665"/>
                  </a:lnTo>
                  <a:lnTo>
                    <a:pt x="643" y="678"/>
                  </a:lnTo>
                  <a:lnTo>
                    <a:pt x="636" y="728"/>
                  </a:lnTo>
                  <a:lnTo>
                    <a:pt x="614" y="725"/>
                  </a:lnTo>
                  <a:lnTo>
                    <a:pt x="593" y="702"/>
                  </a:lnTo>
                  <a:lnTo>
                    <a:pt x="568" y="683"/>
                  </a:lnTo>
                  <a:lnTo>
                    <a:pt x="542" y="667"/>
                  </a:lnTo>
                  <a:lnTo>
                    <a:pt x="530" y="652"/>
                  </a:lnTo>
                  <a:lnTo>
                    <a:pt x="522" y="634"/>
                  </a:lnTo>
                  <a:lnTo>
                    <a:pt x="518" y="615"/>
                  </a:lnTo>
                  <a:lnTo>
                    <a:pt x="491" y="599"/>
                  </a:lnTo>
                  <a:lnTo>
                    <a:pt x="461" y="590"/>
                  </a:lnTo>
                  <a:lnTo>
                    <a:pt x="430" y="590"/>
                  </a:lnTo>
                  <a:lnTo>
                    <a:pt x="417" y="604"/>
                  </a:lnTo>
                  <a:lnTo>
                    <a:pt x="412" y="622"/>
                  </a:lnTo>
                  <a:lnTo>
                    <a:pt x="415" y="642"/>
                  </a:lnTo>
                  <a:lnTo>
                    <a:pt x="461" y="695"/>
                  </a:lnTo>
                  <a:lnTo>
                    <a:pt x="465" y="705"/>
                  </a:lnTo>
                  <a:lnTo>
                    <a:pt x="466" y="714"/>
                  </a:lnTo>
                  <a:lnTo>
                    <a:pt x="455" y="740"/>
                  </a:lnTo>
                  <a:lnTo>
                    <a:pt x="442" y="763"/>
                  </a:lnTo>
                  <a:lnTo>
                    <a:pt x="436" y="830"/>
                  </a:lnTo>
                  <a:lnTo>
                    <a:pt x="430" y="853"/>
                  </a:lnTo>
                  <a:lnTo>
                    <a:pt x="416" y="873"/>
                  </a:lnTo>
                  <a:lnTo>
                    <a:pt x="383" y="868"/>
                  </a:lnTo>
                  <a:lnTo>
                    <a:pt x="349" y="867"/>
                  </a:lnTo>
                  <a:lnTo>
                    <a:pt x="349" y="849"/>
                  </a:lnTo>
                  <a:lnTo>
                    <a:pt x="345" y="833"/>
                  </a:lnTo>
                  <a:lnTo>
                    <a:pt x="338" y="818"/>
                  </a:lnTo>
                  <a:lnTo>
                    <a:pt x="304" y="797"/>
                  </a:lnTo>
                  <a:lnTo>
                    <a:pt x="269" y="784"/>
                  </a:lnTo>
                  <a:lnTo>
                    <a:pt x="242" y="748"/>
                  </a:lnTo>
                  <a:lnTo>
                    <a:pt x="211" y="716"/>
                  </a:lnTo>
                  <a:lnTo>
                    <a:pt x="277" y="683"/>
                  </a:lnTo>
                  <a:lnTo>
                    <a:pt x="262" y="597"/>
                  </a:lnTo>
                  <a:lnTo>
                    <a:pt x="251" y="573"/>
                  </a:lnTo>
                  <a:lnTo>
                    <a:pt x="237" y="552"/>
                  </a:lnTo>
                  <a:lnTo>
                    <a:pt x="266" y="508"/>
                  </a:lnTo>
                  <a:lnTo>
                    <a:pt x="268" y="476"/>
                  </a:lnTo>
                  <a:lnTo>
                    <a:pt x="264" y="445"/>
                  </a:lnTo>
                  <a:lnTo>
                    <a:pt x="241" y="445"/>
                  </a:lnTo>
                  <a:lnTo>
                    <a:pt x="223" y="441"/>
                  </a:lnTo>
                  <a:lnTo>
                    <a:pt x="208" y="431"/>
                  </a:lnTo>
                  <a:lnTo>
                    <a:pt x="200" y="418"/>
                  </a:lnTo>
                  <a:lnTo>
                    <a:pt x="194" y="400"/>
                  </a:lnTo>
                  <a:lnTo>
                    <a:pt x="194" y="377"/>
                  </a:lnTo>
                  <a:lnTo>
                    <a:pt x="152" y="348"/>
                  </a:lnTo>
                  <a:lnTo>
                    <a:pt x="111" y="317"/>
                  </a:lnTo>
                  <a:lnTo>
                    <a:pt x="72" y="306"/>
                  </a:lnTo>
                  <a:lnTo>
                    <a:pt x="35" y="293"/>
                  </a:lnTo>
                  <a:lnTo>
                    <a:pt x="0" y="276"/>
                  </a:lnTo>
                  <a:lnTo>
                    <a:pt x="116" y="260"/>
                  </a:lnTo>
                  <a:lnTo>
                    <a:pt x="132" y="215"/>
                  </a:lnTo>
                  <a:lnTo>
                    <a:pt x="136" y="211"/>
                  </a:lnTo>
                  <a:lnTo>
                    <a:pt x="141" y="207"/>
                  </a:lnTo>
                  <a:lnTo>
                    <a:pt x="147" y="204"/>
                  </a:lnTo>
                  <a:lnTo>
                    <a:pt x="132" y="185"/>
                  </a:lnTo>
                  <a:lnTo>
                    <a:pt x="114" y="172"/>
                  </a:lnTo>
                  <a:lnTo>
                    <a:pt x="94" y="161"/>
                  </a:lnTo>
                  <a:lnTo>
                    <a:pt x="71" y="153"/>
                  </a:lnTo>
                  <a:lnTo>
                    <a:pt x="109" y="133"/>
                  </a:lnTo>
                  <a:lnTo>
                    <a:pt x="143" y="110"/>
                  </a:lnTo>
                  <a:lnTo>
                    <a:pt x="179" y="68"/>
                  </a:lnTo>
                  <a:lnTo>
                    <a:pt x="215" y="25"/>
                  </a:lnTo>
                  <a:lnTo>
                    <a:pt x="219" y="23"/>
                  </a:lnTo>
                  <a:lnTo>
                    <a:pt x="224" y="23"/>
                  </a:lnTo>
                  <a:lnTo>
                    <a:pt x="228" y="25"/>
                  </a:lnTo>
                  <a:lnTo>
                    <a:pt x="273" y="56"/>
                  </a:lnTo>
                  <a:lnTo>
                    <a:pt x="295" y="59"/>
                  </a:lnTo>
                  <a:lnTo>
                    <a:pt x="318" y="56"/>
                  </a:lnTo>
                  <a:lnTo>
                    <a:pt x="322" y="52"/>
                  </a:lnTo>
                  <a:lnTo>
                    <a:pt x="326" y="46"/>
                  </a:lnTo>
                  <a:lnTo>
                    <a:pt x="329" y="41"/>
                  </a:lnTo>
                  <a:lnTo>
                    <a:pt x="333" y="1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Отрадненский район"/>
            <p:cNvSpPr>
              <a:spLocks/>
            </p:cNvSpPr>
            <p:nvPr/>
          </p:nvSpPr>
          <p:spPr bwMode="auto">
            <a:xfrm>
              <a:off x="8620399" y="4293055"/>
              <a:ext cx="896938" cy="1250950"/>
            </a:xfrm>
            <a:custGeom>
              <a:avLst/>
              <a:gdLst>
                <a:gd name="T0" fmla="*/ 345 w 565"/>
                <a:gd name="T1" fmla="*/ 0 h 788"/>
                <a:gd name="T2" fmla="*/ 353 w 565"/>
                <a:gd name="T3" fmla="*/ 45 h 788"/>
                <a:gd name="T4" fmla="*/ 398 w 565"/>
                <a:gd name="T5" fmla="*/ 49 h 788"/>
                <a:gd name="T6" fmla="*/ 406 w 565"/>
                <a:gd name="T7" fmla="*/ 30 h 788"/>
                <a:gd name="T8" fmla="*/ 428 w 565"/>
                <a:gd name="T9" fmla="*/ 85 h 788"/>
                <a:gd name="T10" fmla="*/ 480 w 565"/>
                <a:gd name="T11" fmla="*/ 146 h 788"/>
                <a:gd name="T12" fmla="*/ 552 w 565"/>
                <a:gd name="T13" fmla="*/ 177 h 788"/>
                <a:gd name="T14" fmla="*/ 561 w 565"/>
                <a:gd name="T15" fmla="*/ 188 h 788"/>
                <a:gd name="T16" fmla="*/ 535 w 565"/>
                <a:gd name="T17" fmla="*/ 219 h 788"/>
                <a:gd name="T18" fmla="*/ 505 w 565"/>
                <a:gd name="T19" fmla="*/ 267 h 788"/>
                <a:gd name="T20" fmla="*/ 480 w 565"/>
                <a:gd name="T21" fmla="*/ 305 h 788"/>
                <a:gd name="T22" fmla="*/ 443 w 565"/>
                <a:gd name="T23" fmla="*/ 342 h 788"/>
                <a:gd name="T24" fmla="*/ 505 w 565"/>
                <a:gd name="T25" fmla="*/ 362 h 788"/>
                <a:gd name="T26" fmla="*/ 543 w 565"/>
                <a:gd name="T27" fmla="*/ 395 h 788"/>
                <a:gd name="T28" fmla="*/ 560 w 565"/>
                <a:gd name="T29" fmla="*/ 440 h 788"/>
                <a:gd name="T30" fmla="*/ 552 w 565"/>
                <a:gd name="T31" fmla="*/ 497 h 788"/>
                <a:gd name="T32" fmla="*/ 523 w 565"/>
                <a:gd name="T33" fmla="*/ 562 h 788"/>
                <a:gd name="T34" fmla="*/ 480 w 565"/>
                <a:gd name="T35" fmla="*/ 622 h 788"/>
                <a:gd name="T36" fmla="*/ 432 w 565"/>
                <a:gd name="T37" fmla="*/ 644 h 788"/>
                <a:gd name="T38" fmla="*/ 402 w 565"/>
                <a:gd name="T39" fmla="*/ 683 h 788"/>
                <a:gd name="T40" fmla="*/ 336 w 565"/>
                <a:gd name="T41" fmla="*/ 705 h 788"/>
                <a:gd name="T42" fmla="*/ 306 w 565"/>
                <a:gd name="T43" fmla="*/ 761 h 788"/>
                <a:gd name="T44" fmla="*/ 273 w 565"/>
                <a:gd name="T45" fmla="*/ 773 h 788"/>
                <a:gd name="T46" fmla="*/ 263 w 565"/>
                <a:gd name="T47" fmla="*/ 763 h 788"/>
                <a:gd name="T48" fmla="*/ 244 w 565"/>
                <a:gd name="T49" fmla="*/ 750 h 788"/>
                <a:gd name="T50" fmla="*/ 228 w 565"/>
                <a:gd name="T51" fmla="*/ 785 h 788"/>
                <a:gd name="T52" fmla="*/ 205 w 565"/>
                <a:gd name="T53" fmla="*/ 785 h 788"/>
                <a:gd name="T54" fmla="*/ 201 w 565"/>
                <a:gd name="T55" fmla="*/ 766 h 788"/>
                <a:gd name="T56" fmla="*/ 212 w 565"/>
                <a:gd name="T57" fmla="*/ 754 h 788"/>
                <a:gd name="T58" fmla="*/ 197 w 565"/>
                <a:gd name="T59" fmla="*/ 732 h 788"/>
                <a:gd name="T60" fmla="*/ 167 w 565"/>
                <a:gd name="T61" fmla="*/ 750 h 788"/>
                <a:gd name="T62" fmla="*/ 168 w 565"/>
                <a:gd name="T63" fmla="*/ 739 h 788"/>
                <a:gd name="T64" fmla="*/ 176 w 565"/>
                <a:gd name="T65" fmla="*/ 732 h 788"/>
                <a:gd name="T66" fmla="*/ 191 w 565"/>
                <a:gd name="T67" fmla="*/ 699 h 788"/>
                <a:gd name="T68" fmla="*/ 202 w 565"/>
                <a:gd name="T69" fmla="*/ 686 h 788"/>
                <a:gd name="T70" fmla="*/ 176 w 565"/>
                <a:gd name="T71" fmla="*/ 656 h 788"/>
                <a:gd name="T72" fmla="*/ 126 w 565"/>
                <a:gd name="T73" fmla="*/ 648 h 788"/>
                <a:gd name="T74" fmla="*/ 84 w 565"/>
                <a:gd name="T75" fmla="*/ 646 h 788"/>
                <a:gd name="T76" fmla="*/ 68 w 565"/>
                <a:gd name="T77" fmla="*/ 622 h 788"/>
                <a:gd name="T78" fmla="*/ 134 w 565"/>
                <a:gd name="T79" fmla="*/ 584 h 788"/>
                <a:gd name="T80" fmla="*/ 100 w 565"/>
                <a:gd name="T81" fmla="*/ 552 h 788"/>
                <a:gd name="T82" fmla="*/ 54 w 565"/>
                <a:gd name="T83" fmla="*/ 512 h 788"/>
                <a:gd name="T84" fmla="*/ 24 w 565"/>
                <a:gd name="T85" fmla="*/ 418 h 788"/>
                <a:gd name="T86" fmla="*/ 1 w 565"/>
                <a:gd name="T87" fmla="*/ 395 h 788"/>
                <a:gd name="T88" fmla="*/ 1 w 565"/>
                <a:gd name="T89" fmla="*/ 363 h 788"/>
                <a:gd name="T90" fmla="*/ 80 w 565"/>
                <a:gd name="T91" fmla="*/ 325 h 788"/>
                <a:gd name="T92" fmla="*/ 94 w 565"/>
                <a:gd name="T93" fmla="*/ 312 h 788"/>
                <a:gd name="T94" fmla="*/ 89 w 565"/>
                <a:gd name="T95" fmla="*/ 276 h 788"/>
                <a:gd name="T96" fmla="*/ 114 w 565"/>
                <a:gd name="T97" fmla="*/ 222 h 788"/>
                <a:gd name="T98" fmla="*/ 110 w 565"/>
                <a:gd name="T99" fmla="*/ 192 h 788"/>
                <a:gd name="T100" fmla="*/ 106 w 565"/>
                <a:gd name="T101" fmla="*/ 177 h 788"/>
                <a:gd name="T102" fmla="*/ 92 w 565"/>
                <a:gd name="T103" fmla="*/ 162 h 788"/>
                <a:gd name="T104" fmla="*/ 103 w 565"/>
                <a:gd name="T105" fmla="*/ 132 h 788"/>
                <a:gd name="T106" fmla="*/ 142 w 565"/>
                <a:gd name="T107" fmla="*/ 98 h 788"/>
                <a:gd name="T108" fmla="*/ 194 w 565"/>
                <a:gd name="T109" fmla="*/ 135 h 788"/>
                <a:gd name="T110" fmla="*/ 280 w 565"/>
                <a:gd name="T111" fmla="*/ 32 h 788"/>
                <a:gd name="T112" fmla="*/ 293 w 565"/>
                <a:gd name="T113" fmla="*/ 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65" h="788">
                  <a:moveTo>
                    <a:pt x="304" y="0"/>
                  </a:moveTo>
                  <a:lnTo>
                    <a:pt x="345" y="0"/>
                  </a:lnTo>
                  <a:lnTo>
                    <a:pt x="348" y="22"/>
                  </a:lnTo>
                  <a:lnTo>
                    <a:pt x="353" y="45"/>
                  </a:lnTo>
                  <a:lnTo>
                    <a:pt x="376" y="49"/>
                  </a:lnTo>
                  <a:lnTo>
                    <a:pt x="398" y="49"/>
                  </a:lnTo>
                  <a:lnTo>
                    <a:pt x="399" y="37"/>
                  </a:lnTo>
                  <a:lnTo>
                    <a:pt x="406" y="30"/>
                  </a:lnTo>
                  <a:lnTo>
                    <a:pt x="417" y="27"/>
                  </a:lnTo>
                  <a:lnTo>
                    <a:pt x="428" y="85"/>
                  </a:lnTo>
                  <a:lnTo>
                    <a:pt x="446" y="139"/>
                  </a:lnTo>
                  <a:lnTo>
                    <a:pt x="480" y="146"/>
                  </a:lnTo>
                  <a:lnTo>
                    <a:pt x="497" y="177"/>
                  </a:lnTo>
                  <a:lnTo>
                    <a:pt x="552" y="177"/>
                  </a:lnTo>
                  <a:lnTo>
                    <a:pt x="557" y="183"/>
                  </a:lnTo>
                  <a:lnTo>
                    <a:pt x="561" y="188"/>
                  </a:lnTo>
                  <a:lnTo>
                    <a:pt x="565" y="195"/>
                  </a:lnTo>
                  <a:lnTo>
                    <a:pt x="535" y="219"/>
                  </a:lnTo>
                  <a:lnTo>
                    <a:pt x="529" y="256"/>
                  </a:lnTo>
                  <a:lnTo>
                    <a:pt x="505" y="267"/>
                  </a:lnTo>
                  <a:lnTo>
                    <a:pt x="481" y="274"/>
                  </a:lnTo>
                  <a:lnTo>
                    <a:pt x="480" y="305"/>
                  </a:lnTo>
                  <a:lnTo>
                    <a:pt x="443" y="305"/>
                  </a:lnTo>
                  <a:lnTo>
                    <a:pt x="443" y="342"/>
                  </a:lnTo>
                  <a:lnTo>
                    <a:pt x="477" y="350"/>
                  </a:lnTo>
                  <a:lnTo>
                    <a:pt x="505" y="362"/>
                  </a:lnTo>
                  <a:lnTo>
                    <a:pt x="527" y="377"/>
                  </a:lnTo>
                  <a:lnTo>
                    <a:pt x="543" y="395"/>
                  </a:lnTo>
                  <a:lnTo>
                    <a:pt x="554" y="416"/>
                  </a:lnTo>
                  <a:lnTo>
                    <a:pt x="560" y="440"/>
                  </a:lnTo>
                  <a:lnTo>
                    <a:pt x="558" y="467"/>
                  </a:lnTo>
                  <a:lnTo>
                    <a:pt x="552" y="497"/>
                  </a:lnTo>
                  <a:lnTo>
                    <a:pt x="539" y="529"/>
                  </a:lnTo>
                  <a:lnTo>
                    <a:pt x="523" y="562"/>
                  </a:lnTo>
                  <a:lnTo>
                    <a:pt x="503" y="593"/>
                  </a:lnTo>
                  <a:lnTo>
                    <a:pt x="480" y="622"/>
                  </a:lnTo>
                  <a:lnTo>
                    <a:pt x="454" y="630"/>
                  </a:lnTo>
                  <a:lnTo>
                    <a:pt x="432" y="644"/>
                  </a:lnTo>
                  <a:lnTo>
                    <a:pt x="414" y="661"/>
                  </a:lnTo>
                  <a:lnTo>
                    <a:pt x="402" y="683"/>
                  </a:lnTo>
                  <a:lnTo>
                    <a:pt x="394" y="709"/>
                  </a:lnTo>
                  <a:lnTo>
                    <a:pt x="336" y="705"/>
                  </a:lnTo>
                  <a:lnTo>
                    <a:pt x="334" y="750"/>
                  </a:lnTo>
                  <a:lnTo>
                    <a:pt x="306" y="761"/>
                  </a:lnTo>
                  <a:lnTo>
                    <a:pt x="280" y="777"/>
                  </a:lnTo>
                  <a:lnTo>
                    <a:pt x="273" y="773"/>
                  </a:lnTo>
                  <a:lnTo>
                    <a:pt x="268" y="769"/>
                  </a:lnTo>
                  <a:lnTo>
                    <a:pt x="263" y="763"/>
                  </a:lnTo>
                  <a:lnTo>
                    <a:pt x="259" y="757"/>
                  </a:lnTo>
                  <a:lnTo>
                    <a:pt x="244" y="750"/>
                  </a:lnTo>
                  <a:lnTo>
                    <a:pt x="231" y="754"/>
                  </a:lnTo>
                  <a:lnTo>
                    <a:pt x="228" y="785"/>
                  </a:lnTo>
                  <a:lnTo>
                    <a:pt x="216" y="788"/>
                  </a:lnTo>
                  <a:lnTo>
                    <a:pt x="205" y="785"/>
                  </a:lnTo>
                  <a:lnTo>
                    <a:pt x="197" y="774"/>
                  </a:lnTo>
                  <a:lnTo>
                    <a:pt x="201" y="766"/>
                  </a:lnTo>
                  <a:lnTo>
                    <a:pt x="206" y="759"/>
                  </a:lnTo>
                  <a:lnTo>
                    <a:pt x="212" y="754"/>
                  </a:lnTo>
                  <a:lnTo>
                    <a:pt x="215" y="732"/>
                  </a:lnTo>
                  <a:lnTo>
                    <a:pt x="197" y="732"/>
                  </a:lnTo>
                  <a:lnTo>
                    <a:pt x="181" y="737"/>
                  </a:lnTo>
                  <a:lnTo>
                    <a:pt x="167" y="750"/>
                  </a:lnTo>
                  <a:lnTo>
                    <a:pt x="167" y="744"/>
                  </a:lnTo>
                  <a:lnTo>
                    <a:pt x="168" y="739"/>
                  </a:lnTo>
                  <a:lnTo>
                    <a:pt x="172" y="735"/>
                  </a:lnTo>
                  <a:lnTo>
                    <a:pt x="176" y="732"/>
                  </a:lnTo>
                  <a:lnTo>
                    <a:pt x="179" y="701"/>
                  </a:lnTo>
                  <a:lnTo>
                    <a:pt x="191" y="699"/>
                  </a:lnTo>
                  <a:lnTo>
                    <a:pt x="200" y="695"/>
                  </a:lnTo>
                  <a:lnTo>
                    <a:pt x="202" y="686"/>
                  </a:lnTo>
                  <a:lnTo>
                    <a:pt x="200" y="674"/>
                  </a:lnTo>
                  <a:lnTo>
                    <a:pt x="176" y="656"/>
                  </a:lnTo>
                  <a:lnTo>
                    <a:pt x="152" y="648"/>
                  </a:lnTo>
                  <a:lnTo>
                    <a:pt x="126" y="648"/>
                  </a:lnTo>
                  <a:lnTo>
                    <a:pt x="98" y="656"/>
                  </a:lnTo>
                  <a:lnTo>
                    <a:pt x="84" y="646"/>
                  </a:lnTo>
                  <a:lnTo>
                    <a:pt x="66" y="642"/>
                  </a:lnTo>
                  <a:lnTo>
                    <a:pt x="68" y="622"/>
                  </a:lnTo>
                  <a:lnTo>
                    <a:pt x="76" y="604"/>
                  </a:lnTo>
                  <a:lnTo>
                    <a:pt x="134" y="584"/>
                  </a:lnTo>
                  <a:lnTo>
                    <a:pt x="118" y="566"/>
                  </a:lnTo>
                  <a:lnTo>
                    <a:pt x="100" y="552"/>
                  </a:lnTo>
                  <a:lnTo>
                    <a:pt x="72" y="566"/>
                  </a:lnTo>
                  <a:lnTo>
                    <a:pt x="54" y="512"/>
                  </a:lnTo>
                  <a:lnTo>
                    <a:pt x="28" y="463"/>
                  </a:lnTo>
                  <a:lnTo>
                    <a:pt x="24" y="418"/>
                  </a:lnTo>
                  <a:lnTo>
                    <a:pt x="15" y="404"/>
                  </a:lnTo>
                  <a:lnTo>
                    <a:pt x="1" y="395"/>
                  </a:lnTo>
                  <a:lnTo>
                    <a:pt x="0" y="380"/>
                  </a:lnTo>
                  <a:lnTo>
                    <a:pt x="1" y="363"/>
                  </a:lnTo>
                  <a:lnTo>
                    <a:pt x="42" y="346"/>
                  </a:lnTo>
                  <a:lnTo>
                    <a:pt x="80" y="325"/>
                  </a:lnTo>
                  <a:lnTo>
                    <a:pt x="87" y="319"/>
                  </a:lnTo>
                  <a:lnTo>
                    <a:pt x="94" y="312"/>
                  </a:lnTo>
                  <a:lnTo>
                    <a:pt x="98" y="305"/>
                  </a:lnTo>
                  <a:lnTo>
                    <a:pt x="89" y="276"/>
                  </a:lnTo>
                  <a:lnTo>
                    <a:pt x="125" y="242"/>
                  </a:lnTo>
                  <a:lnTo>
                    <a:pt x="114" y="222"/>
                  </a:lnTo>
                  <a:lnTo>
                    <a:pt x="103" y="202"/>
                  </a:lnTo>
                  <a:lnTo>
                    <a:pt x="110" y="192"/>
                  </a:lnTo>
                  <a:lnTo>
                    <a:pt x="111" y="184"/>
                  </a:lnTo>
                  <a:lnTo>
                    <a:pt x="106" y="177"/>
                  </a:lnTo>
                  <a:lnTo>
                    <a:pt x="96" y="170"/>
                  </a:lnTo>
                  <a:lnTo>
                    <a:pt x="92" y="162"/>
                  </a:lnTo>
                  <a:lnTo>
                    <a:pt x="89" y="155"/>
                  </a:lnTo>
                  <a:lnTo>
                    <a:pt x="103" y="132"/>
                  </a:lnTo>
                  <a:lnTo>
                    <a:pt x="121" y="113"/>
                  </a:lnTo>
                  <a:lnTo>
                    <a:pt x="142" y="98"/>
                  </a:lnTo>
                  <a:lnTo>
                    <a:pt x="168" y="117"/>
                  </a:lnTo>
                  <a:lnTo>
                    <a:pt x="194" y="135"/>
                  </a:lnTo>
                  <a:lnTo>
                    <a:pt x="235" y="81"/>
                  </a:lnTo>
                  <a:lnTo>
                    <a:pt x="280" y="32"/>
                  </a:lnTo>
                  <a:lnTo>
                    <a:pt x="280" y="14"/>
                  </a:lnTo>
                  <a:lnTo>
                    <a:pt x="293" y="7"/>
                  </a:lnTo>
                  <a:lnTo>
                    <a:pt x="304" y="0"/>
                  </a:lnTo>
                  <a:close/>
                </a:path>
              </a:pathLst>
            </a:custGeom>
            <a:grpFill/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Туапсинский район"/>
            <p:cNvSpPr>
              <a:spLocks/>
            </p:cNvSpPr>
            <p:nvPr/>
          </p:nvSpPr>
          <p:spPr bwMode="auto">
            <a:xfrm>
              <a:off x="5175524" y="4442280"/>
              <a:ext cx="1322388" cy="963613"/>
            </a:xfrm>
            <a:custGeom>
              <a:avLst/>
              <a:gdLst>
                <a:gd name="T0" fmla="*/ 204 w 833"/>
                <a:gd name="T1" fmla="*/ 16 h 607"/>
                <a:gd name="T2" fmla="*/ 257 w 833"/>
                <a:gd name="T3" fmla="*/ 25 h 607"/>
                <a:gd name="T4" fmla="*/ 301 w 833"/>
                <a:gd name="T5" fmla="*/ 59 h 607"/>
                <a:gd name="T6" fmla="*/ 258 w 833"/>
                <a:gd name="T7" fmla="*/ 97 h 607"/>
                <a:gd name="T8" fmla="*/ 254 w 833"/>
                <a:gd name="T9" fmla="*/ 106 h 607"/>
                <a:gd name="T10" fmla="*/ 256 w 833"/>
                <a:gd name="T11" fmla="*/ 117 h 607"/>
                <a:gd name="T12" fmla="*/ 324 w 833"/>
                <a:gd name="T13" fmla="*/ 152 h 607"/>
                <a:gd name="T14" fmla="*/ 335 w 833"/>
                <a:gd name="T15" fmla="*/ 146 h 607"/>
                <a:gd name="T16" fmla="*/ 344 w 833"/>
                <a:gd name="T17" fmla="*/ 135 h 607"/>
                <a:gd name="T18" fmla="*/ 345 w 833"/>
                <a:gd name="T19" fmla="*/ 170 h 607"/>
                <a:gd name="T20" fmla="*/ 370 w 833"/>
                <a:gd name="T21" fmla="*/ 173 h 607"/>
                <a:gd name="T22" fmla="*/ 405 w 833"/>
                <a:gd name="T23" fmla="*/ 124 h 607"/>
                <a:gd name="T24" fmla="*/ 411 w 833"/>
                <a:gd name="T25" fmla="*/ 97 h 607"/>
                <a:gd name="T26" fmla="*/ 456 w 833"/>
                <a:gd name="T27" fmla="*/ 86 h 607"/>
                <a:gd name="T28" fmla="*/ 560 w 833"/>
                <a:gd name="T29" fmla="*/ 124 h 607"/>
                <a:gd name="T30" fmla="*/ 657 w 833"/>
                <a:gd name="T31" fmla="*/ 161 h 607"/>
                <a:gd name="T32" fmla="*/ 752 w 833"/>
                <a:gd name="T33" fmla="*/ 215 h 607"/>
                <a:gd name="T34" fmla="*/ 761 w 833"/>
                <a:gd name="T35" fmla="*/ 260 h 607"/>
                <a:gd name="T36" fmla="*/ 789 w 833"/>
                <a:gd name="T37" fmla="*/ 287 h 607"/>
                <a:gd name="T38" fmla="*/ 832 w 833"/>
                <a:gd name="T39" fmla="*/ 297 h 607"/>
                <a:gd name="T40" fmla="*/ 801 w 833"/>
                <a:gd name="T41" fmla="*/ 384 h 607"/>
                <a:gd name="T42" fmla="*/ 828 w 833"/>
                <a:gd name="T43" fmla="*/ 445 h 607"/>
                <a:gd name="T44" fmla="*/ 832 w 833"/>
                <a:gd name="T45" fmla="*/ 512 h 607"/>
                <a:gd name="T46" fmla="*/ 776 w 833"/>
                <a:gd name="T47" fmla="*/ 535 h 607"/>
                <a:gd name="T48" fmla="*/ 721 w 833"/>
                <a:gd name="T49" fmla="*/ 491 h 607"/>
                <a:gd name="T50" fmla="*/ 696 w 833"/>
                <a:gd name="T51" fmla="*/ 486 h 607"/>
                <a:gd name="T52" fmla="*/ 680 w 833"/>
                <a:gd name="T53" fmla="*/ 503 h 607"/>
                <a:gd name="T54" fmla="*/ 651 w 833"/>
                <a:gd name="T55" fmla="*/ 521 h 607"/>
                <a:gd name="T56" fmla="*/ 646 w 833"/>
                <a:gd name="T57" fmla="*/ 556 h 607"/>
                <a:gd name="T58" fmla="*/ 638 w 833"/>
                <a:gd name="T59" fmla="*/ 575 h 607"/>
                <a:gd name="T60" fmla="*/ 617 w 833"/>
                <a:gd name="T61" fmla="*/ 577 h 607"/>
                <a:gd name="T62" fmla="*/ 571 w 833"/>
                <a:gd name="T63" fmla="*/ 555 h 607"/>
                <a:gd name="T64" fmla="*/ 528 w 833"/>
                <a:gd name="T65" fmla="*/ 570 h 607"/>
                <a:gd name="T66" fmla="*/ 494 w 833"/>
                <a:gd name="T67" fmla="*/ 592 h 607"/>
                <a:gd name="T68" fmla="*/ 456 w 833"/>
                <a:gd name="T69" fmla="*/ 607 h 607"/>
                <a:gd name="T70" fmla="*/ 396 w 833"/>
                <a:gd name="T71" fmla="*/ 525 h 607"/>
                <a:gd name="T72" fmla="*/ 374 w 833"/>
                <a:gd name="T73" fmla="*/ 513 h 607"/>
                <a:gd name="T74" fmla="*/ 358 w 833"/>
                <a:gd name="T75" fmla="*/ 487 h 607"/>
                <a:gd name="T76" fmla="*/ 336 w 833"/>
                <a:gd name="T77" fmla="*/ 446 h 607"/>
                <a:gd name="T78" fmla="*/ 282 w 833"/>
                <a:gd name="T79" fmla="*/ 416 h 607"/>
                <a:gd name="T80" fmla="*/ 214 w 833"/>
                <a:gd name="T81" fmla="*/ 390 h 607"/>
                <a:gd name="T82" fmla="*/ 173 w 833"/>
                <a:gd name="T83" fmla="*/ 314 h 607"/>
                <a:gd name="T84" fmla="*/ 114 w 833"/>
                <a:gd name="T85" fmla="*/ 249 h 607"/>
                <a:gd name="T86" fmla="*/ 37 w 833"/>
                <a:gd name="T87" fmla="*/ 226 h 607"/>
                <a:gd name="T88" fmla="*/ 3 w 833"/>
                <a:gd name="T89" fmla="*/ 180 h 607"/>
                <a:gd name="T90" fmla="*/ 41 w 833"/>
                <a:gd name="T91" fmla="*/ 97 h 607"/>
                <a:gd name="T92" fmla="*/ 67 w 833"/>
                <a:gd name="T93" fmla="*/ 40 h 607"/>
                <a:gd name="T94" fmla="*/ 56 w 833"/>
                <a:gd name="T95" fmla="*/ 18 h 607"/>
                <a:gd name="T96" fmla="*/ 154 w 833"/>
                <a:gd name="T97" fmla="*/ 6 h 607"/>
                <a:gd name="T98" fmla="*/ 159 w 833"/>
                <a:gd name="T99" fmla="*/ 0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33" h="607">
                  <a:moveTo>
                    <a:pt x="159" y="0"/>
                  </a:moveTo>
                  <a:lnTo>
                    <a:pt x="204" y="16"/>
                  </a:lnTo>
                  <a:lnTo>
                    <a:pt x="233" y="16"/>
                  </a:lnTo>
                  <a:lnTo>
                    <a:pt x="257" y="25"/>
                  </a:lnTo>
                  <a:lnTo>
                    <a:pt x="280" y="38"/>
                  </a:lnTo>
                  <a:lnTo>
                    <a:pt x="301" y="59"/>
                  </a:lnTo>
                  <a:lnTo>
                    <a:pt x="294" y="94"/>
                  </a:lnTo>
                  <a:lnTo>
                    <a:pt x="258" y="97"/>
                  </a:lnTo>
                  <a:lnTo>
                    <a:pt x="256" y="101"/>
                  </a:lnTo>
                  <a:lnTo>
                    <a:pt x="254" y="106"/>
                  </a:lnTo>
                  <a:lnTo>
                    <a:pt x="254" y="112"/>
                  </a:lnTo>
                  <a:lnTo>
                    <a:pt x="256" y="117"/>
                  </a:lnTo>
                  <a:lnTo>
                    <a:pt x="288" y="137"/>
                  </a:lnTo>
                  <a:lnTo>
                    <a:pt x="324" y="152"/>
                  </a:lnTo>
                  <a:lnTo>
                    <a:pt x="329" y="150"/>
                  </a:lnTo>
                  <a:lnTo>
                    <a:pt x="335" y="146"/>
                  </a:lnTo>
                  <a:lnTo>
                    <a:pt x="340" y="140"/>
                  </a:lnTo>
                  <a:lnTo>
                    <a:pt x="344" y="135"/>
                  </a:lnTo>
                  <a:lnTo>
                    <a:pt x="345" y="152"/>
                  </a:lnTo>
                  <a:lnTo>
                    <a:pt x="345" y="170"/>
                  </a:lnTo>
                  <a:lnTo>
                    <a:pt x="358" y="174"/>
                  </a:lnTo>
                  <a:lnTo>
                    <a:pt x="370" y="173"/>
                  </a:lnTo>
                  <a:lnTo>
                    <a:pt x="404" y="139"/>
                  </a:lnTo>
                  <a:lnTo>
                    <a:pt x="405" y="124"/>
                  </a:lnTo>
                  <a:lnTo>
                    <a:pt x="403" y="110"/>
                  </a:lnTo>
                  <a:lnTo>
                    <a:pt x="411" y="97"/>
                  </a:lnTo>
                  <a:lnTo>
                    <a:pt x="424" y="87"/>
                  </a:lnTo>
                  <a:lnTo>
                    <a:pt x="456" y="86"/>
                  </a:lnTo>
                  <a:lnTo>
                    <a:pt x="487" y="87"/>
                  </a:lnTo>
                  <a:lnTo>
                    <a:pt x="560" y="124"/>
                  </a:lnTo>
                  <a:lnTo>
                    <a:pt x="635" y="155"/>
                  </a:lnTo>
                  <a:lnTo>
                    <a:pt x="657" y="161"/>
                  </a:lnTo>
                  <a:lnTo>
                    <a:pt x="680" y="163"/>
                  </a:lnTo>
                  <a:lnTo>
                    <a:pt x="752" y="215"/>
                  </a:lnTo>
                  <a:lnTo>
                    <a:pt x="755" y="240"/>
                  </a:lnTo>
                  <a:lnTo>
                    <a:pt x="761" y="260"/>
                  </a:lnTo>
                  <a:lnTo>
                    <a:pt x="774" y="275"/>
                  </a:lnTo>
                  <a:lnTo>
                    <a:pt x="789" y="287"/>
                  </a:lnTo>
                  <a:lnTo>
                    <a:pt x="809" y="294"/>
                  </a:lnTo>
                  <a:lnTo>
                    <a:pt x="832" y="297"/>
                  </a:lnTo>
                  <a:lnTo>
                    <a:pt x="831" y="337"/>
                  </a:lnTo>
                  <a:lnTo>
                    <a:pt x="801" y="384"/>
                  </a:lnTo>
                  <a:lnTo>
                    <a:pt x="817" y="414"/>
                  </a:lnTo>
                  <a:lnTo>
                    <a:pt x="828" y="445"/>
                  </a:lnTo>
                  <a:lnTo>
                    <a:pt x="833" y="478"/>
                  </a:lnTo>
                  <a:lnTo>
                    <a:pt x="832" y="512"/>
                  </a:lnTo>
                  <a:lnTo>
                    <a:pt x="805" y="524"/>
                  </a:lnTo>
                  <a:lnTo>
                    <a:pt x="776" y="535"/>
                  </a:lnTo>
                  <a:lnTo>
                    <a:pt x="748" y="514"/>
                  </a:lnTo>
                  <a:lnTo>
                    <a:pt x="721" y="491"/>
                  </a:lnTo>
                  <a:lnTo>
                    <a:pt x="707" y="486"/>
                  </a:lnTo>
                  <a:lnTo>
                    <a:pt x="696" y="486"/>
                  </a:lnTo>
                  <a:lnTo>
                    <a:pt x="687" y="491"/>
                  </a:lnTo>
                  <a:lnTo>
                    <a:pt x="680" y="503"/>
                  </a:lnTo>
                  <a:lnTo>
                    <a:pt x="662" y="510"/>
                  </a:lnTo>
                  <a:lnTo>
                    <a:pt x="651" y="521"/>
                  </a:lnTo>
                  <a:lnTo>
                    <a:pt x="646" y="537"/>
                  </a:lnTo>
                  <a:lnTo>
                    <a:pt x="646" y="556"/>
                  </a:lnTo>
                  <a:lnTo>
                    <a:pt x="643" y="567"/>
                  </a:lnTo>
                  <a:lnTo>
                    <a:pt x="638" y="575"/>
                  </a:lnTo>
                  <a:lnTo>
                    <a:pt x="628" y="578"/>
                  </a:lnTo>
                  <a:lnTo>
                    <a:pt x="617" y="577"/>
                  </a:lnTo>
                  <a:lnTo>
                    <a:pt x="596" y="562"/>
                  </a:lnTo>
                  <a:lnTo>
                    <a:pt x="571" y="555"/>
                  </a:lnTo>
                  <a:lnTo>
                    <a:pt x="545" y="555"/>
                  </a:lnTo>
                  <a:lnTo>
                    <a:pt x="528" y="570"/>
                  </a:lnTo>
                  <a:lnTo>
                    <a:pt x="514" y="590"/>
                  </a:lnTo>
                  <a:lnTo>
                    <a:pt x="494" y="592"/>
                  </a:lnTo>
                  <a:lnTo>
                    <a:pt x="473" y="597"/>
                  </a:lnTo>
                  <a:lnTo>
                    <a:pt x="456" y="607"/>
                  </a:lnTo>
                  <a:lnTo>
                    <a:pt x="423" y="567"/>
                  </a:lnTo>
                  <a:lnTo>
                    <a:pt x="396" y="525"/>
                  </a:lnTo>
                  <a:lnTo>
                    <a:pt x="385" y="517"/>
                  </a:lnTo>
                  <a:lnTo>
                    <a:pt x="374" y="513"/>
                  </a:lnTo>
                  <a:lnTo>
                    <a:pt x="362" y="512"/>
                  </a:lnTo>
                  <a:lnTo>
                    <a:pt x="358" y="487"/>
                  </a:lnTo>
                  <a:lnTo>
                    <a:pt x="350" y="465"/>
                  </a:lnTo>
                  <a:lnTo>
                    <a:pt x="336" y="446"/>
                  </a:lnTo>
                  <a:lnTo>
                    <a:pt x="317" y="429"/>
                  </a:lnTo>
                  <a:lnTo>
                    <a:pt x="282" y="416"/>
                  </a:lnTo>
                  <a:lnTo>
                    <a:pt x="249" y="397"/>
                  </a:lnTo>
                  <a:lnTo>
                    <a:pt x="214" y="390"/>
                  </a:lnTo>
                  <a:lnTo>
                    <a:pt x="196" y="351"/>
                  </a:lnTo>
                  <a:lnTo>
                    <a:pt x="173" y="314"/>
                  </a:lnTo>
                  <a:lnTo>
                    <a:pt x="146" y="280"/>
                  </a:lnTo>
                  <a:lnTo>
                    <a:pt x="114" y="249"/>
                  </a:lnTo>
                  <a:lnTo>
                    <a:pt x="75" y="240"/>
                  </a:lnTo>
                  <a:lnTo>
                    <a:pt x="37" y="226"/>
                  </a:lnTo>
                  <a:lnTo>
                    <a:pt x="0" y="207"/>
                  </a:lnTo>
                  <a:lnTo>
                    <a:pt x="3" y="180"/>
                  </a:lnTo>
                  <a:lnTo>
                    <a:pt x="10" y="152"/>
                  </a:lnTo>
                  <a:lnTo>
                    <a:pt x="41" y="97"/>
                  </a:lnTo>
                  <a:lnTo>
                    <a:pt x="79" y="45"/>
                  </a:lnTo>
                  <a:lnTo>
                    <a:pt x="67" y="40"/>
                  </a:lnTo>
                  <a:lnTo>
                    <a:pt x="60" y="30"/>
                  </a:lnTo>
                  <a:lnTo>
                    <a:pt x="56" y="18"/>
                  </a:lnTo>
                  <a:lnTo>
                    <a:pt x="151" y="7"/>
                  </a:lnTo>
                  <a:lnTo>
                    <a:pt x="154" y="6"/>
                  </a:lnTo>
                  <a:lnTo>
                    <a:pt x="158" y="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город Сочи"/>
            <p:cNvSpPr>
              <a:spLocks/>
            </p:cNvSpPr>
            <p:nvPr/>
          </p:nvSpPr>
          <p:spPr bwMode="auto">
            <a:xfrm>
              <a:off x="5920061" y="5240792"/>
              <a:ext cx="2071688" cy="1397000"/>
            </a:xfrm>
            <a:custGeom>
              <a:avLst/>
              <a:gdLst>
                <a:gd name="T0" fmla="*/ 238 w 1305"/>
                <a:gd name="T1" fmla="*/ 2 h 880"/>
                <a:gd name="T2" fmla="*/ 286 w 1305"/>
                <a:gd name="T3" fmla="*/ 41 h 880"/>
                <a:gd name="T4" fmla="*/ 350 w 1305"/>
                <a:gd name="T5" fmla="*/ 98 h 880"/>
                <a:gd name="T6" fmla="*/ 407 w 1305"/>
                <a:gd name="T7" fmla="*/ 143 h 880"/>
                <a:gd name="T8" fmla="*/ 443 w 1305"/>
                <a:gd name="T9" fmla="*/ 187 h 880"/>
                <a:gd name="T10" fmla="*/ 458 w 1305"/>
                <a:gd name="T11" fmla="*/ 213 h 880"/>
                <a:gd name="T12" fmla="*/ 487 w 1305"/>
                <a:gd name="T13" fmla="*/ 221 h 880"/>
                <a:gd name="T14" fmla="*/ 521 w 1305"/>
                <a:gd name="T15" fmla="*/ 228 h 880"/>
                <a:gd name="T16" fmla="*/ 555 w 1305"/>
                <a:gd name="T17" fmla="*/ 229 h 880"/>
                <a:gd name="T18" fmla="*/ 591 w 1305"/>
                <a:gd name="T19" fmla="*/ 248 h 880"/>
                <a:gd name="T20" fmla="*/ 632 w 1305"/>
                <a:gd name="T21" fmla="*/ 244 h 880"/>
                <a:gd name="T22" fmla="*/ 666 w 1305"/>
                <a:gd name="T23" fmla="*/ 202 h 880"/>
                <a:gd name="T24" fmla="*/ 736 w 1305"/>
                <a:gd name="T25" fmla="*/ 298 h 880"/>
                <a:gd name="T26" fmla="*/ 804 w 1305"/>
                <a:gd name="T27" fmla="*/ 347 h 880"/>
                <a:gd name="T28" fmla="*/ 823 w 1305"/>
                <a:gd name="T29" fmla="*/ 349 h 880"/>
                <a:gd name="T30" fmla="*/ 831 w 1305"/>
                <a:gd name="T31" fmla="*/ 332 h 880"/>
                <a:gd name="T32" fmla="*/ 857 w 1305"/>
                <a:gd name="T33" fmla="*/ 340 h 880"/>
                <a:gd name="T34" fmla="*/ 888 w 1305"/>
                <a:gd name="T35" fmla="*/ 324 h 880"/>
                <a:gd name="T36" fmla="*/ 895 w 1305"/>
                <a:gd name="T37" fmla="*/ 324 h 880"/>
                <a:gd name="T38" fmla="*/ 901 w 1305"/>
                <a:gd name="T39" fmla="*/ 349 h 880"/>
                <a:gd name="T40" fmla="*/ 922 w 1305"/>
                <a:gd name="T41" fmla="*/ 440 h 880"/>
                <a:gd name="T42" fmla="*/ 960 w 1305"/>
                <a:gd name="T43" fmla="*/ 461 h 880"/>
                <a:gd name="T44" fmla="*/ 1018 w 1305"/>
                <a:gd name="T45" fmla="*/ 436 h 880"/>
                <a:gd name="T46" fmla="*/ 1073 w 1305"/>
                <a:gd name="T47" fmla="*/ 451 h 880"/>
                <a:gd name="T48" fmla="*/ 1050 w 1305"/>
                <a:gd name="T49" fmla="*/ 472 h 880"/>
                <a:gd name="T50" fmla="*/ 1055 w 1305"/>
                <a:gd name="T51" fmla="*/ 495 h 880"/>
                <a:gd name="T52" fmla="*/ 1124 w 1305"/>
                <a:gd name="T53" fmla="*/ 525 h 880"/>
                <a:gd name="T54" fmla="*/ 1138 w 1305"/>
                <a:gd name="T55" fmla="*/ 568 h 880"/>
                <a:gd name="T56" fmla="*/ 1260 w 1305"/>
                <a:gd name="T57" fmla="*/ 657 h 880"/>
                <a:gd name="T58" fmla="*/ 1305 w 1305"/>
                <a:gd name="T59" fmla="*/ 668 h 880"/>
                <a:gd name="T60" fmla="*/ 1267 w 1305"/>
                <a:gd name="T61" fmla="*/ 720 h 880"/>
                <a:gd name="T62" fmla="*/ 1209 w 1305"/>
                <a:gd name="T63" fmla="*/ 740 h 880"/>
                <a:gd name="T64" fmla="*/ 1171 w 1305"/>
                <a:gd name="T65" fmla="*/ 729 h 880"/>
                <a:gd name="T66" fmla="*/ 1135 w 1305"/>
                <a:gd name="T67" fmla="*/ 698 h 880"/>
                <a:gd name="T68" fmla="*/ 1036 w 1305"/>
                <a:gd name="T69" fmla="*/ 676 h 880"/>
                <a:gd name="T70" fmla="*/ 969 w 1305"/>
                <a:gd name="T71" fmla="*/ 657 h 880"/>
                <a:gd name="T72" fmla="*/ 939 w 1305"/>
                <a:gd name="T73" fmla="*/ 648 h 880"/>
                <a:gd name="T74" fmla="*/ 886 w 1305"/>
                <a:gd name="T75" fmla="*/ 659 h 880"/>
                <a:gd name="T76" fmla="*/ 828 w 1305"/>
                <a:gd name="T77" fmla="*/ 668 h 880"/>
                <a:gd name="T78" fmla="*/ 783 w 1305"/>
                <a:gd name="T79" fmla="*/ 753 h 880"/>
                <a:gd name="T80" fmla="*/ 736 w 1305"/>
                <a:gd name="T81" fmla="*/ 837 h 880"/>
                <a:gd name="T82" fmla="*/ 715 w 1305"/>
                <a:gd name="T83" fmla="*/ 875 h 880"/>
                <a:gd name="T84" fmla="*/ 673 w 1305"/>
                <a:gd name="T85" fmla="*/ 879 h 880"/>
                <a:gd name="T86" fmla="*/ 642 w 1305"/>
                <a:gd name="T87" fmla="*/ 856 h 880"/>
                <a:gd name="T88" fmla="*/ 604 w 1305"/>
                <a:gd name="T89" fmla="*/ 758 h 880"/>
                <a:gd name="T90" fmla="*/ 483 w 1305"/>
                <a:gd name="T91" fmla="*/ 664 h 880"/>
                <a:gd name="T92" fmla="*/ 456 w 1305"/>
                <a:gd name="T93" fmla="*/ 610 h 880"/>
                <a:gd name="T94" fmla="*/ 417 w 1305"/>
                <a:gd name="T95" fmla="*/ 577 h 880"/>
                <a:gd name="T96" fmla="*/ 362 w 1305"/>
                <a:gd name="T97" fmla="*/ 531 h 880"/>
                <a:gd name="T98" fmla="*/ 276 w 1305"/>
                <a:gd name="T99" fmla="*/ 436 h 880"/>
                <a:gd name="T100" fmla="*/ 173 w 1305"/>
                <a:gd name="T101" fmla="*/ 287 h 880"/>
                <a:gd name="T102" fmla="*/ 103 w 1305"/>
                <a:gd name="T103" fmla="*/ 221 h 880"/>
                <a:gd name="T104" fmla="*/ 0 w 1305"/>
                <a:gd name="T105" fmla="*/ 116 h 880"/>
                <a:gd name="T106" fmla="*/ 14 w 1305"/>
                <a:gd name="T107" fmla="*/ 109 h 880"/>
                <a:gd name="T108" fmla="*/ 63 w 1305"/>
                <a:gd name="T109" fmla="*/ 89 h 880"/>
                <a:gd name="T110" fmla="*/ 93 w 1305"/>
                <a:gd name="T111" fmla="*/ 67 h 880"/>
                <a:gd name="T112" fmla="*/ 176 w 1305"/>
                <a:gd name="T113" fmla="*/ 86 h 880"/>
                <a:gd name="T114" fmla="*/ 196 w 1305"/>
                <a:gd name="T115" fmla="*/ 60 h 880"/>
                <a:gd name="T116" fmla="*/ 197 w 1305"/>
                <a:gd name="T117" fmla="*/ 22 h 880"/>
                <a:gd name="T118" fmla="*/ 229 w 1305"/>
                <a:gd name="T119" fmla="*/ 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05" h="880">
                  <a:moveTo>
                    <a:pt x="229" y="0"/>
                  </a:moveTo>
                  <a:lnTo>
                    <a:pt x="238" y="2"/>
                  </a:lnTo>
                  <a:lnTo>
                    <a:pt x="248" y="7"/>
                  </a:lnTo>
                  <a:lnTo>
                    <a:pt x="286" y="41"/>
                  </a:lnTo>
                  <a:lnTo>
                    <a:pt x="328" y="74"/>
                  </a:lnTo>
                  <a:lnTo>
                    <a:pt x="350" y="98"/>
                  </a:lnTo>
                  <a:lnTo>
                    <a:pt x="369" y="126"/>
                  </a:lnTo>
                  <a:lnTo>
                    <a:pt x="407" y="143"/>
                  </a:lnTo>
                  <a:lnTo>
                    <a:pt x="442" y="166"/>
                  </a:lnTo>
                  <a:lnTo>
                    <a:pt x="443" y="187"/>
                  </a:lnTo>
                  <a:lnTo>
                    <a:pt x="449" y="202"/>
                  </a:lnTo>
                  <a:lnTo>
                    <a:pt x="458" y="213"/>
                  </a:lnTo>
                  <a:lnTo>
                    <a:pt x="470" y="219"/>
                  </a:lnTo>
                  <a:lnTo>
                    <a:pt x="487" y="221"/>
                  </a:lnTo>
                  <a:lnTo>
                    <a:pt x="507" y="218"/>
                  </a:lnTo>
                  <a:lnTo>
                    <a:pt x="521" y="228"/>
                  </a:lnTo>
                  <a:lnTo>
                    <a:pt x="537" y="232"/>
                  </a:lnTo>
                  <a:lnTo>
                    <a:pt x="555" y="229"/>
                  </a:lnTo>
                  <a:lnTo>
                    <a:pt x="572" y="241"/>
                  </a:lnTo>
                  <a:lnTo>
                    <a:pt x="591" y="248"/>
                  </a:lnTo>
                  <a:lnTo>
                    <a:pt x="612" y="249"/>
                  </a:lnTo>
                  <a:lnTo>
                    <a:pt x="632" y="244"/>
                  </a:lnTo>
                  <a:lnTo>
                    <a:pt x="647" y="222"/>
                  </a:lnTo>
                  <a:lnTo>
                    <a:pt x="666" y="202"/>
                  </a:lnTo>
                  <a:lnTo>
                    <a:pt x="700" y="251"/>
                  </a:lnTo>
                  <a:lnTo>
                    <a:pt x="736" y="298"/>
                  </a:lnTo>
                  <a:lnTo>
                    <a:pt x="786" y="321"/>
                  </a:lnTo>
                  <a:lnTo>
                    <a:pt x="804" y="347"/>
                  </a:lnTo>
                  <a:lnTo>
                    <a:pt x="814" y="350"/>
                  </a:lnTo>
                  <a:lnTo>
                    <a:pt x="823" y="349"/>
                  </a:lnTo>
                  <a:lnTo>
                    <a:pt x="828" y="342"/>
                  </a:lnTo>
                  <a:lnTo>
                    <a:pt x="831" y="332"/>
                  </a:lnTo>
                  <a:lnTo>
                    <a:pt x="844" y="335"/>
                  </a:lnTo>
                  <a:lnTo>
                    <a:pt x="857" y="340"/>
                  </a:lnTo>
                  <a:lnTo>
                    <a:pt x="884" y="325"/>
                  </a:lnTo>
                  <a:lnTo>
                    <a:pt x="888" y="324"/>
                  </a:lnTo>
                  <a:lnTo>
                    <a:pt x="891" y="323"/>
                  </a:lnTo>
                  <a:lnTo>
                    <a:pt x="895" y="324"/>
                  </a:lnTo>
                  <a:lnTo>
                    <a:pt x="897" y="328"/>
                  </a:lnTo>
                  <a:lnTo>
                    <a:pt x="901" y="349"/>
                  </a:lnTo>
                  <a:lnTo>
                    <a:pt x="897" y="370"/>
                  </a:lnTo>
                  <a:lnTo>
                    <a:pt x="922" y="440"/>
                  </a:lnTo>
                  <a:lnTo>
                    <a:pt x="939" y="455"/>
                  </a:lnTo>
                  <a:lnTo>
                    <a:pt x="960" y="461"/>
                  </a:lnTo>
                  <a:lnTo>
                    <a:pt x="983" y="460"/>
                  </a:lnTo>
                  <a:lnTo>
                    <a:pt x="1018" y="436"/>
                  </a:lnTo>
                  <a:lnTo>
                    <a:pt x="1046" y="444"/>
                  </a:lnTo>
                  <a:lnTo>
                    <a:pt x="1073" y="451"/>
                  </a:lnTo>
                  <a:lnTo>
                    <a:pt x="1058" y="460"/>
                  </a:lnTo>
                  <a:lnTo>
                    <a:pt x="1050" y="472"/>
                  </a:lnTo>
                  <a:lnTo>
                    <a:pt x="1048" y="489"/>
                  </a:lnTo>
                  <a:lnTo>
                    <a:pt x="1055" y="495"/>
                  </a:lnTo>
                  <a:lnTo>
                    <a:pt x="1126" y="502"/>
                  </a:lnTo>
                  <a:lnTo>
                    <a:pt x="1124" y="525"/>
                  </a:lnTo>
                  <a:lnTo>
                    <a:pt x="1128" y="547"/>
                  </a:lnTo>
                  <a:lnTo>
                    <a:pt x="1138" y="568"/>
                  </a:lnTo>
                  <a:lnTo>
                    <a:pt x="1153" y="585"/>
                  </a:lnTo>
                  <a:lnTo>
                    <a:pt x="1260" y="657"/>
                  </a:lnTo>
                  <a:lnTo>
                    <a:pt x="1282" y="666"/>
                  </a:lnTo>
                  <a:lnTo>
                    <a:pt x="1305" y="668"/>
                  </a:lnTo>
                  <a:lnTo>
                    <a:pt x="1305" y="705"/>
                  </a:lnTo>
                  <a:lnTo>
                    <a:pt x="1267" y="720"/>
                  </a:lnTo>
                  <a:lnTo>
                    <a:pt x="1229" y="738"/>
                  </a:lnTo>
                  <a:lnTo>
                    <a:pt x="1209" y="740"/>
                  </a:lnTo>
                  <a:lnTo>
                    <a:pt x="1190" y="738"/>
                  </a:lnTo>
                  <a:lnTo>
                    <a:pt x="1171" y="729"/>
                  </a:lnTo>
                  <a:lnTo>
                    <a:pt x="1154" y="712"/>
                  </a:lnTo>
                  <a:lnTo>
                    <a:pt x="1135" y="698"/>
                  </a:lnTo>
                  <a:lnTo>
                    <a:pt x="1067" y="693"/>
                  </a:lnTo>
                  <a:lnTo>
                    <a:pt x="1036" y="676"/>
                  </a:lnTo>
                  <a:lnTo>
                    <a:pt x="1003" y="664"/>
                  </a:lnTo>
                  <a:lnTo>
                    <a:pt x="969" y="657"/>
                  </a:lnTo>
                  <a:lnTo>
                    <a:pt x="954" y="648"/>
                  </a:lnTo>
                  <a:lnTo>
                    <a:pt x="939" y="648"/>
                  </a:lnTo>
                  <a:lnTo>
                    <a:pt x="925" y="657"/>
                  </a:lnTo>
                  <a:lnTo>
                    <a:pt x="886" y="659"/>
                  </a:lnTo>
                  <a:lnTo>
                    <a:pt x="848" y="657"/>
                  </a:lnTo>
                  <a:lnTo>
                    <a:pt x="828" y="668"/>
                  </a:lnTo>
                  <a:lnTo>
                    <a:pt x="810" y="682"/>
                  </a:lnTo>
                  <a:lnTo>
                    <a:pt x="783" y="753"/>
                  </a:lnTo>
                  <a:lnTo>
                    <a:pt x="752" y="822"/>
                  </a:lnTo>
                  <a:lnTo>
                    <a:pt x="736" y="837"/>
                  </a:lnTo>
                  <a:lnTo>
                    <a:pt x="723" y="855"/>
                  </a:lnTo>
                  <a:lnTo>
                    <a:pt x="715" y="875"/>
                  </a:lnTo>
                  <a:lnTo>
                    <a:pt x="693" y="880"/>
                  </a:lnTo>
                  <a:lnTo>
                    <a:pt x="673" y="879"/>
                  </a:lnTo>
                  <a:lnTo>
                    <a:pt x="657" y="871"/>
                  </a:lnTo>
                  <a:lnTo>
                    <a:pt x="642" y="856"/>
                  </a:lnTo>
                  <a:lnTo>
                    <a:pt x="631" y="834"/>
                  </a:lnTo>
                  <a:lnTo>
                    <a:pt x="604" y="758"/>
                  </a:lnTo>
                  <a:lnTo>
                    <a:pt x="544" y="709"/>
                  </a:lnTo>
                  <a:lnTo>
                    <a:pt x="483" y="664"/>
                  </a:lnTo>
                  <a:lnTo>
                    <a:pt x="468" y="638"/>
                  </a:lnTo>
                  <a:lnTo>
                    <a:pt x="456" y="610"/>
                  </a:lnTo>
                  <a:lnTo>
                    <a:pt x="438" y="592"/>
                  </a:lnTo>
                  <a:lnTo>
                    <a:pt x="417" y="577"/>
                  </a:lnTo>
                  <a:lnTo>
                    <a:pt x="394" y="568"/>
                  </a:lnTo>
                  <a:lnTo>
                    <a:pt x="362" y="531"/>
                  </a:lnTo>
                  <a:lnTo>
                    <a:pt x="335" y="489"/>
                  </a:lnTo>
                  <a:lnTo>
                    <a:pt x="276" y="436"/>
                  </a:lnTo>
                  <a:lnTo>
                    <a:pt x="223" y="362"/>
                  </a:lnTo>
                  <a:lnTo>
                    <a:pt x="173" y="287"/>
                  </a:lnTo>
                  <a:lnTo>
                    <a:pt x="137" y="256"/>
                  </a:lnTo>
                  <a:lnTo>
                    <a:pt x="103" y="221"/>
                  </a:lnTo>
                  <a:lnTo>
                    <a:pt x="74" y="184"/>
                  </a:lnTo>
                  <a:lnTo>
                    <a:pt x="0" y="116"/>
                  </a:lnTo>
                  <a:lnTo>
                    <a:pt x="7" y="112"/>
                  </a:lnTo>
                  <a:lnTo>
                    <a:pt x="14" y="109"/>
                  </a:lnTo>
                  <a:lnTo>
                    <a:pt x="55" y="105"/>
                  </a:lnTo>
                  <a:lnTo>
                    <a:pt x="63" y="89"/>
                  </a:lnTo>
                  <a:lnTo>
                    <a:pt x="75" y="75"/>
                  </a:lnTo>
                  <a:lnTo>
                    <a:pt x="93" y="67"/>
                  </a:lnTo>
                  <a:lnTo>
                    <a:pt x="158" y="94"/>
                  </a:lnTo>
                  <a:lnTo>
                    <a:pt x="176" y="86"/>
                  </a:lnTo>
                  <a:lnTo>
                    <a:pt x="188" y="74"/>
                  </a:lnTo>
                  <a:lnTo>
                    <a:pt x="196" y="60"/>
                  </a:lnTo>
                  <a:lnTo>
                    <a:pt x="199" y="43"/>
                  </a:lnTo>
                  <a:lnTo>
                    <a:pt x="197" y="22"/>
                  </a:lnTo>
                  <a:lnTo>
                    <a:pt x="229" y="2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6811943" y="245952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>
                <a:ea typeface="Lato Light" charset="0"/>
                <a:cs typeface="Arial" panose="020B0604020202020204" pitchFamily="34" charset="0"/>
              </a:rPr>
              <a:t>Щ</a:t>
            </a:r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ербиновский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03751" y="624702"/>
            <a:ext cx="8868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Ейский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388849" y="765989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Староминский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296487" y="424238"/>
            <a:ext cx="9154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Кущевский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96296" y="911727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Крыловский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845166" y="1233691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Ленинградский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070394" y="1250556"/>
            <a:ext cx="815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Каневской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24351" y="1861371"/>
            <a:ext cx="1158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Приморско-Ахтарский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089868" y="3815730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Абинский</a:t>
            </a:r>
            <a:endParaRPr lang="ru-RU" sz="700" b="1" dirty="0" smtClean="0">
              <a:ea typeface="Lato Light" charset="0"/>
              <a:cs typeface="Arial" panose="020B0604020202020204" pitchFamily="34" charset="0"/>
            </a:endParaRPr>
          </a:p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445148" y="2502902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Славянский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567880" y="3032472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Темрюкский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75480" y="3445395"/>
            <a:ext cx="8868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г.-к. Анапа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18886" y="3923165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г.-герой Новороссийск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167094" y="4557557"/>
            <a:ext cx="8868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г.-к. Геленджик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388115" y="5031782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Туапсинский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345947" y="6066941"/>
            <a:ext cx="8868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г.-к. Сочи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48181" y="3512718"/>
            <a:ext cx="8868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г. Краснодар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152344" y="2989143"/>
            <a:ext cx="1010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Красноармейский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330673" y="2360680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Калининский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248181" y="3060648"/>
            <a:ext cx="8868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Динской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768912" y="2669861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Кореновский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079938" y="2380636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Тимашевский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314660" y="1997235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Брюховецкий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590344" y="1508893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Павловский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033750" y="2004574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Тихорецкий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424910" y="2310489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Выселковский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417100" y="3111226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Усть-Лабинский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024072" y="2772637"/>
            <a:ext cx="715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ea typeface="Lato Light" charset="0"/>
                <a:cs typeface="Arial" panose="020B0604020202020204" pitchFamily="34" charset="0"/>
              </a:rPr>
              <a:t>Тбилисский район</a:t>
            </a:r>
            <a:endParaRPr lang="en-US" sz="6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500018" y="1707162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Новопокровский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156017" y="1659900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Белоглинский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624102" y="2693354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Кавказский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788104" y="3084036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Гулькевичский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527786" y="3587877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Курганинский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379891" y="3420040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Новокубанский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888376" y="3864936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Успенский </a:t>
            </a:r>
          </a:p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0423277" y="3774039"/>
            <a:ext cx="886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ea typeface="Lato Light" charset="0"/>
                <a:cs typeface="Arial" panose="020B0604020202020204" pitchFamily="34" charset="0"/>
              </a:rPr>
              <a:t>г. Армавир</a:t>
            </a:r>
            <a:endParaRPr lang="en-US" sz="6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058832" y="4437276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Лабинский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0728714" y="4986681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Отрадненский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9688314" y="5215181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Мостовский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090837" y="4704951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Апшеронский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363303" y="3887347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err="1" smtClean="0">
                <a:ea typeface="Lato Light" charset="0"/>
                <a:cs typeface="Arial" panose="020B0604020202020204" pitchFamily="34" charset="0"/>
              </a:rPr>
              <a:t>Белореченский</a:t>
            </a:r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559791" y="4203663"/>
            <a:ext cx="8868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г. Горячий ключ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712024" y="4090971"/>
            <a:ext cx="8868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Северский 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476389" y="3482122"/>
            <a:ext cx="88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Крымский </a:t>
            </a:r>
          </a:p>
          <a:p>
            <a:pPr algn="ctr"/>
            <a:r>
              <a:rPr lang="ru-RU" sz="700" b="1" dirty="0" smtClean="0">
                <a:ea typeface="Lato Light" charset="0"/>
                <a:cs typeface="Arial" panose="020B0604020202020204" pitchFamily="34" charset="0"/>
              </a:rPr>
              <a:t>район</a:t>
            </a:r>
            <a:endParaRPr lang="en-US" sz="700" b="1" dirty="0">
              <a:ea typeface="Lato Light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1757" y="4783585"/>
            <a:ext cx="298615" cy="298615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4838" y="3275920"/>
            <a:ext cx="298615" cy="298615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4194" y="3284036"/>
            <a:ext cx="298615" cy="298615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4065" y="3301963"/>
            <a:ext cx="298615" cy="298615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3341" y="3456431"/>
            <a:ext cx="298615" cy="298615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6084" y="3649072"/>
            <a:ext cx="298615" cy="298615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9694" y="3579297"/>
            <a:ext cx="298615" cy="29861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0044" y="3343223"/>
            <a:ext cx="298615" cy="298615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5051" y="3555349"/>
            <a:ext cx="298615" cy="298615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2180" y="3469574"/>
            <a:ext cx="298615" cy="298615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1152" y="4090248"/>
            <a:ext cx="298615" cy="298615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3554" y="3735860"/>
            <a:ext cx="298615" cy="298615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094" y="4053445"/>
            <a:ext cx="298615" cy="2986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3934" y="3587177"/>
            <a:ext cx="298615" cy="298615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4132" y="3606535"/>
            <a:ext cx="298615" cy="298615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5415" y="3719504"/>
            <a:ext cx="298615" cy="298615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2034" y="3693923"/>
            <a:ext cx="298615" cy="298615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106" y="4216529"/>
            <a:ext cx="298615" cy="298615"/>
          </a:xfrm>
          <a:prstGeom prst="rect">
            <a:avLst/>
          </a:prstGeom>
        </p:spPr>
      </p:pic>
      <p:pic>
        <p:nvPicPr>
          <p:cNvPr id="122" name="Рисунок 1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3480" y="4149462"/>
            <a:ext cx="298615" cy="298615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5573" y="5804747"/>
            <a:ext cx="298615" cy="298615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9632" y="4172891"/>
            <a:ext cx="298615" cy="298615"/>
          </a:xfrm>
          <a:prstGeom prst="rect">
            <a:avLst/>
          </a:prstGeom>
        </p:spPr>
      </p:pic>
      <p:pic>
        <p:nvPicPr>
          <p:cNvPr id="125" name="Рисунок 12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9434" y="3208956"/>
            <a:ext cx="298615" cy="298615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7293" y="3320266"/>
            <a:ext cx="298615" cy="298615"/>
          </a:xfrm>
          <a:prstGeom prst="rect">
            <a:avLst/>
          </a:prstGeom>
        </p:spPr>
      </p:pic>
      <p:pic>
        <p:nvPicPr>
          <p:cNvPr id="127" name="Рисунок 12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2426" y="2464343"/>
            <a:ext cx="298615" cy="298615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6779" y="2684391"/>
            <a:ext cx="298615" cy="298615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0540" y="2421954"/>
            <a:ext cx="298615" cy="298615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5710" y="3734138"/>
            <a:ext cx="298615" cy="298615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234" y="4717028"/>
            <a:ext cx="298615" cy="298615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91090" y="4749837"/>
            <a:ext cx="298615" cy="298615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4815" y="5004010"/>
            <a:ext cx="298615" cy="298615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1898" y="4741670"/>
            <a:ext cx="298615" cy="298615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9509" y="4207357"/>
            <a:ext cx="298615" cy="298615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8665" y="1456666"/>
            <a:ext cx="298615" cy="298615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747" y="1609044"/>
            <a:ext cx="298615" cy="298615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7321" y="1626599"/>
            <a:ext cx="298615" cy="298615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6832" y="4283667"/>
            <a:ext cx="298615" cy="29861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2251" y="3099421"/>
            <a:ext cx="298615" cy="298615"/>
          </a:xfrm>
          <a:prstGeom prst="rect">
            <a:avLst/>
          </a:prstGeom>
        </p:spPr>
      </p:pic>
      <p:pic>
        <p:nvPicPr>
          <p:cNvPr id="141" name="Рисунок 14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9522" y="3013884"/>
            <a:ext cx="298615" cy="298615"/>
          </a:xfrm>
          <a:prstGeom prst="rect">
            <a:avLst/>
          </a:prstGeom>
        </p:spPr>
      </p:pic>
      <p:pic>
        <p:nvPicPr>
          <p:cNvPr id="142" name="Рисунок 14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7411" y="2228127"/>
            <a:ext cx="298615" cy="298615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155" y="2854153"/>
            <a:ext cx="298615" cy="298615"/>
          </a:xfrm>
          <a:prstGeom prst="rect">
            <a:avLst/>
          </a:prstGeom>
        </p:spPr>
      </p:pic>
      <p:pic>
        <p:nvPicPr>
          <p:cNvPr id="144" name="Рисунок 14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7934" y="2878917"/>
            <a:ext cx="298615" cy="298615"/>
          </a:xfrm>
          <a:prstGeom prst="rect">
            <a:avLst/>
          </a:prstGeom>
        </p:spPr>
      </p:pic>
      <p:sp>
        <p:nvSpPr>
          <p:cNvPr id="145" name="Заголовок 3"/>
          <p:cNvSpPr txBox="1">
            <a:spLocks/>
          </p:cNvSpPr>
          <p:nvPr/>
        </p:nvSpPr>
        <p:spPr>
          <a:xfrm>
            <a:off x="129707" y="2955672"/>
            <a:ext cx="4690694" cy="230832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2025-2026 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учебного года: </a:t>
            </a:r>
          </a:p>
          <a:p>
            <a:pPr algn="ctr"/>
            <a:r>
              <a:rPr lang="ru-RU" sz="20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сети инженерных классов с учетом опыта проекта «Инженерные классы 2.0» при участии министерства промышленной политики Краснодарского края </a:t>
            </a:r>
            <a:endParaRPr lang="ru-RU" sz="1800" b="1" i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6" name="Рисунок 14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59" y="5260605"/>
            <a:ext cx="679961" cy="679961"/>
          </a:xfrm>
          <a:prstGeom prst="rect">
            <a:avLst/>
          </a:prstGeom>
        </p:spPr>
      </p:pic>
      <p:sp>
        <p:nvSpPr>
          <p:cNvPr id="147" name="Заголовок 3"/>
          <p:cNvSpPr txBox="1">
            <a:spLocks/>
          </p:cNvSpPr>
          <p:nvPr/>
        </p:nvSpPr>
        <p:spPr>
          <a:xfrm>
            <a:off x="-111319" y="5881763"/>
            <a:ext cx="2803719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школа – участник проекта «Инженерные классы 2.0»  - 2024</a:t>
            </a:r>
            <a:endParaRPr lang="ru-RU" sz="14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Прямая соединительная линия 147"/>
          <p:cNvCxnSpPr/>
          <p:nvPr/>
        </p:nvCxnSpPr>
        <p:spPr>
          <a:xfrm>
            <a:off x="1515759" y="5527795"/>
            <a:ext cx="2009096" cy="2285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>
            <a:off x="1488987" y="5549676"/>
            <a:ext cx="2018514" cy="707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0" name="Рисунок 14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6317" y="5215181"/>
            <a:ext cx="662381" cy="662381"/>
          </a:xfrm>
          <a:prstGeom prst="rect">
            <a:avLst/>
          </a:prstGeom>
        </p:spPr>
      </p:pic>
      <p:pic>
        <p:nvPicPr>
          <p:cNvPr id="151" name="Рисунок 150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8717" y="6077921"/>
            <a:ext cx="662381" cy="662381"/>
          </a:xfrm>
          <a:prstGeom prst="rect">
            <a:avLst/>
          </a:prstGeom>
        </p:spPr>
      </p:pic>
      <p:sp>
        <p:nvSpPr>
          <p:cNvPr id="152" name="Заголовок 3"/>
          <p:cNvSpPr txBox="1">
            <a:spLocks/>
          </p:cNvSpPr>
          <p:nvPr/>
        </p:nvSpPr>
        <p:spPr>
          <a:xfrm>
            <a:off x="3883826" y="5332091"/>
            <a:ext cx="2409328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Школы-спутники – потенциальные  участники проекта «Инженерные классы 2.0» в 2025 г. </a:t>
            </a:r>
            <a:endParaRPr lang="ru-RU" sz="14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" name="Рисунок 15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3148" y="3175294"/>
            <a:ext cx="298615" cy="298615"/>
          </a:xfrm>
          <a:prstGeom prst="rect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1821" y="3658501"/>
            <a:ext cx="298615" cy="298615"/>
          </a:xfrm>
          <a:prstGeom prst="rect">
            <a:avLst/>
          </a:prstGeom>
        </p:spPr>
      </p:pic>
      <p:pic>
        <p:nvPicPr>
          <p:cNvPr id="155" name="Рисунок 15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3861" y="3573871"/>
            <a:ext cx="298615" cy="298615"/>
          </a:xfrm>
          <a:prstGeom prst="rect">
            <a:avLst/>
          </a:prstGeom>
        </p:spPr>
      </p:pic>
      <p:pic>
        <p:nvPicPr>
          <p:cNvPr id="156" name="Рисунок 15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4419" y="3867531"/>
            <a:ext cx="298615" cy="298615"/>
          </a:xfrm>
          <a:prstGeom prst="rect">
            <a:avLst/>
          </a:prstGeom>
        </p:spPr>
      </p:pic>
      <p:pic>
        <p:nvPicPr>
          <p:cNvPr id="157" name="Рисунок 15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776" y="4136992"/>
            <a:ext cx="298615" cy="298615"/>
          </a:xfrm>
          <a:prstGeom prst="rect">
            <a:avLst/>
          </a:prstGeom>
        </p:spPr>
      </p:pic>
      <p:pic>
        <p:nvPicPr>
          <p:cNvPr id="158" name="Рисунок 15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4951" y="3825163"/>
            <a:ext cx="298615" cy="298615"/>
          </a:xfrm>
          <a:prstGeom prst="rect">
            <a:avLst/>
          </a:prstGeom>
        </p:spPr>
      </p:pic>
      <p:pic>
        <p:nvPicPr>
          <p:cNvPr id="159" name="Рисунок 15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9671" y="3291504"/>
            <a:ext cx="298615" cy="298615"/>
          </a:xfrm>
          <a:prstGeom prst="rect">
            <a:avLst/>
          </a:prstGeom>
        </p:spPr>
      </p:pic>
      <p:pic>
        <p:nvPicPr>
          <p:cNvPr id="160" name="Рисунок 15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0116" y="3216778"/>
            <a:ext cx="298615" cy="298615"/>
          </a:xfrm>
          <a:prstGeom prst="rect">
            <a:avLst/>
          </a:prstGeom>
        </p:spPr>
      </p:pic>
      <p:pic>
        <p:nvPicPr>
          <p:cNvPr id="161" name="Рисунок 16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125" y="3324601"/>
            <a:ext cx="298615" cy="298615"/>
          </a:xfrm>
          <a:prstGeom prst="rect">
            <a:avLst/>
          </a:prstGeom>
        </p:spPr>
      </p:pic>
      <p:pic>
        <p:nvPicPr>
          <p:cNvPr id="162" name="Рисунок 16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1011" y="996290"/>
            <a:ext cx="298615" cy="298615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7539" y="1461654"/>
            <a:ext cx="298615" cy="298615"/>
          </a:xfrm>
          <a:prstGeom prst="rect">
            <a:avLst/>
          </a:prstGeom>
        </p:spPr>
      </p:pic>
      <p:pic>
        <p:nvPicPr>
          <p:cNvPr id="164" name="Рисунок 16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7260" y="5281245"/>
            <a:ext cx="298615" cy="298615"/>
          </a:xfrm>
          <a:prstGeom prst="rect">
            <a:avLst/>
          </a:prstGeom>
        </p:spPr>
      </p:pic>
      <p:pic>
        <p:nvPicPr>
          <p:cNvPr id="165" name="Рисунок 16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0617" y="5093839"/>
            <a:ext cx="298615" cy="298615"/>
          </a:xfrm>
          <a:prstGeom prst="rect">
            <a:avLst/>
          </a:prstGeom>
        </p:spPr>
      </p:pic>
      <p:pic>
        <p:nvPicPr>
          <p:cNvPr id="166" name="Рисунок 16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2301" y="3308396"/>
            <a:ext cx="298615" cy="298615"/>
          </a:xfrm>
          <a:prstGeom prst="rect">
            <a:avLst/>
          </a:prstGeom>
        </p:spPr>
      </p:pic>
      <p:pic>
        <p:nvPicPr>
          <p:cNvPr id="167" name="Рисунок 16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9190" y="6143634"/>
            <a:ext cx="298615" cy="298615"/>
          </a:xfrm>
          <a:prstGeom prst="rect">
            <a:avLst/>
          </a:prstGeom>
        </p:spPr>
      </p:pic>
      <p:pic>
        <p:nvPicPr>
          <p:cNvPr id="168" name="Рисунок 16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3708" y="3359526"/>
            <a:ext cx="298615" cy="298615"/>
          </a:xfrm>
          <a:prstGeom prst="rect">
            <a:avLst/>
          </a:prstGeom>
        </p:spPr>
      </p:pic>
      <p:pic>
        <p:nvPicPr>
          <p:cNvPr id="169" name="Рисунок 16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1450" y="2107093"/>
            <a:ext cx="298615" cy="298615"/>
          </a:xfrm>
          <a:prstGeom prst="rect">
            <a:avLst/>
          </a:prstGeom>
        </p:spPr>
      </p:pic>
      <p:pic>
        <p:nvPicPr>
          <p:cNvPr id="170" name="Рисунок 1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3290" y="1716644"/>
            <a:ext cx="298615" cy="298615"/>
          </a:xfrm>
          <a:prstGeom prst="rect">
            <a:avLst/>
          </a:prstGeom>
        </p:spPr>
      </p:pic>
      <p:pic>
        <p:nvPicPr>
          <p:cNvPr id="171" name="Рисунок 17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28795" y="3561787"/>
            <a:ext cx="298615" cy="298615"/>
          </a:xfrm>
          <a:prstGeom prst="rect">
            <a:avLst/>
          </a:prstGeom>
        </p:spPr>
      </p:pic>
      <p:pic>
        <p:nvPicPr>
          <p:cNvPr id="172" name="Рисунок 17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3285" y="566464"/>
            <a:ext cx="298615" cy="298615"/>
          </a:xfrm>
          <a:prstGeom prst="rect">
            <a:avLst/>
          </a:prstGeom>
        </p:spPr>
      </p:pic>
      <p:pic>
        <p:nvPicPr>
          <p:cNvPr id="173" name="Рисунок 17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068" y="525269"/>
            <a:ext cx="298615" cy="298615"/>
          </a:xfrm>
          <a:prstGeom prst="rect">
            <a:avLst/>
          </a:prstGeom>
        </p:spPr>
      </p:pic>
      <p:pic>
        <p:nvPicPr>
          <p:cNvPr id="174" name="Рисунок 17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3017" y="742909"/>
            <a:ext cx="298615" cy="298615"/>
          </a:xfrm>
          <a:prstGeom prst="rect">
            <a:avLst/>
          </a:prstGeom>
        </p:spPr>
      </p:pic>
      <p:pic>
        <p:nvPicPr>
          <p:cNvPr id="175" name="Рисунок 17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3424" y="1047995"/>
            <a:ext cx="298615" cy="298615"/>
          </a:xfrm>
          <a:prstGeom prst="rect">
            <a:avLst/>
          </a:prstGeom>
        </p:spPr>
      </p:pic>
      <p:pic>
        <p:nvPicPr>
          <p:cNvPr id="176" name="Рисунок 17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8124" y="5196484"/>
            <a:ext cx="298615" cy="298615"/>
          </a:xfrm>
          <a:prstGeom prst="rect">
            <a:avLst/>
          </a:prstGeom>
        </p:spPr>
      </p:pic>
      <p:pic>
        <p:nvPicPr>
          <p:cNvPr id="177" name="Рисунок 17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4713" y="2648697"/>
            <a:ext cx="298615" cy="298615"/>
          </a:xfrm>
          <a:prstGeom prst="rect">
            <a:avLst/>
          </a:prstGeom>
        </p:spPr>
      </p:pic>
      <p:pic>
        <p:nvPicPr>
          <p:cNvPr id="178" name="Рисунок 17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0240" y="2732396"/>
            <a:ext cx="298615" cy="298615"/>
          </a:xfrm>
          <a:prstGeom prst="rect">
            <a:avLst/>
          </a:prstGeom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4769" y="2579746"/>
            <a:ext cx="298615" cy="298615"/>
          </a:xfrm>
          <a:prstGeom prst="rect">
            <a:avLst/>
          </a:prstGeom>
        </p:spPr>
      </p:pic>
      <p:pic>
        <p:nvPicPr>
          <p:cNvPr id="180" name="Рисунок 17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3939" y="2265597"/>
            <a:ext cx="298615" cy="298615"/>
          </a:xfrm>
          <a:prstGeom prst="rect">
            <a:avLst/>
          </a:prstGeom>
        </p:spPr>
      </p:pic>
      <p:pic>
        <p:nvPicPr>
          <p:cNvPr id="181" name="Рисунок 18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3277" y="2970276"/>
            <a:ext cx="298615" cy="2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3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Прямоугольник 181"/>
          <p:cNvSpPr/>
          <p:nvPr/>
        </p:nvSpPr>
        <p:spPr>
          <a:xfrm>
            <a:off x="2057400" y="168031"/>
            <a:ext cx="9978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Дополнительный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в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проекта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«Инженерные классы 2.0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2024-2025 учебном году </a:t>
            </a:r>
          </a:p>
        </p:txBody>
      </p:sp>
      <p:pic>
        <p:nvPicPr>
          <p:cNvPr id="183" name="Рисунок 1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2" y="1262581"/>
            <a:ext cx="2001470" cy="1890836"/>
          </a:xfrm>
          <a:prstGeom prst="rect">
            <a:avLst/>
          </a:prstGeom>
        </p:spPr>
      </p:pic>
      <p:sp>
        <p:nvSpPr>
          <p:cNvPr id="184" name="Прямоугольник 183"/>
          <p:cNvSpPr/>
          <p:nvPr/>
        </p:nvSpPr>
        <p:spPr>
          <a:xfrm>
            <a:off x="296661" y="3533523"/>
            <a:ext cx="270900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25 октября по 8 ноября 2024 г. </a:t>
            </a:r>
            <a:r>
              <a:rPr lang="ru-RU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документов для участия в открытом конкурсе </a:t>
            </a: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дополнительного включения школ в проект "Инженерные классы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2.0". </a:t>
            </a:r>
          </a:p>
        </p:txBody>
      </p:sp>
      <p:sp>
        <p:nvSpPr>
          <p:cNvPr id="185" name="Прямоугольник 184"/>
          <p:cNvSpPr/>
          <p:nvPr/>
        </p:nvSpPr>
        <p:spPr>
          <a:xfrm>
            <a:off x="3141133" y="1860755"/>
            <a:ext cx="8894354" cy="871007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Лицей № 64 города Краснодара,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Гимназия № 25 города Краснодара,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2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Гулькевичского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3 Тихорецкого района,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Гимназия № 6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Тихорецкого района,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10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Тимашевского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Тимашевского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Тимашевского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Тимашевского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Лабинского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района, </a:t>
            </a: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Ейского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Лицей № 4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Ейского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  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1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Староминского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3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Староминского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11 города Армавира,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3 Павловского района,</a:t>
            </a: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2 </a:t>
            </a:r>
            <a:r>
              <a:rPr lang="ru-RU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Выселковского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Лицей № 22 города-курорта Сочи,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№ 56 Крымского района,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Крымского района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Туапсинского района, </a:t>
            </a: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11 Туапсинского района, </a:t>
            </a:r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Ленинградского района,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6 Ленинградского района,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4 города-курорта Анапы,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Гимназия «Эврика» г.-к. Анапы,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7 города-курорта Анапы, </a:t>
            </a:r>
          </a:p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Школа №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города-курорта Анапы,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Гимназия № 5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Усть-Лабинского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№ 33 города Новороссийска,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Лицей «МТ» города Новороссийска, </a:t>
            </a:r>
          </a:p>
          <a:p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Гимназия № 6 города Новороссийска. </a:t>
            </a:r>
          </a:p>
          <a:p>
            <a:endParaRPr lang="ru-RU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5545666" y="11067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участники проекта «Инженерные классы 2.0»: </a:t>
            </a:r>
          </a:p>
        </p:txBody>
      </p:sp>
    </p:spTree>
    <p:extLst>
      <p:ext uri="{BB962C8B-B14F-4D97-AF65-F5344CB8AC3E}">
        <p14:creationId xmlns:p14="http://schemas.microsoft.com/office/powerpoint/2010/main" val="170665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1562318" y="56674"/>
            <a:ext cx="10515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kern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Материально-технические условия участников проекта «Инженерные классы 2.0» </a:t>
            </a:r>
            <a:endParaRPr lang="ru-RU" sz="20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029"/>
          <a:stretch/>
        </p:blipFill>
        <p:spPr>
          <a:xfrm>
            <a:off x="1432079" y="781935"/>
            <a:ext cx="2521192" cy="768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1172" y="1533154"/>
            <a:ext cx="1221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RU" sz="6000" b="1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49275" y="1910852"/>
            <a:ext cx="2141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81" y="1234124"/>
            <a:ext cx="1750298" cy="13664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92" y="940513"/>
            <a:ext cx="1648104" cy="854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668" y="892779"/>
            <a:ext cx="867347" cy="7847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77998" y="1794764"/>
            <a:ext cx="503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400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93976" y="2080129"/>
            <a:ext cx="2141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</a:t>
            </a:r>
            <a:r>
              <a:rPr lang="en-US" sz="16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16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</a:t>
            </a:r>
            <a:endParaRPr lang="ru-RU" sz="1600" b="1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2658" y="1810448"/>
            <a:ext cx="1221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6000" b="1" dirty="0">
              <a:solidFill>
                <a:srgbClr val="1D3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19798" y="2057361"/>
            <a:ext cx="2141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</a:t>
            </a:r>
            <a:r>
              <a:rPr lang="ru-RU" sz="1600" b="1" dirty="0" err="1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sz="16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5242658" y="2722625"/>
            <a:ext cx="4056157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35 города-курорта Анапы,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9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Лабинского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Гимназия № 6 города Сочи,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7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Ейского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</a:t>
            </a:r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9573495" y="2631338"/>
            <a:ext cx="4056157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Гимназия № 87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Краснодара,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4 </a:t>
            </a:r>
          </a:p>
          <a:p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Тимашевского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</a:t>
            </a: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21555" y="2429078"/>
            <a:ext cx="6170535" cy="430271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 1, 10, 15, 17, 38, 42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Абинского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16 города-курорта Анапы,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26 города Новороссийска,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2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Выселковского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  <a:endParaRPr lang="ru-RU" sz="1600" b="1" i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 1, 2, 7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Гулькевичского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14 Кавказского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 Калининского района,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17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Кореновского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 1, 7, 10, 19 Красноармейского района,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56 Крымского района,  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13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Лабинского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 1, 6, 10 Ленинградского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3 Павловского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 2, 13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Приморско-Ахтарского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 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43 Северского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 1, 3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Староминского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 6, 9 Темрюкского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Гимназия № 8, школа № 3 Тихорецкого района,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 2, 7, гимназия № 5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Усть-Лабинского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6965" y="3867598"/>
            <a:ext cx="1243630" cy="124363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228018" y="4181685"/>
            <a:ext cx="21415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D3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Школы-новостройки </a:t>
            </a:r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6388701" y="4995010"/>
            <a:ext cx="4848258" cy="164352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35 города-курорта Анапы,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Гимназия «Эврика» города-курорта </a:t>
            </a:r>
            <a:r>
              <a:rPr lang="ru-RU" sz="1600" b="1" i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Анапы,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11 города Новороссийска,</a:t>
            </a:r>
          </a:p>
          <a:p>
            <a:r>
              <a:rPr lang="ru-RU" sz="1600" b="1" i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Гимназия № 6 города 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Новороссийска, </a:t>
            </a:r>
            <a:endParaRPr lang="ru-RU" sz="1600" b="1" i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97 города Краснодара, </a:t>
            </a:r>
          </a:p>
          <a:p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31 города Краснодара, </a:t>
            </a:r>
          </a:p>
          <a:p>
            <a:r>
              <a:rPr lang="ru-RU" sz="1600" b="1" i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4 </a:t>
            </a:r>
            <a:r>
              <a:rPr lang="ru-RU" sz="1600" b="1" i="1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Тимашевского</a:t>
            </a:r>
            <a:r>
              <a:rPr lang="ru-RU" sz="1600" b="1" i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района.</a:t>
            </a:r>
            <a:endParaRPr lang="ru-RU" sz="1600" b="1" i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8893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