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58" r:id="rId4"/>
    <p:sldId id="259" r:id="rId5"/>
    <p:sldId id="257" r:id="rId6"/>
    <p:sldId id="260" r:id="rId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816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7631E-8B1D-4B6A-A857-389C14E61AF7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02112-1AEE-486D-86E8-A08556805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54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060" y="6453118"/>
            <a:ext cx="8601074" cy="33527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19204" y="0"/>
            <a:ext cx="2954324" cy="296273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19204" y="2983985"/>
            <a:ext cx="2954324" cy="675881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455441" y="0"/>
            <a:ext cx="3081848" cy="980656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32529" y="0"/>
            <a:ext cx="2954324" cy="177576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32529" y="1797020"/>
            <a:ext cx="2954324" cy="675881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68767" y="0"/>
            <a:ext cx="3081848" cy="861959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932529" y="8662106"/>
            <a:ext cx="2954324" cy="1624893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68767" y="8619597"/>
            <a:ext cx="3081848" cy="1667401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519204" y="9849070"/>
            <a:ext cx="2954324" cy="43792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455441" y="9806561"/>
            <a:ext cx="3081848" cy="480438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80415" y="475488"/>
            <a:ext cx="9433559" cy="215493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4583" y="2568113"/>
            <a:ext cx="8428355" cy="335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jpeg"/><Relationship Id="rId4" Type="http://schemas.openxmlformats.org/officeDocument/2006/relationships/image" Target="../media/image32.jp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8555" y="1028700"/>
            <a:ext cx="16230600" cy="8229600"/>
            <a:chOff x="1018555" y="1028700"/>
            <a:chExt cx="16230600" cy="8229600"/>
          </a:xfrm>
        </p:grpSpPr>
        <p:sp>
          <p:nvSpPr>
            <p:cNvPr id="3" name="object 3"/>
            <p:cNvSpPr/>
            <p:nvPr/>
          </p:nvSpPr>
          <p:spPr>
            <a:xfrm>
              <a:off x="4044598" y="4178880"/>
              <a:ext cx="10178415" cy="1507490"/>
            </a:xfrm>
            <a:custGeom>
              <a:avLst/>
              <a:gdLst/>
              <a:ahLst/>
              <a:cxnLst/>
              <a:rect l="l" t="t" r="r" b="b"/>
              <a:pathLst>
                <a:path w="10178415" h="1507489">
                  <a:moveTo>
                    <a:pt x="10178063" y="1506989"/>
                  </a:moveTo>
                  <a:lnTo>
                    <a:pt x="0" y="1506989"/>
                  </a:lnTo>
                  <a:lnTo>
                    <a:pt x="0" y="0"/>
                  </a:lnTo>
                  <a:lnTo>
                    <a:pt x="10178063" y="0"/>
                  </a:lnTo>
                  <a:lnTo>
                    <a:pt x="10178063" y="1506989"/>
                  </a:lnTo>
                  <a:close/>
                </a:path>
              </a:pathLst>
            </a:custGeom>
            <a:solidFill>
              <a:srgbClr val="096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8555" y="1028700"/>
              <a:ext cx="16230599" cy="82295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668371" y="5730303"/>
            <a:ext cx="8951595" cy="3759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15005" algn="l"/>
                <a:tab pos="6899909" algn="l"/>
              </a:tabLst>
            </a:pPr>
            <a:r>
              <a:rPr sz="2300" spc="50" dirty="0">
                <a:solidFill>
                  <a:srgbClr val="0F0E0D"/>
                </a:solidFill>
                <a:latin typeface="Lucida Sans Unicode"/>
                <a:cs typeface="Lucida Sans Unicode"/>
              </a:rPr>
              <a:t>К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50" dirty="0">
                <a:solidFill>
                  <a:srgbClr val="0F0E0D"/>
                </a:solidFill>
                <a:latin typeface="Lucida Sans Unicode"/>
                <a:cs typeface="Lucida Sans Unicode"/>
              </a:rPr>
              <a:t>р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а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90" dirty="0">
                <a:solidFill>
                  <a:srgbClr val="0F0E0D"/>
                </a:solidFill>
                <a:latin typeface="Lucida Sans Unicode"/>
                <a:cs typeface="Lucida Sans Unicode"/>
              </a:rPr>
              <a:t>с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н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35" dirty="0">
                <a:solidFill>
                  <a:srgbClr val="0F0E0D"/>
                </a:solidFill>
                <a:latin typeface="Lucida Sans Unicode"/>
                <a:cs typeface="Lucida Sans Unicode"/>
              </a:rPr>
              <a:t>о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225" dirty="0">
                <a:solidFill>
                  <a:srgbClr val="0F0E0D"/>
                </a:solidFill>
                <a:latin typeface="Lucida Sans Unicode"/>
                <a:cs typeface="Lucida Sans Unicode"/>
              </a:rPr>
              <a:t>д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а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50" dirty="0">
                <a:solidFill>
                  <a:srgbClr val="0F0E0D"/>
                </a:solidFill>
                <a:latin typeface="Lucida Sans Unicode"/>
                <a:cs typeface="Lucida Sans Unicode"/>
              </a:rPr>
              <a:t>р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90" dirty="0">
                <a:solidFill>
                  <a:srgbClr val="0F0E0D"/>
                </a:solidFill>
                <a:latin typeface="Lucida Sans Unicode"/>
                <a:cs typeface="Lucida Sans Unicode"/>
              </a:rPr>
              <a:t>с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30" dirty="0">
                <a:solidFill>
                  <a:srgbClr val="0F0E0D"/>
                </a:solidFill>
                <a:latin typeface="Lucida Sans Unicode"/>
                <a:cs typeface="Lucida Sans Unicode"/>
              </a:rPr>
              <a:t>к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и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50" dirty="0">
                <a:solidFill>
                  <a:srgbClr val="0F0E0D"/>
                </a:solidFill>
                <a:latin typeface="Lucida Sans Unicode"/>
                <a:cs typeface="Lucida Sans Unicode"/>
              </a:rPr>
              <a:t>й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	</a:t>
            </a:r>
            <a:r>
              <a:rPr sz="2300" spc="-20" dirty="0">
                <a:solidFill>
                  <a:srgbClr val="0F0E0D"/>
                </a:solidFill>
                <a:latin typeface="Lucida Sans Unicode"/>
                <a:cs typeface="Lucida Sans Unicode"/>
              </a:rPr>
              <a:t>п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35" dirty="0">
                <a:solidFill>
                  <a:srgbClr val="0F0E0D"/>
                </a:solidFill>
                <a:latin typeface="Lucida Sans Unicode"/>
                <a:cs typeface="Lucida Sans Unicode"/>
              </a:rPr>
              <a:t>о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35" dirty="0">
                <a:solidFill>
                  <a:srgbClr val="0F0E0D"/>
                </a:solidFill>
                <a:latin typeface="Lucida Sans Unicode"/>
                <a:cs typeface="Lucida Sans Unicode"/>
              </a:rPr>
              <a:t>л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и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55" dirty="0">
                <a:solidFill>
                  <a:srgbClr val="0F0E0D"/>
                </a:solidFill>
                <a:latin typeface="Lucida Sans Unicode"/>
                <a:cs typeface="Lucida Sans Unicode"/>
              </a:rPr>
              <a:t>т</a:t>
            </a:r>
            <a:r>
              <a:rPr sz="2300" spc="-200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е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х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н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и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200" dirty="0">
                <a:solidFill>
                  <a:srgbClr val="0F0E0D"/>
                </a:solidFill>
                <a:latin typeface="Lucida Sans Unicode"/>
                <a:cs typeface="Lucida Sans Unicode"/>
              </a:rPr>
              <a:t>ч</a:t>
            </a:r>
            <a:r>
              <a:rPr sz="2300" spc="-200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е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90" dirty="0">
                <a:solidFill>
                  <a:srgbClr val="0F0E0D"/>
                </a:solidFill>
                <a:latin typeface="Lucida Sans Unicode"/>
                <a:cs typeface="Lucida Sans Unicode"/>
              </a:rPr>
              <a:t>с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30" dirty="0">
                <a:solidFill>
                  <a:srgbClr val="0F0E0D"/>
                </a:solidFill>
                <a:latin typeface="Lucida Sans Unicode"/>
                <a:cs typeface="Lucida Sans Unicode"/>
              </a:rPr>
              <a:t>к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и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50" dirty="0">
                <a:solidFill>
                  <a:srgbClr val="0F0E0D"/>
                </a:solidFill>
                <a:latin typeface="Lucida Sans Unicode"/>
                <a:cs typeface="Lucida Sans Unicode"/>
              </a:rPr>
              <a:t>й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	</a:t>
            </a:r>
            <a:r>
              <a:rPr sz="2300" spc="-55" dirty="0">
                <a:solidFill>
                  <a:srgbClr val="0F0E0D"/>
                </a:solidFill>
                <a:latin typeface="Lucida Sans Unicode"/>
                <a:cs typeface="Lucida Sans Unicode"/>
              </a:rPr>
              <a:t>т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е</a:t>
            </a:r>
            <a:r>
              <a:rPr sz="2300" spc="-200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х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н</a:t>
            </a:r>
            <a:r>
              <a:rPr sz="2300" spc="-200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и</a:t>
            </a:r>
            <a:r>
              <a:rPr sz="2300" spc="-200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30" dirty="0">
                <a:solidFill>
                  <a:srgbClr val="0F0E0D"/>
                </a:solidFill>
                <a:latin typeface="Lucida Sans Unicode"/>
                <a:cs typeface="Lucida Sans Unicode"/>
              </a:rPr>
              <a:t>к</a:t>
            </a:r>
            <a:r>
              <a:rPr sz="2300" spc="-204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55" dirty="0">
                <a:solidFill>
                  <a:srgbClr val="0F0E0D"/>
                </a:solidFill>
                <a:latin typeface="Lucida Sans Unicode"/>
                <a:cs typeface="Lucida Sans Unicode"/>
              </a:rPr>
              <a:t>у</a:t>
            </a:r>
            <a:r>
              <a:rPr sz="2300" spc="-200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F0E0D"/>
                </a:solidFill>
                <a:latin typeface="Lucida Sans Unicode"/>
                <a:cs typeface="Lucida Sans Unicode"/>
              </a:rPr>
              <a:t>м</a:t>
            </a:r>
            <a:r>
              <a:rPr sz="2300" spc="-200" dirty="0">
                <a:solidFill>
                  <a:srgbClr val="0F0E0D"/>
                </a:solidFill>
                <a:latin typeface="Lucida Sans Unicode"/>
                <a:cs typeface="Lucida Sans Unicode"/>
              </a:rPr>
              <a:t> </a:t>
            </a:r>
            <a:r>
              <a:rPr sz="2300" spc="-50" dirty="0">
                <a:solidFill>
                  <a:srgbClr val="0F0E0D"/>
                </a:solidFill>
                <a:latin typeface="Lucida Sans Unicode"/>
                <a:cs typeface="Lucida Sans Unicode"/>
              </a:rPr>
              <a:t>а</a:t>
            </a:r>
            <a:endParaRPr sz="2300" dirty="0">
              <a:latin typeface="Lucida Sans Unicode"/>
              <a:cs typeface="Lucida Sans Unicod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1B443-6980-4587-B874-E85815724A5A}"/>
              </a:ext>
            </a:extLst>
          </p:cNvPr>
          <p:cNvSpPr txBox="1"/>
          <p:nvPr/>
        </p:nvSpPr>
        <p:spPr>
          <a:xfrm>
            <a:off x="4574999" y="4378627"/>
            <a:ext cx="9138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6367" y="396240"/>
            <a:ext cx="10872215" cy="19080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C314CE-E770-461B-B214-3B4A3DA20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59" y="2304287"/>
            <a:ext cx="7186194" cy="36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6685CF-ACA6-4FC7-A555-D3714D320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251764"/>
            <a:ext cx="7453916" cy="378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4F93B3-2F1B-437C-888A-1DBE68206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7" y="7857400"/>
            <a:ext cx="2097013" cy="2097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4A88CE-D35A-4757-9D96-A0C26E952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6275475"/>
            <a:ext cx="7453916" cy="380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57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E813BACE-52C9-44C2-9586-FC8FB841FA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342900"/>
            <a:ext cx="9010649" cy="57435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077" y="2377850"/>
            <a:ext cx="11249024" cy="34194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5524500"/>
            <a:ext cx="6520907" cy="41041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71088" y="829055"/>
            <a:ext cx="11612879" cy="12496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8DB167-AEBD-4F79-AA38-C0F8C9870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5143500"/>
            <a:ext cx="9167037" cy="36717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8F6F74-3557-4CF6-81CB-C47444853C69}"/>
              </a:ext>
            </a:extLst>
          </p:cNvPr>
          <p:cNvSpPr txBox="1"/>
          <p:nvPr/>
        </p:nvSpPr>
        <p:spPr>
          <a:xfrm>
            <a:off x="3970147" y="661054"/>
            <a:ext cx="103477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МАСТЕР-КЛАССЫ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A02DB0-E806-42AD-B19F-2EFC115D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2090312"/>
            <a:ext cx="9906000" cy="506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0B6C4B-10D1-4A2F-B179-8C0772F5C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7632678"/>
            <a:ext cx="2487384" cy="24873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A5B49B-7ECD-4E93-AFB8-401F22AD7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748335"/>
            <a:ext cx="6172200" cy="3154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70E752-D963-4047-92E6-6359AF216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79" y="6408458"/>
            <a:ext cx="7074685" cy="357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3065D0-21E2-4048-B16C-0D1D829BC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974" y="5435250"/>
            <a:ext cx="5436038" cy="276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95946" y="630144"/>
            <a:ext cx="4200524" cy="27908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2471" y="3102655"/>
            <a:ext cx="5029199" cy="33527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42813" y="3056730"/>
            <a:ext cx="5114924" cy="34004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FADE56-4AEC-4B67-9A05-CDA527DF9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81" y="6286500"/>
            <a:ext cx="3056730" cy="305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B30401-59E5-468A-9B64-5ADFC9CFB0B6}"/>
              </a:ext>
            </a:extLst>
          </p:cNvPr>
          <p:cNvSpPr txBox="1"/>
          <p:nvPr/>
        </p:nvSpPr>
        <p:spPr>
          <a:xfrm>
            <a:off x="833000" y="5473420"/>
            <a:ext cx="4041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0462E4-4D2B-4CCE-987B-1600375704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096" y="6286500"/>
            <a:ext cx="3056730" cy="305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4EB312-F329-4C72-9FD7-82D3EB68C4FB}"/>
              </a:ext>
            </a:extLst>
          </p:cNvPr>
          <p:cNvSpPr txBox="1"/>
          <p:nvPr/>
        </p:nvSpPr>
        <p:spPr>
          <a:xfrm>
            <a:off x="5243581" y="5473419"/>
            <a:ext cx="5679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мастер-классы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2BC4E51-513D-4807-8B7A-FE6BDC9C1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54" y="1652143"/>
            <a:ext cx="3100369" cy="3100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8FA257-A472-4A2D-B525-957E30EA2E96}"/>
              </a:ext>
            </a:extLst>
          </p:cNvPr>
          <p:cNvSpPr txBox="1"/>
          <p:nvPr/>
        </p:nvSpPr>
        <p:spPr>
          <a:xfrm>
            <a:off x="802874" y="808657"/>
            <a:ext cx="4823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132457F-34BE-44BA-A591-4D4F9CA7F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29" y="1652990"/>
            <a:ext cx="3100369" cy="310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A33BBE-8C64-40A9-9ED1-C9D8447034A2}"/>
              </a:ext>
            </a:extLst>
          </p:cNvPr>
          <p:cNvSpPr txBox="1"/>
          <p:nvPr/>
        </p:nvSpPr>
        <p:spPr>
          <a:xfrm>
            <a:off x="6170007" y="500880"/>
            <a:ext cx="41056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на 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B2553B-405A-4683-9049-140631489B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558" y="7316289"/>
            <a:ext cx="3941437" cy="2617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B1EB7F6-9E75-471E-AF14-2EFF571611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275" y="5847554"/>
            <a:ext cx="4201915" cy="27908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52</Words>
  <Application>Microsoft Office PowerPoint</Application>
  <PresentationFormat>Произвольный</PresentationFormat>
  <Paragraphs>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Lucida Sans Unicode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Краснодарский политехнический техникума</dc:title>
  <dc:creator>Julia Buslenko</dc:creator>
  <cp:keywords>DAF8nP4jSxw,BAE1thuKZ8I</cp:keywords>
  <cp:lastModifiedBy>Юлия</cp:lastModifiedBy>
  <cp:revision>10</cp:revision>
  <dcterms:created xsi:type="dcterms:W3CDTF">2025-03-05T18:47:51Z</dcterms:created>
  <dcterms:modified xsi:type="dcterms:W3CDTF">2025-03-06T03:04:45Z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2024-02-19T00:00:00Z</vt:filetime>
  </property>
  <property fmtid="{D5CDD505-2E9C-101B-9397-08002B2CF9AE}" pid="3" name="Creator">
    <vt:lpwstr>Canva</vt:lpwstr>
  </property>
  <property fmtid="{D5CDD505-2E9C-101B-9397-08002B2CF9AE}" pid="4" name="LastSaved">
    <vt:filetime>2025-03-05T00:00:00Z</vt:filetime>
  </property>
  <property fmtid="{D5CDD505-2E9C-101B-9397-08002B2CF9AE}" pid="5" name="Producer">
    <vt:lpwstr>Canva</vt:lpwstr>
  </property>
</Properties>
</file>