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  <p:sldId id="266" r:id="rId4"/>
    <p:sldId id="287" r:id="rId5"/>
    <p:sldId id="259" r:id="rId6"/>
    <p:sldId id="258" r:id="rId7"/>
    <p:sldId id="260" r:id="rId8"/>
    <p:sldId id="261" r:id="rId9"/>
    <p:sldId id="262" r:id="rId10"/>
    <p:sldId id="264" r:id="rId11"/>
    <p:sldId id="265" r:id="rId12"/>
    <p:sldId id="274" r:id="rId13"/>
    <p:sldId id="275" r:id="rId14"/>
    <p:sldId id="286" r:id="rId15"/>
    <p:sldId id="277" r:id="rId16"/>
    <p:sldId id="263" r:id="rId17"/>
    <p:sldId id="281" r:id="rId18"/>
    <p:sldId id="284" r:id="rId19"/>
    <p:sldId id="269" r:id="rId20"/>
    <p:sldId id="270" r:id="rId21"/>
    <p:sldId id="285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51A"/>
    <a:srgbClr val="F09D0B"/>
    <a:srgbClr val="291672"/>
    <a:srgbClr val="E8E8E8"/>
    <a:srgbClr val="5A6D98"/>
    <a:srgbClr val="051D65"/>
    <a:srgbClr val="E76912"/>
    <a:srgbClr val="ADB9CA"/>
    <a:srgbClr val="553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83404-D96E-4A0E-9A55-5878940136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CD84E-B649-45F6-BD6D-1F7BCB0684A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Формирование</a:t>
          </a:r>
          <a:r>
            <a:rPr lang="en-US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требований к образовательной программе от индустриального партнера </a:t>
          </a:r>
        </a:p>
      </dgm:t>
    </dgm:pt>
    <dgm:pt modelId="{D7BDA5D3-1FE2-4758-AFE3-47C4D459B87D}" type="parTrans" cxnId="{AB18339B-027D-471B-8432-27E68660B46F}">
      <dgm:prSet/>
      <dgm:spPr/>
      <dgm:t>
        <a:bodyPr/>
        <a:lstStyle/>
        <a:p>
          <a:endParaRPr lang="ru-RU"/>
        </a:p>
      </dgm:t>
    </dgm:pt>
    <dgm:pt modelId="{0CA692AA-CEEB-473C-814B-4781B53FE0B9}" type="sibTrans" cxnId="{AB18339B-027D-471B-8432-27E68660B46F}">
      <dgm:prSet/>
      <dgm:spPr/>
      <dgm:t>
        <a:bodyPr/>
        <a:lstStyle/>
        <a:p>
          <a:endParaRPr lang="ru-RU"/>
        </a:p>
      </dgm:t>
    </dgm:pt>
    <dgm:pt modelId="{058783A7-65D8-4077-AEF4-290925F18D5F}" type="asst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программы дополнительного образования в школе</a:t>
          </a:r>
        </a:p>
      </dgm:t>
    </dgm:pt>
    <dgm:pt modelId="{6BE0D4ED-8E2D-498C-A6F8-94F68047DD1F}" type="parTrans" cxnId="{69615829-DEEE-4053-98E4-296D98340E1A}">
      <dgm:prSet/>
      <dgm:spPr/>
      <dgm:t>
        <a:bodyPr/>
        <a:lstStyle/>
        <a:p>
          <a:endParaRPr lang="ru-RU"/>
        </a:p>
      </dgm:t>
    </dgm:pt>
    <dgm:pt modelId="{F52CB0B1-854C-4BFF-B172-7C8E2428363B}" type="sibTrans" cxnId="{69615829-DEEE-4053-98E4-296D98340E1A}">
      <dgm:prSet/>
      <dgm:spPr/>
      <dgm:t>
        <a:bodyPr/>
        <a:lstStyle/>
        <a:p>
          <a:endParaRPr lang="ru-RU"/>
        </a:p>
      </dgm:t>
    </dgm:pt>
    <dgm:pt modelId="{F157D892-A910-4603-AFEA-D621275750B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навыки</a:t>
          </a:r>
        </a:p>
      </dgm:t>
    </dgm:pt>
    <dgm:pt modelId="{0D7F7165-5996-410A-B420-FB113DDBCD1B}" type="parTrans" cxnId="{82ECC982-00F1-4AA6-B0E6-DD7A40FF8C0A}">
      <dgm:prSet/>
      <dgm:spPr/>
      <dgm:t>
        <a:bodyPr/>
        <a:lstStyle/>
        <a:p>
          <a:endParaRPr lang="ru-RU"/>
        </a:p>
      </dgm:t>
    </dgm:pt>
    <dgm:pt modelId="{358D1364-C803-46A4-ABAF-250EA0804467}" type="sibTrans" cxnId="{82ECC982-00F1-4AA6-B0E6-DD7A40FF8C0A}">
      <dgm:prSet/>
      <dgm:spPr/>
      <dgm:t>
        <a:bodyPr/>
        <a:lstStyle/>
        <a:p>
          <a:endParaRPr lang="ru-RU"/>
        </a:p>
      </dgm:t>
    </dgm:pt>
    <dgm:pt modelId="{021ED547-6B85-4919-81A3-397318FA6C0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навыки</a:t>
          </a:r>
        </a:p>
      </dgm:t>
    </dgm:pt>
    <dgm:pt modelId="{64595B06-9C6A-43B5-9D19-FA55F9975E4F}" type="parTrans" cxnId="{5C34A673-2289-4983-8369-61BE6D763248}">
      <dgm:prSet/>
      <dgm:spPr/>
      <dgm:t>
        <a:bodyPr/>
        <a:lstStyle/>
        <a:p>
          <a:endParaRPr lang="ru-RU"/>
        </a:p>
      </dgm:t>
    </dgm:pt>
    <dgm:pt modelId="{EE4D8A9A-5C36-442D-8103-D041DB520BF3}" type="sibTrans" cxnId="{5C34A673-2289-4983-8369-61BE6D763248}">
      <dgm:prSet/>
      <dgm:spPr/>
      <dgm:t>
        <a:bodyPr/>
        <a:lstStyle/>
        <a:p>
          <a:endParaRPr lang="ru-RU"/>
        </a:p>
      </dgm:t>
    </dgm:pt>
    <dgm:pt modelId="{2FD4566C-C995-4A2E-A3DC-458EE970BC2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оборудованием и материалами</a:t>
          </a:r>
        </a:p>
      </dgm:t>
    </dgm:pt>
    <dgm:pt modelId="{34F5D814-EB1A-4030-9BFE-7B365756D63E}" type="parTrans" cxnId="{993C1BDA-8F78-43CA-B025-0B06DA5CA3A1}">
      <dgm:prSet/>
      <dgm:spPr/>
      <dgm:t>
        <a:bodyPr/>
        <a:lstStyle/>
        <a:p>
          <a:endParaRPr lang="ru-RU"/>
        </a:p>
      </dgm:t>
    </dgm:pt>
    <dgm:pt modelId="{CBD4D226-3FD7-433C-A50C-D5C888FB2B28}" type="sibTrans" cxnId="{993C1BDA-8F78-43CA-B025-0B06DA5CA3A1}">
      <dgm:prSet/>
      <dgm:spPr/>
      <dgm:t>
        <a:bodyPr/>
        <a:lstStyle/>
        <a:p>
          <a:endParaRPr lang="ru-RU"/>
        </a:p>
      </dgm:t>
    </dgm:pt>
    <dgm:pt modelId="{AE62DF04-9B26-40DC-8A86-137FB52A4DB5}" type="pres">
      <dgm:prSet presAssocID="{EA883404-D96E-4A0E-9A55-587894013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6338FC-F884-4065-BC7A-13F51D2EBB0A}" type="pres">
      <dgm:prSet presAssocID="{D89CD84E-B649-45F6-BD6D-1F7BCB0684AC}" presName="hierRoot1" presStyleCnt="0">
        <dgm:presLayoutVars>
          <dgm:hierBranch val="init"/>
        </dgm:presLayoutVars>
      </dgm:prSet>
      <dgm:spPr/>
    </dgm:pt>
    <dgm:pt modelId="{DDB2FDE8-B857-4A2D-8668-94A32B94795C}" type="pres">
      <dgm:prSet presAssocID="{D89CD84E-B649-45F6-BD6D-1F7BCB0684AC}" presName="rootComposite1" presStyleCnt="0"/>
      <dgm:spPr/>
    </dgm:pt>
    <dgm:pt modelId="{86C68A32-C40D-47C4-8D81-1E14BDB43F58}" type="pres">
      <dgm:prSet presAssocID="{D89CD84E-B649-45F6-BD6D-1F7BCB0684AC}" presName="rootText1" presStyleLbl="node0" presStyleIdx="0" presStyleCnt="1" custScaleX="139812">
        <dgm:presLayoutVars>
          <dgm:chPref val="3"/>
        </dgm:presLayoutVars>
      </dgm:prSet>
      <dgm:spPr/>
    </dgm:pt>
    <dgm:pt modelId="{E9EC5DA8-4FBA-46DF-9CDE-E55307CF9BC2}" type="pres">
      <dgm:prSet presAssocID="{D89CD84E-B649-45F6-BD6D-1F7BCB0684AC}" presName="rootConnector1" presStyleLbl="node1" presStyleIdx="0" presStyleCnt="0"/>
      <dgm:spPr/>
    </dgm:pt>
    <dgm:pt modelId="{691022DA-DF67-491A-9F7F-F032A1C7F764}" type="pres">
      <dgm:prSet presAssocID="{D89CD84E-B649-45F6-BD6D-1F7BCB0684AC}" presName="hierChild2" presStyleCnt="0"/>
      <dgm:spPr/>
    </dgm:pt>
    <dgm:pt modelId="{CB092552-E068-4229-9BDB-9653A0C1B6B5}" type="pres">
      <dgm:prSet presAssocID="{0D7F7165-5996-410A-B420-FB113DDBCD1B}" presName="Name37" presStyleLbl="parChTrans1D2" presStyleIdx="0" presStyleCnt="4"/>
      <dgm:spPr/>
    </dgm:pt>
    <dgm:pt modelId="{41E78163-A5F1-49A0-8953-92D20F2E4190}" type="pres">
      <dgm:prSet presAssocID="{F157D892-A910-4603-AFEA-D621275750B0}" presName="hierRoot2" presStyleCnt="0">
        <dgm:presLayoutVars>
          <dgm:hierBranch val="init"/>
        </dgm:presLayoutVars>
      </dgm:prSet>
      <dgm:spPr/>
    </dgm:pt>
    <dgm:pt modelId="{DA231D5A-6576-4EC5-B066-388FF699FFB0}" type="pres">
      <dgm:prSet presAssocID="{F157D892-A910-4603-AFEA-D621275750B0}" presName="rootComposite" presStyleCnt="0"/>
      <dgm:spPr/>
    </dgm:pt>
    <dgm:pt modelId="{69207954-3D58-4BA6-928B-D27DE37EC327}" type="pres">
      <dgm:prSet presAssocID="{F157D892-A910-4603-AFEA-D621275750B0}" presName="rootText" presStyleLbl="node2" presStyleIdx="0" presStyleCnt="3">
        <dgm:presLayoutVars>
          <dgm:chPref val="3"/>
        </dgm:presLayoutVars>
      </dgm:prSet>
      <dgm:spPr/>
    </dgm:pt>
    <dgm:pt modelId="{73CFAE1F-0B31-451E-BBA1-D872392CD9C8}" type="pres">
      <dgm:prSet presAssocID="{F157D892-A910-4603-AFEA-D621275750B0}" presName="rootConnector" presStyleLbl="node2" presStyleIdx="0" presStyleCnt="3"/>
      <dgm:spPr/>
    </dgm:pt>
    <dgm:pt modelId="{FEA19B1B-8B97-43FC-AE28-E7A3E3D763B1}" type="pres">
      <dgm:prSet presAssocID="{F157D892-A910-4603-AFEA-D621275750B0}" presName="hierChild4" presStyleCnt="0"/>
      <dgm:spPr/>
    </dgm:pt>
    <dgm:pt modelId="{02409C3D-7631-449E-A901-E9D3A6622061}" type="pres">
      <dgm:prSet presAssocID="{F157D892-A910-4603-AFEA-D621275750B0}" presName="hierChild5" presStyleCnt="0"/>
      <dgm:spPr/>
    </dgm:pt>
    <dgm:pt modelId="{CEFA3ACC-F267-45EC-AA3B-8933C607A2C7}" type="pres">
      <dgm:prSet presAssocID="{64595B06-9C6A-43B5-9D19-FA55F9975E4F}" presName="Name37" presStyleLbl="parChTrans1D2" presStyleIdx="1" presStyleCnt="4"/>
      <dgm:spPr/>
    </dgm:pt>
    <dgm:pt modelId="{4E18223D-BAB4-42FD-98F4-3D747349F104}" type="pres">
      <dgm:prSet presAssocID="{021ED547-6B85-4919-81A3-397318FA6C0C}" presName="hierRoot2" presStyleCnt="0">
        <dgm:presLayoutVars>
          <dgm:hierBranch val="init"/>
        </dgm:presLayoutVars>
      </dgm:prSet>
      <dgm:spPr/>
    </dgm:pt>
    <dgm:pt modelId="{D7462409-9863-48F2-B9E8-719F3D82B8B4}" type="pres">
      <dgm:prSet presAssocID="{021ED547-6B85-4919-81A3-397318FA6C0C}" presName="rootComposite" presStyleCnt="0"/>
      <dgm:spPr/>
    </dgm:pt>
    <dgm:pt modelId="{568731B2-44F3-4386-A48E-E977B82D12E6}" type="pres">
      <dgm:prSet presAssocID="{021ED547-6B85-4919-81A3-397318FA6C0C}" presName="rootText" presStyleLbl="node2" presStyleIdx="1" presStyleCnt="3">
        <dgm:presLayoutVars>
          <dgm:chPref val="3"/>
        </dgm:presLayoutVars>
      </dgm:prSet>
      <dgm:spPr/>
    </dgm:pt>
    <dgm:pt modelId="{B4F92CAA-27AC-4D25-B056-2A7FE66F9878}" type="pres">
      <dgm:prSet presAssocID="{021ED547-6B85-4919-81A3-397318FA6C0C}" presName="rootConnector" presStyleLbl="node2" presStyleIdx="1" presStyleCnt="3"/>
      <dgm:spPr/>
    </dgm:pt>
    <dgm:pt modelId="{20ABF1EF-8A74-4047-A313-440AEF0EE5DE}" type="pres">
      <dgm:prSet presAssocID="{021ED547-6B85-4919-81A3-397318FA6C0C}" presName="hierChild4" presStyleCnt="0"/>
      <dgm:spPr/>
    </dgm:pt>
    <dgm:pt modelId="{59B46A96-CC5D-4BCE-BF4F-622B53288ED2}" type="pres">
      <dgm:prSet presAssocID="{021ED547-6B85-4919-81A3-397318FA6C0C}" presName="hierChild5" presStyleCnt="0"/>
      <dgm:spPr/>
    </dgm:pt>
    <dgm:pt modelId="{99FADF4F-94BD-4FA9-98D4-32B2A67AA29A}" type="pres">
      <dgm:prSet presAssocID="{34F5D814-EB1A-4030-9BFE-7B365756D63E}" presName="Name37" presStyleLbl="parChTrans1D2" presStyleIdx="2" presStyleCnt="4"/>
      <dgm:spPr/>
    </dgm:pt>
    <dgm:pt modelId="{339203A6-E9A8-4F96-AD82-344BB153C089}" type="pres">
      <dgm:prSet presAssocID="{2FD4566C-C995-4A2E-A3DC-458EE970BC2F}" presName="hierRoot2" presStyleCnt="0">
        <dgm:presLayoutVars>
          <dgm:hierBranch val="init"/>
        </dgm:presLayoutVars>
      </dgm:prSet>
      <dgm:spPr/>
    </dgm:pt>
    <dgm:pt modelId="{0B40139E-1509-4DA2-8DD9-442244A7B52D}" type="pres">
      <dgm:prSet presAssocID="{2FD4566C-C995-4A2E-A3DC-458EE970BC2F}" presName="rootComposite" presStyleCnt="0"/>
      <dgm:spPr/>
    </dgm:pt>
    <dgm:pt modelId="{E029B0DE-3291-4365-B6B1-0DDAB41169BD}" type="pres">
      <dgm:prSet presAssocID="{2FD4566C-C995-4A2E-A3DC-458EE970BC2F}" presName="rootText" presStyleLbl="node2" presStyleIdx="2" presStyleCnt="3">
        <dgm:presLayoutVars>
          <dgm:chPref val="3"/>
        </dgm:presLayoutVars>
      </dgm:prSet>
      <dgm:spPr/>
    </dgm:pt>
    <dgm:pt modelId="{9B9B8A06-02C6-4F43-A231-8016AE65E212}" type="pres">
      <dgm:prSet presAssocID="{2FD4566C-C995-4A2E-A3DC-458EE970BC2F}" presName="rootConnector" presStyleLbl="node2" presStyleIdx="2" presStyleCnt="3"/>
      <dgm:spPr/>
    </dgm:pt>
    <dgm:pt modelId="{86CEE9BF-79C0-4FE1-97E3-FF0FBDDF5439}" type="pres">
      <dgm:prSet presAssocID="{2FD4566C-C995-4A2E-A3DC-458EE970BC2F}" presName="hierChild4" presStyleCnt="0"/>
      <dgm:spPr/>
    </dgm:pt>
    <dgm:pt modelId="{4C072007-B06F-4527-A5C2-7D6A3C607568}" type="pres">
      <dgm:prSet presAssocID="{2FD4566C-C995-4A2E-A3DC-458EE970BC2F}" presName="hierChild5" presStyleCnt="0"/>
      <dgm:spPr/>
    </dgm:pt>
    <dgm:pt modelId="{92015552-E3C4-4E27-AA64-D2FFB2A414C1}" type="pres">
      <dgm:prSet presAssocID="{D89CD84E-B649-45F6-BD6D-1F7BCB0684AC}" presName="hierChild3" presStyleCnt="0"/>
      <dgm:spPr/>
    </dgm:pt>
    <dgm:pt modelId="{513BC86E-FB29-46D4-ACC8-EEB58121963C}" type="pres">
      <dgm:prSet presAssocID="{6BE0D4ED-8E2D-498C-A6F8-94F68047DD1F}" presName="Name111" presStyleLbl="parChTrans1D2" presStyleIdx="3" presStyleCnt="4"/>
      <dgm:spPr/>
    </dgm:pt>
    <dgm:pt modelId="{22FAB483-2079-4453-86D9-742C60D2933F}" type="pres">
      <dgm:prSet presAssocID="{058783A7-65D8-4077-AEF4-290925F18D5F}" presName="hierRoot3" presStyleCnt="0">
        <dgm:presLayoutVars>
          <dgm:hierBranch val="init"/>
        </dgm:presLayoutVars>
      </dgm:prSet>
      <dgm:spPr/>
    </dgm:pt>
    <dgm:pt modelId="{18EDD3A3-40D9-4A3D-B49C-E96045A92AB5}" type="pres">
      <dgm:prSet presAssocID="{058783A7-65D8-4077-AEF4-290925F18D5F}" presName="rootComposite3" presStyleCnt="0"/>
      <dgm:spPr/>
    </dgm:pt>
    <dgm:pt modelId="{1B0A6EBE-71CC-47E9-854A-9716F1FA4C57}" type="pres">
      <dgm:prSet presAssocID="{058783A7-65D8-4077-AEF4-290925F18D5F}" presName="rootText3" presStyleLbl="asst1" presStyleIdx="0" presStyleCnt="1">
        <dgm:presLayoutVars>
          <dgm:chPref val="3"/>
        </dgm:presLayoutVars>
      </dgm:prSet>
      <dgm:spPr/>
    </dgm:pt>
    <dgm:pt modelId="{F72CB025-79E2-46C6-98A0-1EC86A93BC53}" type="pres">
      <dgm:prSet presAssocID="{058783A7-65D8-4077-AEF4-290925F18D5F}" presName="rootConnector3" presStyleLbl="asst1" presStyleIdx="0" presStyleCnt="1"/>
      <dgm:spPr/>
    </dgm:pt>
    <dgm:pt modelId="{C3A0A6D4-A677-4458-BC8C-60FD528DCE05}" type="pres">
      <dgm:prSet presAssocID="{058783A7-65D8-4077-AEF4-290925F18D5F}" presName="hierChild6" presStyleCnt="0"/>
      <dgm:spPr/>
    </dgm:pt>
    <dgm:pt modelId="{451F43E0-F6BB-442C-AEF0-BAAC3C2A7C72}" type="pres">
      <dgm:prSet presAssocID="{058783A7-65D8-4077-AEF4-290925F18D5F}" presName="hierChild7" presStyleCnt="0"/>
      <dgm:spPr/>
    </dgm:pt>
  </dgm:ptLst>
  <dgm:cxnLst>
    <dgm:cxn modelId="{FB203D02-B293-49CD-8D5B-466888E70DEA}" type="presOf" srcId="{34F5D814-EB1A-4030-9BFE-7B365756D63E}" destId="{99FADF4F-94BD-4FA9-98D4-32B2A67AA29A}" srcOrd="0" destOrd="0" presId="urn:microsoft.com/office/officeart/2005/8/layout/orgChart1"/>
    <dgm:cxn modelId="{69615829-DEEE-4053-98E4-296D98340E1A}" srcId="{D89CD84E-B649-45F6-BD6D-1F7BCB0684AC}" destId="{058783A7-65D8-4077-AEF4-290925F18D5F}" srcOrd="0" destOrd="0" parTransId="{6BE0D4ED-8E2D-498C-A6F8-94F68047DD1F}" sibTransId="{F52CB0B1-854C-4BFF-B172-7C8E2428363B}"/>
    <dgm:cxn modelId="{1B3FC931-0E98-4257-B002-2A9D98DAFAE1}" type="presOf" srcId="{64595B06-9C6A-43B5-9D19-FA55F9975E4F}" destId="{CEFA3ACC-F267-45EC-AA3B-8933C607A2C7}" srcOrd="0" destOrd="0" presId="urn:microsoft.com/office/officeart/2005/8/layout/orgChart1"/>
    <dgm:cxn modelId="{D0CCA34E-9E02-49C4-9C79-BB268C3A8B71}" type="presOf" srcId="{2FD4566C-C995-4A2E-A3DC-458EE970BC2F}" destId="{9B9B8A06-02C6-4F43-A231-8016AE65E212}" srcOrd="1" destOrd="0" presId="urn:microsoft.com/office/officeart/2005/8/layout/orgChart1"/>
    <dgm:cxn modelId="{1190F84E-F4F9-4750-B649-C98175768FE6}" type="presOf" srcId="{D89CD84E-B649-45F6-BD6D-1F7BCB0684AC}" destId="{86C68A32-C40D-47C4-8D81-1E14BDB43F58}" srcOrd="0" destOrd="0" presId="urn:microsoft.com/office/officeart/2005/8/layout/orgChart1"/>
    <dgm:cxn modelId="{5C34A673-2289-4983-8369-61BE6D763248}" srcId="{D89CD84E-B649-45F6-BD6D-1F7BCB0684AC}" destId="{021ED547-6B85-4919-81A3-397318FA6C0C}" srcOrd="2" destOrd="0" parTransId="{64595B06-9C6A-43B5-9D19-FA55F9975E4F}" sibTransId="{EE4D8A9A-5C36-442D-8103-D041DB520BF3}"/>
    <dgm:cxn modelId="{A6F76676-E457-47E5-AF1F-96E234A366E5}" type="presOf" srcId="{021ED547-6B85-4919-81A3-397318FA6C0C}" destId="{B4F92CAA-27AC-4D25-B056-2A7FE66F9878}" srcOrd="1" destOrd="0" presId="urn:microsoft.com/office/officeart/2005/8/layout/orgChart1"/>
    <dgm:cxn modelId="{D122C87D-BF4E-4859-A47B-B0931E2CC94C}" type="presOf" srcId="{6BE0D4ED-8E2D-498C-A6F8-94F68047DD1F}" destId="{513BC86E-FB29-46D4-ACC8-EEB58121963C}" srcOrd="0" destOrd="0" presId="urn:microsoft.com/office/officeart/2005/8/layout/orgChart1"/>
    <dgm:cxn modelId="{82ECC982-00F1-4AA6-B0E6-DD7A40FF8C0A}" srcId="{D89CD84E-B649-45F6-BD6D-1F7BCB0684AC}" destId="{F157D892-A910-4603-AFEA-D621275750B0}" srcOrd="1" destOrd="0" parTransId="{0D7F7165-5996-410A-B420-FB113DDBCD1B}" sibTransId="{358D1364-C803-46A4-ABAF-250EA0804467}"/>
    <dgm:cxn modelId="{DEE10685-82C2-458D-B8D3-8B12915548AA}" type="presOf" srcId="{EA883404-D96E-4A0E-9A55-5878940136B6}" destId="{AE62DF04-9B26-40DC-8A86-137FB52A4DB5}" srcOrd="0" destOrd="0" presId="urn:microsoft.com/office/officeart/2005/8/layout/orgChart1"/>
    <dgm:cxn modelId="{9764DA85-E086-433E-B91D-7E584F9D59BA}" type="presOf" srcId="{058783A7-65D8-4077-AEF4-290925F18D5F}" destId="{F72CB025-79E2-46C6-98A0-1EC86A93BC53}" srcOrd="1" destOrd="0" presId="urn:microsoft.com/office/officeart/2005/8/layout/orgChart1"/>
    <dgm:cxn modelId="{AB18339B-027D-471B-8432-27E68660B46F}" srcId="{EA883404-D96E-4A0E-9A55-5878940136B6}" destId="{D89CD84E-B649-45F6-BD6D-1F7BCB0684AC}" srcOrd="0" destOrd="0" parTransId="{D7BDA5D3-1FE2-4758-AFE3-47C4D459B87D}" sibTransId="{0CA692AA-CEEB-473C-814B-4781B53FE0B9}"/>
    <dgm:cxn modelId="{9CB887B4-A90A-4AE1-9FB9-A0E5DA97333D}" type="presOf" srcId="{058783A7-65D8-4077-AEF4-290925F18D5F}" destId="{1B0A6EBE-71CC-47E9-854A-9716F1FA4C57}" srcOrd="0" destOrd="0" presId="urn:microsoft.com/office/officeart/2005/8/layout/orgChart1"/>
    <dgm:cxn modelId="{138565BE-4880-43F7-A8C1-E0823E0D7CBF}" type="presOf" srcId="{2FD4566C-C995-4A2E-A3DC-458EE970BC2F}" destId="{E029B0DE-3291-4365-B6B1-0DDAB41169BD}" srcOrd="0" destOrd="0" presId="urn:microsoft.com/office/officeart/2005/8/layout/orgChart1"/>
    <dgm:cxn modelId="{28C6B4BF-FDC8-46C3-9E92-08EA0347FCA3}" type="presOf" srcId="{021ED547-6B85-4919-81A3-397318FA6C0C}" destId="{568731B2-44F3-4386-A48E-E977B82D12E6}" srcOrd="0" destOrd="0" presId="urn:microsoft.com/office/officeart/2005/8/layout/orgChart1"/>
    <dgm:cxn modelId="{C9E8D3D8-A29B-4B8A-8600-20F30328C147}" type="presOf" srcId="{0D7F7165-5996-410A-B420-FB113DDBCD1B}" destId="{CB092552-E068-4229-9BDB-9653A0C1B6B5}" srcOrd="0" destOrd="0" presId="urn:microsoft.com/office/officeart/2005/8/layout/orgChart1"/>
    <dgm:cxn modelId="{993C1BDA-8F78-43CA-B025-0B06DA5CA3A1}" srcId="{D89CD84E-B649-45F6-BD6D-1F7BCB0684AC}" destId="{2FD4566C-C995-4A2E-A3DC-458EE970BC2F}" srcOrd="3" destOrd="0" parTransId="{34F5D814-EB1A-4030-9BFE-7B365756D63E}" sibTransId="{CBD4D226-3FD7-433C-A50C-D5C888FB2B28}"/>
    <dgm:cxn modelId="{98F127ED-61E6-454D-896A-8320E922CF8D}" type="presOf" srcId="{D89CD84E-B649-45F6-BD6D-1F7BCB0684AC}" destId="{E9EC5DA8-4FBA-46DF-9CDE-E55307CF9BC2}" srcOrd="1" destOrd="0" presId="urn:microsoft.com/office/officeart/2005/8/layout/orgChart1"/>
    <dgm:cxn modelId="{62D142FA-CC7A-4A60-A9B9-6DCA4DCC77D3}" type="presOf" srcId="{F157D892-A910-4603-AFEA-D621275750B0}" destId="{69207954-3D58-4BA6-928B-D27DE37EC327}" srcOrd="0" destOrd="0" presId="urn:microsoft.com/office/officeart/2005/8/layout/orgChart1"/>
    <dgm:cxn modelId="{681346FE-5F59-4EA0-88A6-68C8485B3B67}" type="presOf" srcId="{F157D892-A910-4603-AFEA-D621275750B0}" destId="{73CFAE1F-0B31-451E-BBA1-D872392CD9C8}" srcOrd="1" destOrd="0" presId="urn:microsoft.com/office/officeart/2005/8/layout/orgChart1"/>
    <dgm:cxn modelId="{1EF1411B-6A76-496A-BBEE-FC371F4F2964}" type="presParOf" srcId="{AE62DF04-9B26-40DC-8A86-137FB52A4DB5}" destId="{846338FC-F884-4065-BC7A-13F51D2EBB0A}" srcOrd="0" destOrd="0" presId="urn:microsoft.com/office/officeart/2005/8/layout/orgChart1"/>
    <dgm:cxn modelId="{1C89DB22-9692-45D6-B489-D6739026C012}" type="presParOf" srcId="{846338FC-F884-4065-BC7A-13F51D2EBB0A}" destId="{DDB2FDE8-B857-4A2D-8668-94A32B94795C}" srcOrd="0" destOrd="0" presId="urn:microsoft.com/office/officeart/2005/8/layout/orgChart1"/>
    <dgm:cxn modelId="{4C228D4E-BAD1-4418-808E-D3FB9B818FA9}" type="presParOf" srcId="{DDB2FDE8-B857-4A2D-8668-94A32B94795C}" destId="{86C68A32-C40D-47C4-8D81-1E14BDB43F58}" srcOrd="0" destOrd="0" presId="urn:microsoft.com/office/officeart/2005/8/layout/orgChart1"/>
    <dgm:cxn modelId="{05BBD520-054B-4B58-A2D1-8A89F3C4D858}" type="presParOf" srcId="{DDB2FDE8-B857-4A2D-8668-94A32B94795C}" destId="{E9EC5DA8-4FBA-46DF-9CDE-E55307CF9BC2}" srcOrd="1" destOrd="0" presId="urn:microsoft.com/office/officeart/2005/8/layout/orgChart1"/>
    <dgm:cxn modelId="{E9836BAC-AB7F-4231-813F-CE7ADBC061FE}" type="presParOf" srcId="{846338FC-F884-4065-BC7A-13F51D2EBB0A}" destId="{691022DA-DF67-491A-9F7F-F032A1C7F764}" srcOrd="1" destOrd="0" presId="urn:microsoft.com/office/officeart/2005/8/layout/orgChart1"/>
    <dgm:cxn modelId="{0C487413-2267-4101-A769-BB05AE307414}" type="presParOf" srcId="{691022DA-DF67-491A-9F7F-F032A1C7F764}" destId="{CB092552-E068-4229-9BDB-9653A0C1B6B5}" srcOrd="0" destOrd="0" presId="urn:microsoft.com/office/officeart/2005/8/layout/orgChart1"/>
    <dgm:cxn modelId="{454AF65A-2DF4-469F-BA7F-CE4CA0FB1C7A}" type="presParOf" srcId="{691022DA-DF67-491A-9F7F-F032A1C7F764}" destId="{41E78163-A5F1-49A0-8953-92D20F2E4190}" srcOrd="1" destOrd="0" presId="urn:microsoft.com/office/officeart/2005/8/layout/orgChart1"/>
    <dgm:cxn modelId="{5BB5EF6C-C7B2-460B-98B3-CC745E22D5CE}" type="presParOf" srcId="{41E78163-A5F1-49A0-8953-92D20F2E4190}" destId="{DA231D5A-6576-4EC5-B066-388FF699FFB0}" srcOrd="0" destOrd="0" presId="urn:microsoft.com/office/officeart/2005/8/layout/orgChart1"/>
    <dgm:cxn modelId="{57C3BD7C-BA54-4030-926D-DCD27DE0BB89}" type="presParOf" srcId="{DA231D5A-6576-4EC5-B066-388FF699FFB0}" destId="{69207954-3D58-4BA6-928B-D27DE37EC327}" srcOrd="0" destOrd="0" presId="urn:microsoft.com/office/officeart/2005/8/layout/orgChart1"/>
    <dgm:cxn modelId="{89576783-1AD2-4B4B-8361-693593B55C06}" type="presParOf" srcId="{DA231D5A-6576-4EC5-B066-388FF699FFB0}" destId="{73CFAE1F-0B31-451E-BBA1-D872392CD9C8}" srcOrd="1" destOrd="0" presId="urn:microsoft.com/office/officeart/2005/8/layout/orgChart1"/>
    <dgm:cxn modelId="{83946179-C5CC-4B10-B515-C6F0CD97BD4E}" type="presParOf" srcId="{41E78163-A5F1-49A0-8953-92D20F2E4190}" destId="{FEA19B1B-8B97-43FC-AE28-E7A3E3D763B1}" srcOrd="1" destOrd="0" presId="urn:microsoft.com/office/officeart/2005/8/layout/orgChart1"/>
    <dgm:cxn modelId="{EC393C5F-F213-4D78-BD32-EC8D97AC3173}" type="presParOf" srcId="{41E78163-A5F1-49A0-8953-92D20F2E4190}" destId="{02409C3D-7631-449E-A901-E9D3A6622061}" srcOrd="2" destOrd="0" presId="urn:microsoft.com/office/officeart/2005/8/layout/orgChart1"/>
    <dgm:cxn modelId="{321B3438-EBA9-454E-9334-03469CE00D1A}" type="presParOf" srcId="{691022DA-DF67-491A-9F7F-F032A1C7F764}" destId="{CEFA3ACC-F267-45EC-AA3B-8933C607A2C7}" srcOrd="2" destOrd="0" presId="urn:microsoft.com/office/officeart/2005/8/layout/orgChart1"/>
    <dgm:cxn modelId="{BD47AA77-8127-4CAA-B026-1E3F262CC1DC}" type="presParOf" srcId="{691022DA-DF67-491A-9F7F-F032A1C7F764}" destId="{4E18223D-BAB4-42FD-98F4-3D747349F104}" srcOrd="3" destOrd="0" presId="urn:microsoft.com/office/officeart/2005/8/layout/orgChart1"/>
    <dgm:cxn modelId="{1FC9E39A-D544-4A76-A146-0B42C2E06099}" type="presParOf" srcId="{4E18223D-BAB4-42FD-98F4-3D747349F104}" destId="{D7462409-9863-48F2-B9E8-719F3D82B8B4}" srcOrd="0" destOrd="0" presId="urn:microsoft.com/office/officeart/2005/8/layout/orgChart1"/>
    <dgm:cxn modelId="{E8248A4B-5EDD-4A9B-BB4A-66D7823CB925}" type="presParOf" srcId="{D7462409-9863-48F2-B9E8-719F3D82B8B4}" destId="{568731B2-44F3-4386-A48E-E977B82D12E6}" srcOrd="0" destOrd="0" presId="urn:microsoft.com/office/officeart/2005/8/layout/orgChart1"/>
    <dgm:cxn modelId="{55872A8D-B236-4C33-9A0C-60880A5677D8}" type="presParOf" srcId="{D7462409-9863-48F2-B9E8-719F3D82B8B4}" destId="{B4F92CAA-27AC-4D25-B056-2A7FE66F9878}" srcOrd="1" destOrd="0" presId="urn:microsoft.com/office/officeart/2005/8/layout/orgChart1"/>
    <dgm:cxn modelId="{B16A039B-10BA-446A-9CCB-493F41AEF91C}" type="presParOf" srcId="{4E18223D-BAB4-42FD-98F4-3D747349F104}" destId="{20ABF1EF-8A74-4047-A313-440AEF0EE5DE}" srcOrd="1" destOrd="0" presId="urn:microsoft.com/office/officeart/2005/8/layout/orgChart1"/>
    <dgm:cxn modelId="{2A9EBCE1-8A4C-4BB7-8C06-5BE3A0D246E1}" type="presParOf" srcId="{4E18223D-BAB4-42FD-98F4-3D747349F104}" destId="{59B46A96-CC5D-4BCE-BF4F-622B53288ED2}" srcOrd="2" destOrd="0" presId="urn:microsoft.com/office/officeart/2005/8/layout/orgChart1"/>
    <dgm:cxn modelId="{9D717FA4-3221-4E7D-A479-F3BD76E14900}" type="presParOf" srcId="{691022DA-DF67-491A-9F7F-F032A1C7F764}" destId="{99FADF4F-94BD-4FA9-98D4-32B2A67AA29A}" srcOrd="4" destOrd="0" presId="urn:microsoft.com/office/officeart/2005/8/layout/orgChart1"/>
    <dgm:cxn modelId="{D606B1C8-E0EB-46C1-A011-3879E01101B8}" type="presParOf" srcId="{691022DA-DF67-491A-9F7F-F032A1C7F764}" destId="{339203A6-E9A8-4F96-AD82-344BB153C089}" srcOrd="5" destOrd="0" presId="urn:microsoft.com/office/officeart/2005/8/layout/orgChart1"/>
    <dgm:cxn modelId="{E06E4EE5-D398-46C0-BE4F-1A33C4A0123A}" type="presParOf" srcId="{339203A6-E9A8-4F96-AD82-344BB153C089}" destId="{0B40139E-1509-4DA2-8DD9-442244A7B52D}" srcOrd="0" destOrd="0" presId="urn:microsoft.com/office/officeart/2005/8/layout/orgChart1"/>
    <dgm:cxn modelId="{3A65C5B0-BB98-46C4-B296-2845EBA848EC}" type="presParOf" srcId="{0B40139E-1509-4DA2-8DD9-442244A7B52D}" destId="{E029B0DE-3291-4365-B6B1-0DDAB41169BD}" srcOrd="0" destOrd="0" presId="urn:microsoft.com/office/officeart/2005/8/layout/orgChart1"/>
    <dgm:cxn modelId="{45CA428B-A919-4CF6-9C65-491FA4F8D960}" type="presParOf" srcId="{0B40139E-1509-4DA2-8DD9-442244A7B52D}" destId="{9B9B8A06-02C6-4F43-A231-8016AE65E212}" srcOrd="1" destOrd="0" presId="urn:microsoft.com/office/officeart/2005/8/layout/orgChart1"/>
    <dgm:cxn modelId="{39AE48BD-DFCF-4BAC-9B41-AF356E7F4530}" type="presParOf" srcId="{339203A6-E9A8-4F96-AD82-344BB153C089}" destId="{86CEE9BF-79C0-4FE1-97E3-FF0FBDDF5439}" srcOrd="1" destOrd="0" presId="urn:microsoft.com/office/officeart/2005/8/layout/orgChart1"/>
    <dgm:cxn modelId="{9C953C41-B26B-417D-B722-C6DEBB673043}" type="presParOf" srcId="{339203A6-E9A8-4F96-AD82-344BB153C089}" destId="{4C072007-B06F-4527-A5C2-7D6A3C607568}" srcOrd="2" destOrd="0" presId="urn:microsoft.com/office/officeart/2005/8/layout/orgChart1"/>
    <dgm:cxn modelId="{57C6F074-876D-4724-9447-5CA0C726AAFA}" type="presParOf" srcId="{846338FC-F884-4065-BC7A-13F51D2EBB0A}" destId="{92015552-E3C4-4E27-AA64-D2FFB2A414C1}" srcOrd="2" destOrd="0" presId="urn:microsoft.com/office/officeart/2005/8/layout/orgChart1"/>
    <dgm:cxn modelId="{EBD95D71-2CA6-4A04-B7F7-57A26BC4EB6F}" type="presParOf" srcId="{92015552-E3C4-4E27-AA64-D2FFB2A414C1}" destId="{513BC86E-FB29-46D4-ACC8-EEB58121963C}" srcOrd="0" destOrd="0" presId="urn:microsoft.com/office/officeart/2005/8/layout/orgChart1"/>
    <dgm:cxn modelId="{0E0F8946-D225-4C86-A976-50720641B64C}" type="presParOf" srcId="{92015552-E3C4-4E27-AA64-D2FFB2A414C1}" destId="{22FAB483-2079-4453-86D9-742C60D2933F}" srcOrd="1" destOrd="0" presId="urn:microsoft.com/office/officeart/2005/8/layout/orgChart1"/>
    <dgm:cxn modelId="{C431A1A4-7821-4070-BE63-253C1F757423}" type="presParOf" srcId="{22FAB483-2079-4453-86D9-742C60D2933F}" destId="{18EDD3A3-40D9-4A3D-B49C-E96045A92AB5}" srcOrd="0" destOrd="0" presId="urn:microsoft.com/office/officeart/2005/8/layout/orgChart1"/>
    <dgm:cxn modelId="{F5B451EF-3164-4E12-A1B9-863FAD58472A}" type="presParOf" srcId="{18EDD3A3-40D9-4A3D-B49C-E96045A92AB5}" destId="{1B0A6EBE-71CC-47E9-854A-9716F1FA4C57}" srcOrd="0" destOrd="0" presId="urn:microsoft.com/office/officeart/2005/8/layout/orgChart1"/>
    <dgm:cxn modelId="{F839B1AF-71DC-454F-94DD-40A1112D377F}" type="presParOf" srcId="{18EDD3A3-40D9-4A3D-B49C-E96045A92AB5}" destId="{F72CB025-79E2-46C6-98A0-1EC86A93BC53}" srcOrd="1" destOrd="0" presId="urn:microsoft.com/office/officeart/2005/8/layout/orgChart1"/>
    <dgm:cxn modelId="{8F9B91F3-4557-4D6F-8DBA-72CC3F874B09}" type="presParOf" srcId="{22FAB483-2079-4453-86D9-742C60D2933F}" destId="{C3A0A6D4-A677-4458-BC8C-60FD528DCE05}" srcOrd="1" destOrd="0" presId="urn:microsoft.com/office/officeart/2005/8/layout/orgChart1"/>
    <dgm:cxn modelId="{B32B2A04-935C-4856-9A8A-5E0ADE775360}" type="presParOf" srcId="{22FAB483-2079-4453-86D9-742C60D2933F}" destId="{451F43E0-F6BB-442C-AEF0-BAAC3C2A7C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5FE41-BD47-466F-859A-8DB0110919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86E57-705D-4EAC-B9D8-31C58F6F9AA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 компетенции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«Структурированные кабельные системы» </a:t>
          </a:r>
        </a:p>
      </dgm:t>
    </dgm:pt>
    <dgm:pt modelId="{DBBFFCFE-26BE-412E-A39D-6B2F940C9CD3}" type="parTrans" cxnId="{872B870E-3239-4C56-A695-FB656AAF7387}">
      <dgm:prSet/>
      <dgm:spPr/>
      <dgm:t>
        <a:bodyPr/>
        <a:lstStyle/>
        <a:p>
          <a:endParaRPr lang="ru-RU"/>
        </a:p>
      </dgm:t>
    </dgm:pt>
    <dgm:pt modelId="{9DBE1B5F-C731-4673-B05B-FA64EB46EC71}" type="sibTrans" cxnId="{872B870E-3239-4C56-A695-FB656AAF7387}">
      <dgm:prSet/>
      <dgm:spPr/>
      <dgm:t>
        <a:bodyPr/>
        <a:lstStyle/>
        <a:p>
          <a:endParaRPr lang="ru-RU"/>
        </a:p>
      </dgm:t>
    </dgm:pt>
    <dgm:pt modelId="{25D0264A-C346-4DDA-AB62-1D4969565E14}" type="asst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чемпионов России в конкурсах профессионального мастерства</a:t>
          </a:r>
        </a:p>
      </dgm:t>
    </dgm:pt>
    <dgm:pt modelId="{BDABD34F-ED4B-4D54-986D-F43BA9FF5FEA}" type="parTrans" cxnId="{01973907-6D31-4171-90DC-D95A0FAFE86B}">
      <dgm:prSet/>
      <dgm:spPr/>
      <dgm:t>
        <a:bodyPr/>
        <a:lstStyle/>
        <a:p>
          <a:endParaRPr lang="ru-RU"/>
        </a:p>
      </dgm:t>
    </dgm:pt>
    <dgm:pt modelId="{EB9194BE-9249-4462-91F4-BE8A43EA296F}" type="sibTrans" cxnId="{01973907-6D31-4171-90DC-D95A0FAFE86B}">
      <dgm:prSet/>
      <dgm:spPr/>
      <dgm:t>
        <a:bodyPr/>
        <a:lstStyle/>
        <a:p>
          <a:endParaRPr lang="ru-RU"/>
        </a:p>
      </dgm:t>
    </dgm:pt>
    <dgm:pt modelId="{9A73245F-13BC-40F3-ADC2-0A7C9B2D3335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Медножильные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сети</a:t>
          </a:r>
        </a:p>
      </dgm:t>
    </dgm:pt>
    <dgm:pt modelId="{6F28B73C-D0A0-4372-BAE5-C48ABA5170A7}" type="parTrans" cxnId="{92117BF5-7922-4D1E-8D37-8C8834DF3711}">
      <dgm:prSet/>
      <dgm:spPr/>
      <dgm:t>
        <a:bodyPr/>
        <a:lstStyle/>
        <a:p>
          <a:endParaRPr lang="ru-RU"/>
        </a:p>
      </dgm:t>
    </dgm:pt>
    <dgm:pt modelId="{DBD33D09-856E-4FD7-8BCC-2FC25EA74514}" type="sibTrans" cxnId="{92117BF5-7922-4D1E-8D37-8C8834DF3711}">
      <dgm:prSet/>
      <dgm:spPr/>
      <dgm:t>
        <a:bodyPr/>
        <a:lstStyle/>
        <a:p>
          <a:endParaRPr lang="ru-RU"/>
        </a:p>
      </dgm:t>
    </dgm:pt>
    <dgm:pt modelId="{FBA55171-328A-4EC0-82DA-C4704D61A6B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Оптоволоконные сети</a:t>
          </a:r>
        </a:p>
      </dgm:t>
    </dgm:pt>
    <dgm:pt modelId="{B182C951-ACB2-474A-BDBB-98A58F528B46}" type="parTrans" cxnId="{68FE1A8F-BAC2-4CF6-A565-B595B1227F60}">
      <dgm:prSet/>
      <dgm:spPr/>
      <dgm:t>
        <a:bodyPr/>
        <a:lstStyle/>
        <a:p>
          <a:endParaRPr lang="ru-RU"/>
        </a:p>
      </dgm:t>
    </dgm:pt>
    <dgm:pt modelId="{2DBB1129-ADF3-41FB-AB5A-8ABBD16034F3}" type="sibTrans" cxnId="{68FE1A8F-BAC2-4CF6-A565-B595B1227F60}">
      <dgm:prSet/>
      <dgm:spPr/>
      <dgm:t>
        <a:bodyPr/>
        <a:lstStyle/>
        <a:p>
          <a:endParaRPr lang="ru-RU"/>
        </a:p>
      </dgm:t>
    </dgm:pt>
    <dgm:pt modelId="{A2A82B09-B61E-4AA9-B9D9-D28EE8201F1C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Слаботочные сети</a:t>
          </a:r>
        </a:p>
      </dgm:t>
    </dgm:pt>
    <dgm:pt modelId="{51D1315E-3B39-4288-9736-C3961B138FB5}" type="parTrans" cxnId="{59CAB0D3-B9AD-4FB9-A7F3-B5E05FD58FA3}">
      <dgm:prSet/>
      <dgm:spPr/>
      <dgm:t>
        <a:bodyPr/>
        <a:lstStyle/>
        <a:p>
          <a:endParaRPr lang="ru-RU"/>
        </a:p>
      </dgm:t>
    </dgm:pt>
    <dgm:pt modelId="{F90A3D1B-4309-40BF-92AA-0FAAB876BC4D}" type="sibTrans" cxnId="{59CAB0D3-B9AD-4FB9-A7F3-B5E05FD58FA3}">
      <dgm:prSet/>
      <dgm:spPr/>
      <dgm:t>
        <a:bodyPr/>
        <a:lstStyle/>
        <a:p>
          <a:endParaRPr lang="ru-RU"/>
        </a:p>
      </dgm:t>
    </dgm:pt>
    <dgm:pt modelId="{E0ED4498-2A70-4D5E-8172-625F58A7C127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Настройка активного оборудования (маршрутизаторы, коммутаторы,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IP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камеры,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IP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телефоны, СКУД)</a:t>
          </a:r>
        </a:p>
      </dgm:t>
    </dgm:pt>
    <dgm:pt modelId="{FD2B0277-5F3D-4F43-9F2D-9D0F3C8425BC}" type="parTrans" cxnId="{33613698-7CD5-4B79-9DEE-816C8EE3EA76}">
      <dgm:prSet/>
      <dgm:spPr/>
      <dgm:t>
        <a:bodyPr/>
        <a:lstStyle/>
        <a:p>
          <a:endParaRPr lang="ru-RU"/>
        </a:p>
      </dgm:t>
    </dgm:pt>
    <dgm:pt modelId="{81221343-5B71-42C3-A46B-503C6699EC63}" type="sibTrans" cxnId="{33613698-7CD5-4B79-9DEE-816C8EE3EA76}">
      <dgm:prSet/>
      <dgm:spPr/>
      <dgm:t>
        <a:bodyPr/>
        <a:lstStyle/>
        <a:p>
          <a:endParaRPr lang="ru-RU"/>
        </a:p>
      </dgm:t>
    </dgm:pt>
    <dgm:pt modelId="{ABCE8AC0-BACD-4E4D-88C4-0447E82CF25D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измерительным оборудования</a:t>
          </a:r>
        </a:p>
      </dgm:t>
    </dgm:pt>
    <dgm:pt modelId="{BC01C261-DCA9-4D58-82E8-B84EEAB40141}" type="parTrans" cxnId="{B8F95715-B81D-44CE-9B05-B21E871D9926}">
      <dgm:prSet/>
      <dgm:spPr/>
      <dgm:t>
        <a:bodyPr/>
        <a:lstStyle/>
        <a:p>
          <a:endParaRPr lang="ru-RU"/>
        </a:p>
      </dgm:t>
    </dgm:pt>
    <dgm:pt modelId="{A9A23309-F59E-4B89-A289-9ED564D0614F}" type="sibTrans" cxnId="{B8F95715-B81D-44CE-9B05-B21E871D9926}">
      <dgm:prSet/>
      <dgm:spPr/>
      <dgm:t>
        <a:bodyPr/>
        <a:lstStyle/>
        <a:p>
          <a:endParaRPr lang="ru-RU"/>
        </a:p>
      </dgm:t>
    </dgm:pt>
    <dgm:pt modelId="{D6D81B9F-F3E9-45AB-8FA5-AD0889E89BD9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Профориентированный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выпускник имеющий начальные практические навыки в телекоммуникационной отрасли. </a:t>
          </a:r>
        </a:p>
      </dgm:t>
    </dgm:pt>
    <dgm:pt modelId="{FEC9EB0A-3577-4871-AD74-ABCA528B95F7}" type="parTrans" cxnId="{7480FF9A-027C-49FB-9493-0B0E025DF4AE}">
      <dgm:prSet/>
      <dgm:spPr/>
      <dgm:t>
        <a:bodyPr/>
        <a:lstStyle/>
        <a:p>
          <a:endParaRPr lang="ru-RU"/>
        </a:p>
      </dgm:t>
    </dgm:pt>
    <dgm:pt modelId="{F9F00A45-953A-4FB7-B581-AF7A935EDE79}" type="sibTrans" cxnId="{7480FF9A-027C-49FB-9493-0B0E025DF4AE}">
      <dgm:prSet/>
      <dgm:spPr/>
      <dgm:t>
        <a:bodyPr/>
        <a:lstStyle/>
        <a:p>
          <a:endParaRPr lang="ru-RU"/>
        </a:p>
      </dgm:t>
    </dgm:pt>
    <dgm:pt modelId="{BC396E90-DBBC-4F36-A19E-09D46962A16F}" type="pres">
      <dgm:prSet presAssocID="{1C55FE41-BD47-466F-859A-8DB0110919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5FB277-8FB1-4577-AD6B-5F6255635B67}" type="pres">
      <dgm:prSet presAssocID="{74086E57-705D-4EAC-B9D8-31C58F6F9AAB}" presName="hierRoot1" presStyleCnt="0">
        <dgm:presLayoutVars>
          <dgm:hierBranch val="init"/>
        </dgm:presLayoutVars>
      </dgm:prSet>
      <dgm:spPr/>
    </dgm:pt>
    <dgm:pt modelId="{60661E19-382F-4E4C-BA6D-4A57F2826BC1}" type="pres">
      <dgm:prSet presAssocID="{74086E57-705D-4EAC-B9D8-31C58F6F9AAB}" presName="rootComposite1" presStyleCnt="0"/>
      <dgm:spPr/>
    </dgm:pt>
    <dgm:pt modelId="{F5A74D5A-9619-401A-9CC0-27301397CB5E}" type="pres">
      <dgm:prSet presAssocID="{74086E57-705D-4EAC-B9D8-31C58F6F9AAB}" presName="rootText1" presStyleLbl="node0" presStyleIdx="0" presStyleCnt="2" custScaleX="294868">
        <dgm:presLayoutVars>
          <dgm:chPref val="3"/>
        </dgm:presLayoutVars>
      </dgm:prSet>
      <dgm:spPr/>
    </dgm:pt>
    <dgm:pt modelId="{84AD7798-2E1B-45A5-A64A-100470A42B09}" type="pres">
      <dgm:prSet presAssocID="{74086E57-705D-4EAC-B9D8-31C58F6F9AAB}" presName="rootConnector1" presStyleLbl="node1" presStyleIdx="0" presStyleCnt="0"/>
      <dgm:spPr/>
    </dgm:pt>
    <dgm:pt modelId="{026F6F3A-70E7-46AE-ABC7-D88A77B3D523}" type="pres">
      <dgm:prSet presAssocID="{74086E57-705D-4EAC-B9D8-31C58F6F9AAB}" presName="hierChild2" presStyleCnt="0"/>
      <dgm:spPr/>
    </dgm:pt>
    <dgm:pt modelId="{9589BEA3-6973-4290-A607-CAAE1647F2F5}" type="pres">
      <dgm:prSet presAssocID="{6F28B73C-D0A0-4372-BAE5-C48ABA5170A7}" presName="Name37" presStyleLbl="parChTrans1D2" presStyleIdx="0" presStyleCnt="6"/>
      <dgm:spPr/>
    </dgm:pt>
    <dgm:pt modelId="{327A2076-383E-4EFD-93CE-44ED760A7F52}" type="pres">
      <dgm:prSet presAssocID="{9A73245F-13BC-40F3-ADC2-0A7C9B2D3335}" presName="hierRoot2" presStyleCnt="0">
        <dgm:presLayoutVars>
          <dgm:hierBranch val="init"/>
        </dgm:presLayoutVars>
      </dgm:prSet>
      <dgm:spPr/>
    </dgm:pt>
    <dgm:pt modelId="{3BB9EFEA-01C7-42D1-AC0C-AA45E5DA13AC}" type="pres">
      <dgm:prSet presAssocID="{9A73245F-13BC-40F3-ADC2-0A7C9B2D3335}" presName="rootComposite" presStyleCnt="0"/>
      <dgm:spPr/>
    </dgm:pt>
    <dgm:pt modelId="{9D3D59E3-EA97-476D-B1E3-78D4BB099584}" type="pres">
      <dgm:prSet presAssocID="{9A73245F-13BC-40F3-ADC2-0A7C9B2D3335}" presName="rootText" presStyleLbl="node2" presStyleIdx="0" presStyleCnt="5">
        <dgm:presLayoutVars>
          <dgm:chPref val="3"/>
        </dgm:presLayoutVars>
      </dgm:prSet>
      <dgm:spPr/>
    </dgm:pt>
    <dgm:pt modelId="{42580D8A-5B6C-4B3A-A50A-23B4EB4462B6}" type="pres">
      <dgm:prSet presAssocID="{9A73245F-13BC-40F3-ADC2-0A7C9B2D3335}" presName="rootConnector" presStyleLbl="node2" presStyleIdx="0" presStyleCnt="5"/>
      <dgm:spPr/>
    </dgm:pt>
    <dgm:pt modelId="{FB6143F3-4CB9-4E8E-A3F9-4EED6FAAEF00}" type="pres">
      <dgm:prSet presAssocID="{9A73245F-13BC-40F3-ADC2-0A7C9B2D3335}" presName="hierChild4" presStyleCnt="0"/>
      <dgm:spPr/>
    </dgm:pt>
    <dgm:pt modelId="{1AB19922-D809-45D0-8BFE-EF64CCA02D78}" type="pres">
      <dgm:prSet presAssocID="{9A73245F-13BC-40F3-ADC2-0A7C9B2D3335}" presName="hierChild5" presStyleCnt="0"/>
      <dgm:spPr/>
    </dgm:pt>
    <dgm:pt modelId="{883F9C1C-E5B5-4834-9241-F3092FF160B2}" type="pres">
      <dgm:prSet presAssocID="{B182C951-ACB2-474A-BDBB-98A58F528B46}" presName="Name37" presStyleLbl="parChTrans1D2" presStyleIdx="1" presStyleCnt="6"/>
      <dgm:spPr/>
    </dgm:pt>
    <dgm:pt modelId="{A3C27099-8C21-475C-B74A-AF59D0681530}" type="pres">
      <dgm:prSet presAssocID="{FBA55171-328A-4EC0-82DA-C4704D61A6B8}" presName="hierRoot2" presStyleCnt="0">
        <dgm:presLayoutVars>
          <dgm:hierBranch val="init"/>
        </dgm:presLayoutVars>
      </dgm:prSet>
      <dgm:spPr/>
    </dgm:pt>
    <dgm:pt modelId="{FE3F116B-7322-4328-8661-6EFF49302FCA}" type="pres">
      <dgm:prSet presAssocID="{FBA55171-328A-4EC0-82DA-C4704D61A6B8}" presName="rootComposite" presStyleCnt="0"/>
      <dgm:spPr/>
    </dgm:pt>
    <dgm:pt modelId="{B025D134-D5A2-49F2-919C-EE7B99E5DB91}" type="pres">
      <dgm:prSet presAssocID="{FBA55171-328A-4EC0-82DA-C4704D61A6B8}" presName="rootText" presStyleLbl="node2" presStyleIdx="1" presStyleCnt="5">
        <dgm:presLayoutVars>
          <dgm:chPref val="3"/>
        </dgm:presLayoutVars>
      </dgm:prSet>
      <dgm:spPr/>
    </dgm:pt>
    <dgm:pt modelId="{01246AD4-F38B-4DBD-8A4B-996A6E0C636B}" type="pres">
      <dgm:prSet presAssocID="{FBA55171-328A-4EC0-82DA-C4704D61A6B8}" presName="rootConnector" presStyleLbl="node2" presStyleIdx="1" presStyleCnt="5"/>
      <dgm:spPr/>
    </dgm:pt>
    <dgm:pt modelId="{96A1C731-F947-48A8-A192-2F73C41AD264}" type="pres">
      <dgm:prSet presAssocID="{FBA55171-328A-4EC0-82DA-C4704D61A6B8}" presName="hierChild4" presStyleCnt="0"/>
      <dgm:spPr/>
    </dgm:pt>
    <dgm:pt modelId="{86B4817B-5F23-4F94-A0F3-C9A2F580BF42}" type="pres">
      <dgm:prSet presAssocID="{FBA55171-328A-4EC0-82DA-C4704D61A6B8}" presName="hierChild5" presStyleCnt="0"/>
      <dgm:spPr/>
    </dgm:pt>
    <dgm:pt modelId="{53EC998A-B73F-4AC4-BC5A-58DF39498D12}" type="pres">
      <dgm:prSet presAssocID="{51D1315E-3B39-4288-9736-C3961B138FB5}" presName="Name37" presStyleLbl="parChTrans1D2" presStyleIdx="2" presStyleCnt="6"/>
      <dgm:spPr/>
    </dgm:pt>
    <dgm:pt modelId="{09CFEBD6-408E-49A0-BED3-343F5381C6B9}" type="pres">
      <dgm:prSet presAssocID="{A2A82B09-B61E-4AA9-B9D9-D28EE8201F1C}" presName="hierRoot2" presStyleCnt="0">
        <dgm:presLayoutVars>
          <dgm:hierBranch val="init"/>
        </dgm:presLayoutVars>
      </dgm:prSet>
      <dgm:spPr/>
    </dgm:pt>
    <dgm:pt modelId="{4A0AB36F-21F8-436E-BCA9-19C807C1EDA3}" type="pres">
      <dgm:prSet presAssocID="{A2A82B09-B61E-4AA9-B9D9-D28EE8201F1C}" presName="rootComposite" presStyleCnt="0"/>
      <dgm:spPr/>
    </dgm:pt>
    <dgm:pt modelId="{6A9C78C1-5D2B-44D7-AF9A-7D54B8DAE13A}" type="pres">
      <dgm:prSet presAssocID="{A2A82B09-B61E-4AA9-B9D9-D28EE8201F1C}" presName="rootText" presStyleLbl="node2" presStyleIdx="2" presStyleCnt="5">
        <dgm:presLayoutVars>
          <dgm:chPref val="3"/>
        </dgm:presLayoutVars>
      </dgm:prSet>
      <dgm:spPr/>
    </dgm:pt>
    <dgm:pt modelId="{F700D466-CF9B-47AE-B5BA-581C05E180F5}" type="pres">
      <dgm:prSet presAssocID="{A2A82B09-B61E-4AA9-B9D9-D28EE8201F1C}" presName="rootConnector" presStyleLbl="node2" presStyleIdx="2" presStyleCnt="5"/>
      <dgm:spPr/>
    </dgm:pt>
    <dgm:pt modelId="{C0DD9C7D-2021-4A24-9576-410E9F5E764C}" type="pres">
      <dgm:prSet presAssocID="{A2A82B09-B61E-4AA9-B9D9-D28EE8201F1C}" presName="hierChild4" presStyleCnt="0"/>
      <dgm:spPr/>
    </dgm:pt>
    <dgm:pt modelId="{7C2EB56B-1C82-4286-A41E-342A0735B344}" type="pres">
      <dgm:prSet presAssocID="{A2A82B09-B61E-4AA9-B9D9-D28EE8201F1C}" presName="hierChild5" presStyleCnt="0"/>
      <dgm:spPr/>
    </dgm:pt>
    <dgm:pt modelId="{F43B9E36-D7BF-4CCA-9DEF-0ADAC9935348}" type="pres">
      <dgm:prSet presAssocID="{FD2B0277-5F3D-4F43-9F2D-9D0F3C8425BC}" presName="Name37" presStyleLbl="parChTrans1D2" presStyleIdx="3" presStyleCnt="6"/>
      <dgm:spPr/>
    </dgm:pt>
    <dgm:pt modelId="{79C165C8-D208-4370-83DB-7507F14497F8}" type="pres">
      <dgm:prSet presAssocID="{E0ED4498-2A70-4D5E-8172-625F58A7C127}" presName="hierRoot2" presStyleCnt="0">
        <dgm:presLayoutVars>
          <dgm:hierBranch val="init"/>
        </dgm:presLayoutVars>
      </dgm:prSet>
      <dgm:spPr/>
    </dgm:pt>
    <dgm:pt modelId="{FD1926AD-245F-4BC0-A30D-0FA86824435D}" type="pres">
      <dgm:prSet presAssocID="{E0ED4498-2A70-4D5E-8172-625F58A7C127}" presName="rootComposite" presStyleCnt="0"/>
      <dgm:spPr/>
    </dgm:pt>
    <dgm:pt modelId="{BF53861B-26A0-45D3-86F9-6857494B039F}" type="pres">
      <dgm:prSet presAssocID="{E0ED4498-2A70-4D5E-8172-625F58A7C127}" presName="rootText" presStyleLbl="node2" presStyleIdx="3" presStyleCnt="5">
        <dgm:presLayoutVars>
          <dgm:chPref val="3"/>
        </dgm:presLayoutVars>
      </dgm:prSet>
      <dgm:spPr/>
    </dgm:pt>
    <dgm:pt modelId="{80169485-EAA8-4461-B3C6-738A38D65F4C}" type="pres">
      <dgm:prSet presAssocID="{E0ED4498-2A70-4D5E-8172-625F58A7C127}" presName="rootConnector" presStyleLbl="node2" presStyleIdx="3" presStyleCnt="5"/>
      <dgm:spPr/>
    </dgm:pt>
    <dgm:pt modelId="{3498C708-2CEE-4585-8508-D0A89048221D}" type="pres">
      <dgm:prSet presAssocID="{E0ED4498-2A70-4D5E-8172-625F58A7C127}" presName="hierChild4" presStyleCnt="0"/>
      <dgm:spPr/>
    </dgm:pt>
    <dgm:pt modelId="{6424C807-2E06-4DCF-A0BA-CA080CEA3923}" type="pres">
      <dgm:prSet presAssocID="{E0ED4498-2A70-4D5E-8172-625F58A7C127}" presName="hierChild5" presStyleCnt="0"/>
      <dgm:spPr/>
    </dgm:pt>
    <dgm:pt modelId="{C6AA5788-6282-4E5C-A10C-3CA572C00661}" type="pres">
      <dgm:prSet presAssocID="{BC01C261-DCA9-4D58-82E8-B84EEAB40141}" presName="Name37" presStyleLbl="parChTrans1D2" presStyleIdx="4" presStyleCnt="6"/>
      <dgm:spPr/>
    </dgm:pt>
    <dgm:pt modelId="{F1B1B536-E91E-4F59-8DFD-6C5FA86D7D03}" type="pres">
      <dgm:prSet presAssocID="{ABCE8AC0-BACD-4E4D-88C4-0447E82CF25D}" presName="hierRoot2" presStyleCnt="0">
        <dgm:presLayoutVars>
          <dgm:hierBranch val="init"/>
        </dgm:presLayoutVars>
      </dgm:prSet>
      <dgm:spPr/>
    </dgm:pt>
    <dgm:pt modelId="{06F059EE-E473-42F4-94A4-C02AFF6EFD85}" type="pres">
      <dgm:prSet presAssocID="{ABCE8AC0-BACD-4E4D-88C4-0447E82CF25D}" presName="rootComposite" presStyleCnt="0"/>
      <dgm:spPr/>
    </dgm:pt>
    <dgm:pt modelId="{C59CBDF0-B4D0-4FE6-A3AC-0AD438BAF5F8}" type="pres">
      <dgm:prSet presAssocID="{ABCE8AC0-BACD-4E4D-88C4-0447E82CF25D}" presName="rootText" presStyleLbl="node2" presStyleIdx="4" presStyleCnt="5">
        <dgm:presLayoutVars>
          <dgm:chPref val="3"/>
        </dgm:presLayoutVars>
      </dgm:prSet>
      <dgm:spPr/>
    </dgm:pt>
    <dgm:pt modelId="{54967946-8695-46AA-B5AD-7167B7032912}" type="pres">
      <dgm:prSet presAssocID="{ABCE8AC0-BACD-4E4D-88C4-0447E82CF25D}" presName="rootConnector" presStyleLbl="node2" presStyleIdx="4" presStyleCnt="5"/>
      <dgm:spPr/>
    </dgm:pt>
    <dgm:pt modelId="{970E84AA-A5B9-443B-AADF-6B2DF3A04248}" type="pres">
      <dgm:prSet presAssocID="{ABCE8AC0-BACD-4E4D-88C4-0447E82CF25D}" presName="hierChild4" presStyleCnt="0"/>
      <dgm:spPr/>
    </dgm:pt>
    <dgm:pt modelId="{C02E83E4-F857-42E3-850B-D5A2AC87432D}" type="pres">
      <dgm:prSet presAssocID="{ABCE8AC0-BACD-4E4D-88C4-0447E82CF25D}" presName="hierChild5" presStyleCnt="0"/>
      <dgm:spPr/>
    </dgm:pt>
    <dgm:pt modelId="{F2325269-3AD3-4418-A96F-809E89D340BD}" type="pres">
      <dgm:prSet presAssocID="{74086E57-705D-4EAC-B9D8-31C58F6F9AAB}" presName="hierChild3" presStyleCnt="0"/>
      <dgm:spPr/>
    </dgm:pt>
    <dgm:pt modelId="{4EC4045F-BE35-41F1-92F1-B8E4BBC72807}" type="pres">
      <dgm:prSet presAssocID="{BDABD34F-ED4B-4D54-986D-F43BA9FF5FEA}" presName="Name111" presStyleLbl="parChTrans1D2" presStyleIdx="5" presStyleCnt="6"/>
      <dgm:spPr/>
    </dgm:pt>
    <dgm:pt modelId="{F1FDB21E-0CE4-4FCB-A494-96466C7DE0F1}" type="pres">
      <dgm:prSet presAssocID="{25D0264A-C346-4DDA-AB62-1D4969565E14}" presName="hierRoot3" presStyleCnt="0">
        <dgm:presLayoutVars>
          <dgm:hierBranch val="init"/>
        </dgm:presLayoutVars>
      </dgm:prSet>
      <dgm:spPr/>
    </dgm:pt>
    <dgm:pt modelId="{5619C30B-4CA4-47C8-B709-857BA4707545}" type="pres">
      <dgm:prSet presAssocID="{25D0264A-C346-4DDA-AB62-1D4969565E14}" presName="rootComposite3" presStyleCnt="0"/>
      <dgm:spPr/>
    </dgm:pt>
    <dgm:pt modelId="{0356EC22-D9D0-42D2-BE9E-1A6726A6DB5A}" type="pres">
      <dgm:prSet presAssocID="{25D0264A-C346-4DDA-AB62-1D4969565E14}" presName="rootText3" presStyleLbl="asst1" presStyleIdx="0" presStyleCnt="1">
        <dgm:presLayoutVars>
          <dgm:chPref val="3"/>
        </dgm:presLayoutVars>
      </dgm:prSet>
      <dgm:spPr/>
    </dgm:pt>
    <dgm:pt modelId="{6C357530-38C0-4A66-8FCD-CB3554B2FC0C}" type="pres">
      <dgm:prSet presAssocID="{25D0264A-C346-4DDA-AB62-1D4969565E14}" presName="rootConnector3" presStyleLbl="asst1" presStyleIdx="0" presStyleCnt="1"/>
      <dgm:spPr/>
    </dgm:pt>
    <dgm:pt modelId="{CDCAC454-8BDC-4679-A155-4437417A5E14}" type="pres">
      <dgm:prSet presAssocID="{25D0264A-C346-4DDA-AB62-1D4969565E14}" presName="hierChild6" presStyleCnt="0"/>
      <dgm:spPr/>
    </dgm:pt>
    <dgm:pt modelId="{975E4F51-FB12-470F-821B-82B40FC26E94}" type="pres">
      <dgm:prSet presAssocID="{25D0264A-C346-4DDA-AB62-1D4969565E14}" presName="hierChild7" presStyleCnt="0"/>
      <dgm:spPr/>
    </dgm:pt>
    <dgm:pt modelId="{0F934789-99D6-4DE9-B804-CBB6B67206E6}" type="pres">
      <dgm:prSet presAssocID="{D6D81B9F-F3E9-45AB-8FA5-AD0889E89BD9}" presName="hierRoot1" presStyleCnt="0">
        <dgm:presLayoutVars>
          <dgm:hierBranch val="init"/>
        </dgm:presLayoutVars>
      </dgm:prSet>
      <dgm:spPr/>
    </dgm:pt>
    <dgm:pt modelId="{CF4502B9-BF60-451C-BE29-C774BB282ECE}" type="pres">
      <dgm:prSet presAssocID="{D6D81B9F-F3E9-45AB-8FA5-AD0889E89BD9}" presName="rootComposite1" presStyleCnt="0"/>
      <dgm:spPr/>
    </dgm:pt>
    <dgm:pt modelId="{F944F8B7-BAC5-45EF-ADB9-8FB031266C56}" type="pres">
      <dgm:prSet presAssocID="{D6D81B9F-F3E9-45AB-8FA5-AD0889E89BD9}" presName="rootText1" presStyleLbl="node0" presStyleIdx="1" presStyleCnt="2" custScaleX="156471" custLinFactX="-100000" custLinFactY="200000" custLinFactNeighborX="-150751" custLinFactNeighborY="224691">
        <dgm:presLayoutVars>
          <dgm:chPref val="3"/>
        </dgm:presLayoutVars>
      </dgm:prSet>
      <dgm:spPr/>
    </dgm:pt>
    <dgm:pt modelId="{0A2FF932-3F15-4506-B237-ECBD16683202}" type="pres">
      <dgm:prSet presAssocID="{D6D81B9F-F3E9-45AB-8FA5-AD0889E89BD9}" presName="rootConnector1" presStyleLbl="node1" presStyleIdx="0" presStyleCnt="0"/>
      <dgm:spPr/>
    </dgm:pt>
    <dgm:pt modelId="{09F603D5-D4AE-4908-8362-D18B591FD08D}" type="pres">
      <dgm:prSet presAssocID="{D6D81B9F-F3E9-45AB-8FA5-AD0889E89BD9}" presName="hierChild2" presStyleCnt="0"/>
      <dgm:spPr/>
    </dgm:pt>
    <dgm:pt modelId="{28BF7C62-04CB-4A14-9B10-5CD873E3AC00}" type="pres">
      <dgm:prSet presAssocID="{D6D81B9F-F3E9-45AB-8FA5-AD0889E89BD9}" presName="hierChild3" presStyleCnt="0"/>
      <dgm:spPr/>
    </dgm:pt>
  </dgm:ptLst>
  <dgm:cxnLst>
    <dgm:cxn modelId="{88AF0703-E8AD-487E-822A-E3820FDAA195}" type="presOf" srcId="{74086E57-705D-4EAC-B9D8-31C58F6F9AAB}" destId="{84AD7798-2E1B-45A5-A64A-100470A42B09}" srcOrd="1" destOrd="0" presId="urn:microsoft.com/office/officeart/2005/8/layout/orgChart1"/>
    <dgm:cxn modelId="{01973907-6D31-4171-90DC-D95A0FAFE86B}" srcId="{74086E57-705D-4EAC-B9D8-31C58F6F9AAB}" destId="{25D0264A-C346-4DDA-AB62-1D4969565E14}" srcOrd="0" destOrd="0" parTransId="{BDABD34F-ED4B-4D54-986D-F43BA9FF5FEA}" sibTransId="{EB9194BE-9249-4462-91F4-BE8A43EA296F}"/>
    <dgm:cxn modelId="{872B870E-3239-4C56-A695-FB656AAF7387}" srcId="{1C55FE41-BD47-466F-859A-8DB0110919C6}" destId="{74086E57-705D-4EAC-B9D8-31C58F6F9AAB}" srcOrd="0" destOrd="0" parTransId="{DBBFFCFE-26BE-412E-A39D-6B2F940C9CD3}" sibTransId="{9DBE1B5F-C731-4673-B05B-FA64EB46EC71}"/>
    <dgm:cxn modelId="{B8F95715-B81D-44CE-9B05-B21E871D9926}" srcId="{74086E57-705D-4EAC-B9D8-31C58F6F9AAB}" destId="{ABCE8AC0-BACD-4E4D-88C4-0447E82CF25D}" srcOrd="5" destOrd="0" parTransId="{BC01C261-DCA9-4D58-82E8-B84EEAB40141}" sibTransId="{A9A23309-F59E-4B89-A289-9ED564D0614F}"/>
    <dgm:cxn modelId="{FD993F21-DC8B-4292-9053-E2172CE5A74C}" type="presOf" srcId="{FD2B0277-5F3D-4F43-9F2D-9D0F3C8425BC}" destId="{F43B9E36-D7BF-4CCA-9DEF-0ADAC9935348}" srcOrd="0" destOrd="0" presId="urn:microsoft.com/office/officeart/2005/8/layout/orgChart1"/>
    <dgm:cxn modelId="{44E14B21-2BE4-4A2F-8062-E93471278FF7}" type="presOf" srcId="{74086E57-705D-4EAC-B9D8-31C58F6F9AAB}" destId="{F5A74D5A-9619-401A-9CC0-27301397CB5E}" srcOrd="0" destOrd="0" presId="urn:microsoft.com/office/officeart/2005/8/layout/orgChart1"/>
    <dgm:cxn modelId="{C9541C2C-F82F-4367-8203-A382A25A3B5F}" type="presOf" srcId="{1C55FE41-BD47-466F-859A-8DB0110919C6}" destId="{BC396E90-DBBC-4F36-A19E-09D46962A16F}" srcOrd="0" destOrd="0" presId="urn:microsoft.com/office/officeart/2005/8/layout/orgChart1"/>
    <dgm:cxn modelId="{7453BA2D-5821-4225-85C9-207DC60D2A6D}" type="presOf" srcId="{E0ED4498-2A70-4D5E-8172-625F58A7C127}" destId="{BF53861B-26A0-45D3-86F9-6857494B039F}" srcOrd="0" destOrd="0" presId="urn:microsoft.com/office/officeart/2005/8/layout/orgChart1"/>
    <dgm:cxn modelId="{DC9DFC40-7613-4854-8FAA-15CF42931E51}" type="presOf" srcId="{BDABD34F-ED4B-4D54-986D-F43BA9FF5FEA}" destId="{4EC4045F-BE35-41F1-92F1-B8E4BBC72807}" srcOrd="0" destOrd="0" presId="urn:microsoft.com/office/officeart/2005/8/layout/orgChart1"/>
    <dgm:cxn modelId="{6B2C1F61-E2C9-43C2-A1C0-EAAC3EEB56BC}" type="presOf" srcId="{A2A82B09-B61E-4AA9-B9D9-D28EE8201F1C}" destId="{6A9C78C1-5D2B-44D7-AF9A-7D54B8DAE13A}" srcOrd="0" destOrd="0" presId="urn:microsoft.com/office/officeart/2005/8/layout/orgChart1"/>
    <dgm:cxn modelId="{858F8C61-6F0A-4679-A8D7-36010A430BFA}" type="presOf" srcId="{D6D81B9F-F3E9-45AB-8FA5-AD0889E89BD9}" destId="{0A2FF932-3F15-4506-B237-ECBD16683202}" srcOrd="1" destOrd="0" presId="urn:microsoft.com/office/officeart/2005/8/layout/orgChart1"/>
    <dgm:cxn modelId="{710D7C72-C100-48BD-A158-FC346C4A7D5E}" type="presOf" srcId="{51D1315E-3B39-4288-9736-C3961B138FB5}" destId="{53EC998A-B73F-4AC4-BC5A-58DF39498D12}" srcOrd="0" destOrd="0" presId="urn:microsoft.com/office/officeart/2005/8/layout/orgChart1"/>
    <dgm:cxn modelId="{C5979379-AD96-474B-9783-B504CC64443C}" type="presOf" srcId="{B182C951-ACB2-474A-BDBB-98A58F528B46}" destId="{883F9C1C-E5B5-4834-9241-F3092FF160B2}" srcOrd="0" destOrd="0" presId="urn:microsoft.com/office/officeart/2005/8/layout/orgChart1"/>
    <dgm:cxn modelId="{D6485C86-C912-4FB0-BB00-646DD10EEF57}" type="presOf" srcId="{BC01C261-DCA9-4D58-82E8-B84EEAB40141}" destId="{C6AA5788-6282-4E5C-A10C-3CA572C00661}" srcOrd="0" destOrd="0" presId="urn:microsoft.com/office/officeart/2005/8/layout/orgChart1"/>
    <dgm:cxn modelId="{276D908C-7D8B-4C34-991C-958A1E042878}" type="presOf" srcId="{9A73245F-13BC-40F3-ADC2-0A7C9B2D3335}" destId="{42580D8A-5B6C-4B3A-A50A-23B4EB4462B6}" srcOrd="1" destOrd="0" presId="urn:microsoft.com/office/officeart/2005/8/layout/orgChart1"/>
    <dgm:cxn modelId="{68FE1A8F-BAC2-4CF6-A565-B595B1227F60}" srcId="{74086E57-705D-4EAC-B9D8-31C58F6F9AAB}" destId="{FBA55171-328A-4EC0-82DA-C4704D61A6B8}" srcOrd="2" destOrd="0" parTransId="{B182C951-ACB2-474A-BDBB-98A58F528B46}" sibTransId="{2DBB1129-ADF3-41FB-AB5A-8ABBD16034F3}"/>
    <dgm:cxn modelId="{F4E63891-EE37-4D32-A544-C12E7CC95D9F}" type="presOf" srcId="{ABCE8AC0-BACD-4E4D-88C4-0447E82CF25D}" destId="{54967946-8695-46AA-B5AD-7167B7032912}" srcOrd="1" destOrd="0" presId="urn:microsoft.com/office/officeart/2005/8/layout/orgChart1"/>
    <dgm:cxn modelId="{33613698-7CD5-4B79-9DEE-816C8EE3EA76}" srcId="{74086E57-705D-4EAC-B9D8-31C58F6F9AAB}" destId="{E0ED4498-2A70-4D5E-8172-625F58A7C127}" srcOrd="4" destOrd="0" parTransId="{FD2B0277-5F3D-4F43-9F2D-9D0F3C8425BC}" sibTransId="{81221343-5B71-42C3-A46B-503C6699EC63}"/>
    <dgm:cxn modelId="{7902669A-52F9-47CC-8612-378B3B1EEDF1}" type="presOf" srcId="{A2A82B09-B61E-4AA9-B9D9-D28EE8201F1C}" destId="{F700D466-CF9B-47AE-B5BA-581C05E180F5}" srcOrd="1" destOrd="0" presId="urn:microsoft.com/office/officeart/2005/8/layout/orgChart1"/>
    <dgm:cxn modelId="{7480FF9A-027C-49FB-9493-0B0E025DF4AE}" srcId="{1C55FE41-BD47-466F-859A-8DB0110919C6}" destId="{D6D81B9F-F3E9-45AB-8FA5-AD0889E89BD9}" srcOrd="1" destOrd="0" parTransId="{FEC9EB0A-3577-4871-AD74-ABCA528B95F7}" sibTransId="{F9F00A45-953A-4FB7-B581-AF7A935EDE79}"/>
    <dgm:cxn modelId="{BD65B5A3-66D2-40A1-941C-2662813CDCDC}" type="presOf" srcId="{ABCE8AC0-BACD-4E4D-88C4-0447E82CF25D}" destId="{C59CBDF0-B4D0-4FE6-A3AC-0AD438BAF5F8}" srcOrd="0" destOrd="0" presId="urn:microsoft.com/office/officeart/2005/8/layout/orgChart1"/>
    <dgm:cxn modelId="{6500F8AB-1A37-45D8-A835-3F64AE96605C}" type="presOf" srcId="{9A73245F-13BC-40F3-ADC2-0A7C9B2D3335}" destId="{9D3D59E3-EA97-476D-B1E3-78D4BB099584}" srcOrd="0" destOrd="0" presId="urn:microsoft.com/office/officeart/2005/8/layout/orgChart1"/>
    <dgm:cxn modelId="{3AADA1BD-69BC-40F0-8C1F-A82C4F65E738}" type="presOf" srcId="{E0ED4498-2A70-4D5E-8172-625F58A7C127}" destId="{80169485-EAA8-4461-B3C6-738A38D65F4C}" srcOrd="1" destOrd="0" presId="urn:microsoft.com/office/officeart/2005/8/layout/orgChart1"/>
    <dgm:cxn modelId="{59CAB0D3-B9AD-4FB9-A7F3-B5E05FD58FA3}" srcId="{74086E57-705D-4EAC-B9D8-31C58F6F9AAB}" destId="{A2A82B09-B61E-4AA9-B9D9-D28EE8201F1C}" srcOrd="3" destOrd="0" parTransId="{51D1315E-3B39-4288-9736-C3961B138FB5}" sibTransId="{F90A3D1B-4309-40BF-92AA-0FAAB876BC4D}"/>
    <dgm:cxn modelId="{9639D3DE-D041-4EE7-BCB5-5B72177F3539}" type="presOf" srcId="{6F28B73C-D0A0-4372-BAE5-C48ABA5170A7}" destId="{9589BEA3-6973-4290-A607-CAAE1647F2F5}" srcOrd="0" destOrd="0" presId="urn:microsoft.com/office/officeart/2005/8/layout/orgChart1"/>
    <dgm:cxn modelId="{538D06E2-77B7-40BE-BB12-6A271CAC16A0}" type="presOf" srcId="{25D0264A-C346-4DDA-AB62-1D4969565E14}" destId="{6C357530-38C0-4A66-8FCD-CB3554B2FC0C}" srcOrd="1" destOrd="0" presId="urn:microsoft.com/office/officeart/2005/8/layout/orgChart1"/>
    <dgm:cxn modelId="{4AB6DDE9-642D-48D1-862F-1B7B2205FC43}" type="presOf" srcId="{25D0264A-C346-4DDA-AB62-1D4969565E14}" destId="{0356EC22-D9D0-42D2-BE9E-1A6726A6DB5A}" srcOrd="0" destOrd="0" presId="urn:microsoft.com/office/officeart/2005/8/layout/orgChart1"/>
    <dgm:cxn modelId="{845A0FF0-C5D7-42D3-A323-C9DBD53E92EF}" type="presOf" srcId="{FBA55171-328A-4EC0-82DA-C4704D61A6B8}" destId="{01246AD4-F38B-4DBD-8A4B-996A6E0C636B}" srcOrd="1" destOrd="0" presId="urn:microsoft.com/office/officeart/2005/8/layout/orgChart1"/>
    <dgm:cxn modelId="{92117BF5-7922-4D1E-8D37-8C8834DF3711}" srcId="{74086E57-705D-4EAC-B9D8-31C58F6F9AAB}" destId="{9A73245F-13BC-40F3-ADC2-0A7C9B2D3335}" srcOrd="1" destOrd="0" parTransId="{6F28B73C-D0A0-4372-BAE5-C48ABA5170A7}" sibTransId="{DBD33D09-856E-4FD7-8BCC-2FC25EA74514}"/>
    <dgm:cxn modelId="{3FB35BFB-8963-44C6-9CE9-FE9B1DDE5225}" type="presOf" srcId="{D6D81B9F-F3E9-45AB-8FA5-AD0889E89BD9}" destId="{F944F8B7-BAC5-45EF-ADB9-8FB031266C56}" srcOrd="0" destOrd="0" presId="urn:microsoft.com/office/officeart/2005/8/layout/orgChart1"/>
    <dgm:cxn modelId="{30AC98FE-4824-43C7-ADA7-BC0431D2F6A5}" type="presOf" srcId="{FBA55171-328A-4EC0-82DA-C4704D61A6B8}" destId="{B025D134-D5A2-49F2-919C-EE7B99E5DB91}" srcOrd="0" destOrd="0" presId="urn:microsoft.com/office/officeart/2005/8/layout/orgChart1"/>
    <dgm:cxn modelId="{21D18348-44F9-490B-8FE3-5042F5241C3F}" type="presParOf" srcId="{BC396E90-DBBC-4F36-A19E-09D46962A16F}" destId="{2A5FB277-8FB1-4577-AD6B-5F6255635B67}" srcOrd="0" destOrd="0" presId="urn:microsoft.com/office/officeart/2005/8/layout/orgChart1"/>
    <dgm:cxn modelId="{CB14FA53-86EF-44C9-B2C4-F37976C47483}" type="presParOf" srcId="{2A5FB277-8FB1-4577-AD6B-5F6255635B67}" destId="{60661E19-382F-4E4C-BA6D-4A57F2826BC1}" srcOrd="0" destOrd="0" presId="urn:microsoft.com/office/officeart/2005/8/layout/orgChart1"/>
    <dgm:cxn modelId="{DCBF6488-07FB-492A-A99C-8D49335461A9}" type="presParOf" srcId="{60661E19-382F-4E4C-BA6D-4A57F2826BC1}" destId="{F5A74D5A-9619-401A-9CC0-27301397CB5E}" srcOrd="0" destOrd="0" presId="urn:microsoft.com/office/officeart/2005/8/layout/orgChart1"/>
    <dgm:cxn modelId="{FAE56F1C-B670-48DB-AD46-A6918C3F0B27}" type="presParOf" srcId="{60661E19-382F-4E4C-BA6D-4A57F2826BC1}" destId="{84AD7798-2E1B-45A5-A64A-100470A42B09}" srcOrd="1" destOrd="0" presId="urn:microsoft.com/office/officeart/2005/8/layout/orgChart1"/>
    <dgm:cxn modelId="{946FF4C1-5145-4E6F-A3A5-9F5B799A76B0}" type="presParOf" srcId="{2A5FB277-8FB1-4577-AD6B-5F6255635B67}" destId="{026F6F3A-70E7-46AE-ABC7-D88A77B3D523}" srcOrd="1" destOrd="0" presId="urn:microsoft.com/office/officeart/2005/8/layout/orgChart1"/>
    <dgm:cxn modelId="{36979D57-9299-4541-90F2-EE5B28877576}" type="presParOf" srcId="{026F6F3A-70E7-46AE-ABC7-D88A77B3D523}" destId="{9589BEA3-6973-4290-A607-CAAE1647F2F5}" srcOrd="0" destOrd="0" presId="urn:microsoft.com/office/officeart/2005/8/layout/orgChart1"/>
    <dgm:cxn modelId="{FEA5EF1F-F3D2-41F6-B6DE-7E144E4AA677}" type="presParOf" srcId="{026F6F3A-70E7-46AE-ABC7-D88A77B3D523}" destId="{327A2076-383E-4EFD-93CE-44ED760A7F52}" srcOrd="1" destOrd="0" presId="urn:microsoft.com/office/officeart/2005/8/layout/orgChart1"/>
    <dgm:cxn modelId="{C6AA548E-E2AA-4E6C-91C1-3DDC1BB2BBD5}" type="presParOf" srcId="{327A2076-383E-4EFD-93CE-44ED760A7F52}" destId="{3BB9EFEA-01C7-42D1-AC0C-AA45E5DA13AC}" srcOrd="0" destOrd="0" presId="urn:microsoft.com/office/officeart/2005/8/layout/orgChart1"/>
    <dgm:cxn modelId="{55A3F501-E409-49BA-8E38-0BC242A1BDA7}" type="presParOf" srcId="{3BB9EFEA-01C7-42D1-AC0C-AA45E5DA13AC}" destId="{9D3D59E3-EA97-476D-B1E3-78D4BB099584}" srcOrd="0" destOrd="0" presId="urn:microsoft.com/office/officeart/2005/8/layout/orgChart1"/>
    <dgm:cxn modelId="{306FA0F2-90AC-4DBC-AA39-B88B8F291221}" type="presParOf" srcId="{3BB9EFEA-01C7-42D1-AC0C-AA45E5DA13AC}" destId="{42580D8A-5B6C-4B3A-A50A-23B4EB4462B6}" srcOrd="1" destOrd="0" presId="urn:microsoft.com/office/officeart/2005/8/layout/orgChart1"/>
    <dgm:cxn modelId="{B8EFA8D6-21ED-497D-BE52-87374E4485FA}" type="presParOf" srcId="{327A2076-383E-4EFD-93CE-44ED760A7F52}" destId="{FB6143F3-4CB9-4E8E-A3F9-4EED6FAAEF00}" srcOrd="1" destOrd="0" presId="urn:microsoft.com/office/officeart/2005/8/layout/orgChart1"/>
    <dgm:cxn modelId="{D61EAE23-06E4-46BC-BFCB-ACC4D4ED729F}" type="presParOf" srcId="{327A2076-383E-4EFD-93CE-44ED760A7F52}" destId="{1AB19922-D809-45D0-8BFE-EF64CCA02D78}" srcOrd="2" destOrd="0" presId="urn:microsoft.com/office/officeart/2005/8/layout/orgChart1"/>
    <dgm:cxn modelId="{A5263DDC-E016-4D91-A1C2-5FDB36322343}" type="presParOf" srcId="{026F6F3A-70E7-46AE-ABC7-D88A77B3D523}" destId="{883F9C1C-E5B5-4834-9241-F3092FF160B2}" srcOrd="2" destOrd="0" presId="urn:microsoft.com/office/officeart/2005/8/layout/orgChart1"/>
    <dgm:cxn modelId="{7E212AC2-68D4-4C70-BF03-BF6088F8842F}" type="presParOf" srcId="{026F6F3A-70E7-46AE-ABC7-D88A77B3D523}" destId="{A3C27099-8C21-475C-B74A-AF59D0681530}" srcOrd="3" destOrd="0" presId="urn:microsoft.com/office/officeart/2005/8/layout/orgChart1"/>
    <dgm:cxn modelId="{03A72B9A-7E32-4433-9F6A-5A160EA857EF}" type="presParOf" srcId="{A3C27099-8C21-475C-B74A-AF59D0681530}" destId="{FE3F116B-7322-4328-8661-6EFF49302FCA}" srcOrd="0" destOrd="0" presId="urn:microsoft.com/office/officeart/2005/8/layout/orgChart1"/>
    <dgm:cxn modelId="{FD21D039-F086-4037-8B1E-6231C83EC41A}" type="presParOf" srcId="{FE3F116B-7322-4328-8661-6EFF49302FCA}" destId="{B025D134-D5A2-49F2-919C-EE7B99E5DB91}" srcOrd="0" destOrd="0" presId="urn:microsoft.com/office/officeart/2005/8/layout/orgChart1"/>
    <dgm:cxn modelId="{C2451714-5FC9-4595-B816-E45D9886BC73}" type="presParOf" srcId="{FE3F116B-7322-4328-8661-6EFF49302FCA}" destId="{01246AD4-F38B-4DBD-8A4B-996A6E0C636B}" srcOrd="1" destOrd="0" presId="urn:microsoft.com/office/officeart/2005/8/layout/orgChart1"/>
    <dgm:cxn modelId="{9D556556-DB6A-4578-A192-01CB55D4EB97}" type="presParOf" srcId="{A3C27099-8C21-475C-B74A-AF59D0681530}" destId="{96A1C731-F947-48A8-A192-2F73C41AD264}" srcOrd="1" destOrd="0" presId="urn:microsoft.com/office/officeart/2005/8/layout/orgChart1"/>
    <dgm:cxn modelId="{67899159-B405-44D5-B556-E1E4F62E0F8D}" type="presParOf" srcId="{A3C27099-8C21-475C-B74A-AF59D0681530}" destId="{86B4817B-5F23-4F94-A0F3-C9A2F580BF42}" srcOrd="2" destOrd="0" presId="urn:microsoft.com/office/officeart/2005/8/layout/orgChart1"/>
    <dgm:cxn modelId="{DC6AB0F1-F1A2-42C0-B24C-1AD2B097156C}" type="presParOf" srcId="{026F6F3A-70E7-46AE-ABC7-D88A77B3D523}" destId="{53EC998A-B73F-4AC4-BC5A-58DF39498D12}" srcOrd="4" destOrd="0" presId="urn:microsoft.com/office/officeart/2005/8/layout/orgChart1"/>
    <dgm:cxn modelId="{E5E22709-9FB3-4DBC-9B4F-987D474EC40A}" type="presParOf" srcId="{026F6F3A-70E7-46AE-ABC7-D88A77B3D523}" destId="{09CFEBD6-408E-49A0-BED3-343F5381C6B9}" srcOrd="5" destOrd="0" presId="urn:microsoft.com/office/officeart/2005/8/layout/orgChart1"/>
    <dgm:cxn modelId="{F1EADCAC-611E-46E8-94D2-ADFBD412C95E}" type="presParOf" srcId="{09CFEBD6-408E-49A0-BED3-343F5381C6B9}" destId="{4A0AB36F-21F8-436E-BCA9-19C807C1EDA3}" srcOrd="0" destOrd="0" presId="urn:microsoft.com/office/officeart/2005/8/layout/orgChart1"/>
    <dgm:cxn modelId="{E6BF3B45-A13D-4E8E-83F4-0571857CBB15}" type="presParOf" srcId="{4A0AB36F-21F8-436E-BCA9-19C807C1EDA3}" destId="{6A9C78C1-5D2B-44D7-AF9A-7D54B8DAE13A}" srcOrd="0" destOrd="0" presId="urn:microsoft.com/office/officeart/2005/8/layout/orgChart1"/>
    <dgm:cxn modelId="{3FDB1445-1F29-4FFF-868A-4AE8BEA2C680}" type="presParOf" srcId="{4A0AB36F-21F8-436E-BCA9-19C807C1EDA3}" destId="{F700D466-CF9B-47AE-B5BA-581C05E180F5}" srcOrd="1" destOrd="0" presId="urn:microsoft.com/office/officeart/2005/8/layout/orgChart1"/>
    <dgm:cxn modelId="{AD607FD0-8016-47C2-AFC6-7435B9ED2FEA}" type="presParOf" srcId="{09CFEBD6-408E-49A0-BED3-343F5381C6B9}" destId="{C0DD9C7D-2021-4A24-9576-410E9F5E764C}" srcOrd="1" destOrd="0" presId="urn:microsoft.com/office/officeart/2005/8/layout/orgChart1"/>
    <dgm:cxn modelId="{FDB9E570-C21B-4D6C-B226-5EAEBF9FC5B9}" type="presParOf" srcId="{09CFEBD6-408E-49A0-BED3-343F5381C6B9}" destId="{7C2EB56B-1C82-4286-A41E-342A0735B344}" srcOrd="2" destOrd="0" presId="urn:microsoft.com/office/officeart/2005/8/layout/orgChart1"/>
    <dgm:cxn modelId="{5DD560C9-3871-4AB6-8083-8B395F07CFD3}" type="presParOf" srcId="{026F6F3A-70E7-46AE-ABC7-D88A77B3D523}" destId="{F43B9E36-D7BF-4CCA-9DEF-0ADAC9935348}" srcOrd="6" destOrd="0" presId="urn:microsoft.com/office/officeart/2005/8/layout/orgChart1"/>
    <dgm:cxn modelId="{1F0E8E2C-9566-4F71-B43D-E6760FA2E50E}" type="presParOf" srcId="{026F6F3A-70E7-46AE-ABC7-D88A77B3D523}" destId="{79C165C8-D208-4370-83DB-7507F14497F8}" srcOrd="7" destOrd="0" presId="urn:microsoft.com/office/officeart/2005/8/layout/orgChart1"/>
    <dgm:cxn modelId="{6BE330E8-5ACF-481C-A8FE-157479A0E4B8}" type="presParOf" srcId="{79C165C8-D208-4370-83DB-7507F14497F8}" destId="{FD1926AD-245F-4BC0-A30D-0FA86824435D}" srcOrd="0" destOrd="0" presId="urn:microsoft.com/office/officeart/2005/8/layout/orgChart1"/>
    <dgm:cxn modelId="{F8447580-EB26-4A66-84F8-A92F7222E23E}" type="presParOf" srcId="{FD1926AD-245F-4BC0-A30D-0FA86824435D}" destId="{BF53861B-26A0-45D3-86F9-6857494B039F}" srcOrd="0" destOrd="0" presId="urn:microsoft.com/office/officeart/2005/8/layout/orgChart1"/>
    <dgm:cxn modelId="{EE199467-A98A-45E7-A3AF-1CEC6A82BD12}" type="presParOf" srcId="{FD1926AD-245F-4BC0-A30D-0FA86824435D}" destId="{80169485-EAA8-4461-B3C6-738A38D65F4C}" srcOrd="1" destOrd="0" presId="urn:microsoft.com/office/officeart/2005/8/layout/orgChart1"/>
    <dgm:cxn modelId="{2E595461-DA14-4859-AA36-3B3603CC7D54}" type="presParOf" srcId="{79C165C8-D208-4370-83DB-7507F14497F8}" destId="{3498C708-2CEE-4585-8508-D0A89048221D}" srcOrd="1" destOrd="0" presId="urn:microsoft.com/office/officeart/2005/8/layout/orgChart1"/>
    <dgm:cxn modelId="{EECA6455-58C5-49C5-BA9B-B1C4726C8AB3}" type="presParOf" srcId="{79C165C8-D208-4370-83DB-7507F14497F8}" destId="{6424C807-2E06-4DCF-A0BA-CA080CEA3923}" srcOrd="2" destOrd="0" presId="urn:microsoft.com/office/officeart/2005/8/layout/orgChart1"/>
    <dgm:cxn modelId="{397F608C-D85B-4639-85D8-D4593CFE6355}" type="presParOf" srcId="{026F6F3A-70E7-46AE-ABC7-D88A77B3D523}" destId="{C6AA5788-6282-4E5C-A10C-3CA572C00661}" srcOrd="8" destOrd="0" presId="urn:microsoft.com/office/officeart/2005/8/layout/orgChart1"/>
    <dgm:cxn modelId="{F02BB8C2-9E34-444C-8F6E-E9C4DD13E947}" type="presParOf" srcId="{026F6F3A-70E7-46AE-ABC7-D88A77B3D523}" destId="{F1B1B536-E91E-4F59-8DFD-6C5FA86D7D03}" srcOrd="9" destOrd="0" presId="urn:microsoft.com/office/officeart/2005/8/layout/orgChart1"/>
    <dgm:cxn modelId="{339BE66E-87C4-4214-93ED-00C4F08D78E6}" type="presParOf" srcId="{F1B1B536-E91E-4F59-8DFD-6C5FA86D7D03}" destId="{06F059EE-E473-42F4-94A4-C02AFF6EFD85}" srcOrd="0" destOrd="0" presId="urn:microsoft.com/office/officeart/2005/8/layout/orgChart1"/>
    <dgm:cxn modelId="{80A69782-C6F3-41E5-A5AD-D11476B0E1D9}" type="presParOf" srcId="{06F059EE-E473-42F4-94A4-C02AFF6EFD85}" destId="{C59CBDF0-B4D0-4FE6-A3AC-0AD438BAF5F8}" srcOrd="0" destOrd="0" presId="urn:microsoft.com/office/officeart/2005/8/layout/orgChart1"/>
    <dgm:cxn modelId="{359BA768-C0F1-4EF0-92AD-356502674C45}" type="presParOf" srcId="{06F059EE-E473-42F4-94A4-C02AFF6EFD85}" destId="{54967946-8695-46AA-B5AD-7167B7032912}" srcOrd="1" destOrd="0" presId="urn:microsoft.com/office/officeart/2005/8/layout/orgChart1"/>
    <dgm:cxn modelId="{605B136B-B93F-4548-BB96-EBEA575D99BA}" type="presParOf" srcId="{F1B1B536-E91E-4F59-8DFD-6C5FA86D7D03}" destId="{970E84AA-A5B9-443B-AADF-6B2DF3A04248}" srcOrd="1" destOrd="0" presId="urn:microsoft.com/office/officeart/2005/8/layout/orgChart1"/>
    <dgm:cxn modelId="{3E8F07D3-FFB6-4C0A-9A0F-BC4B8157FD13}" type="presParOf" srcId="{F1B1B536-E91E-4F59-8DFD-6C5FA86D7D03}" destId="{C02E83E4-F857-42E3-850B-D5A2AC87432D}" srcOrd="2" destOrd="0" presId="urn:microsoft.com/office/officeart/2005/8/layout/orgChart1"/>
    <dgm:cxn modelId="{C47BA329-1320-4031-AA4D-637778E6352A}" type="presParOf" srcId="{2A5FB277-8FB1-4577-AD6B-5F6255635B67}" destId="{F2325269-3AD3-4418-A96F-809E89D340BD}" srcOrd="2" destOrd="0" presId="urn:microsoft.com/office/officeart/2005/8/layout/orgChart1"/>
    <dgm:cxn modelId="{71A27F7F-92E9-4881-8F77-8B881149CD57}" type="presParOf" srcId="{F2325269-3AD3-4418-A96F-809E89D340BD}" destId="{4EC4045F-BE35-41F1-92F1-B8E4BBC72807}" srcOrd="0" destOrd="0" presId="urn:microsoft.com/office/officeart/2005/8/layout/orgChart1"/>
    <dgm:cxn modelId="{D432E445-9ECF-4C15-B8A7-4D93B9986568}" type="presParOf" srcId="{F2325269-3AD3-4418-A96F-809E89D340BD}" destId="{F1FDB21E-0CE4-4FCB-A494-96466C7DE0F1}" srcOrd="1" destOrd="0" presId="urn:microsoft.com/office/officeart/2005/8/layout/orgChart1"/>
    <dgm:cxn modelId="{B457DDDE-4F53-42B0-9A74-ADD59C0A6293}" type="presParOf" srcId="{F1FDB21E-0CE4-4FCB-A494-96466C7DE0F1}" destId="{5619C30B-4CA4-47C8-B709-857BA4707545}" srcOrd="0" destOrd="0" presId="urn:microsoft.com/office/officeart/2005/8/layout/orgChart1"/>
    <dgm:cxn modelId="{AF7240A1-7A86-4775-90D0-01C0E16CABAF}" type="presParOf" srcId="{5619C30B-4CA4-47C8-B709-857BA4707545}" destId="{0356EC22-D9D0-42D2-BE9E-1A6726A6DB5A}" srcOrd="0" destOrd="0" presId="urn:microsoft.com/office/officeart/2005/8/layout/orgChart1"/>
    <dgm:cxn modelId="{2F419B85-0986-490C-A73D-3753308E6683}" type="presParOf" srcId="{5619C30B-4CA4-47C8-B709-857BA4707545}" destId="{6C357530-38C0-4A66-8FCD-CB3554B2FC0C}" srcOrd="1" destOrd="0" presId="urn:microsoft.com/office/officeart/2005/8/layout/orgChart1"/>
    <dgm:cxn modelId="{3570224E-8550-4610-A2FC-B1289C1C19E2}" type="presParOf" srcId="{F1FDB21E-0CE4-4FCB-A494-96466C7DE0F1}" destId="{CDCAC454-8BDC-4679-A155-4437417A5E14}" srcOrd="1" destOrd="0" presId="urn:microsoft.com/office/officeart/2005/8/layout/orgChart1"/>
    <dgm:cxn modelId="{57CEE67C-2C97-46B3-B55E-925BEFD441B7}" type="presParOf" srcId="{F1FDB21E-0CE4-4FCB-A494-96466C7DE0F1}" destId="{975E4F51-FB12-470F-821B-82B40FC26E94}" srcOrd="2" destOrd="0" presId="urn:microsoft.com/office/officeart/2005/8/layout/orgChart1"/>
    <dgm:cxn modelId="{2C3FCA6F-4596-4ABF-B7E4-5C9FA64E07E8}" type="presParOf" srcId="{BC396E90-DBBC-4F36-A19E-09D46962A16F}" destId="{0F934789-99D6-4DE9-B804-CBB6B67206E6}" srcOrd="1" destOrd="0" presId="urn:microsoft.com/office/officeart/2005/8/layout/orgChart1"/>
    <dgm:cxn modelId="{6C47E2EB-193B-4CC6-9E03-79B26441EDC3}" type="presParOf" srcId="{0F934789-99D6-4DE9-B804-CBB6B67206E6}" destId="{CF4502B9-BF60-451C-BE29-C774BB282ECE}" srcOrd="0" destOrd="0" presId="urn:microsoft.com/office/officeart/2005/8/layout/orgChart1"/>
    <dgm:cxn modelId="{800C124A-5816-4F7E-89F1-6924929310F4}" type="presParOf" srcId="{CF4502B9-BF60-451C-BE29-C774BB282ECE}" destId="{F944F8B7-BAC5-45EF-ADB9-8FB031266C56}" srcOrd="0" destOrd="0" presId="urn:microsoft.com/office/officeart/2005/8/layout/orgChart1"/>
    <dgm:cxn modelId="{C73B61CF-38E9-48F4-B74F-011CC283E02C}" type="presParOf" srcId="{CF4502B9-BF60-451C-BE29-C774BB282ECE}" destId="{0A2FF932-3F15-4506-B237-ECBD16683202}" srcOrd="1" destOrd="0" presId="urn:microsoft.com/office/officeart/2005/8/layout/orgChart1"/>
    <dgm:cxn modelId="{D39F1075-F086-44C1-98E9-E8ABA65D2EB0}" type="presParOf" srcId="{0F934789-99D6-4DE9-B804-CBB6B67206E6}" destId="{09F603D5-D4AE-4908-8362-D18B591FD08D}" srcOrd="1" destOrd="0" presId="urn:microsoft.com/office/officeart/2005/8/layout/orgChart1"/>
    <dgm:cxn modelId="{50AEB0E4-F9E4-4F05-B7AD-FA3E4AD44F06}" type="presParOf" srcId="{0F934789-99D6-4DE9-B804-CBB6B67206E6}" destId="{28BF7C62-04CB-4A14-9B10-5CD873E3AC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83404-D96E-4A0E-9A55-5878940136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CD84E-B649-45F6-BD6D-1F7BCB0684A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</a:t>
          </a:r>
          <a:r>
            <a:rPr lang="ru-RU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минимум максимального уровня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7BDA5D3-1FE2-4758-AFE3-47C4D459B87D}" type="parTrans" cxnId="{AB18339B-027D-471B-8432-27E68660B46F}">
      <dgm:prSet/>
      <dgm:spPr/>
      <dgm:t>
        <a:bodyPr/>
        <a:lstStyle/>
        <a:p>
          <a:endParaRPr lang="ru-RU"/>
        </a:p>
      </dgm:t>
    </dgm:pt>
    <dgm:pt modelId="{0CA692AA-CEEB-473C-814B-4781B53FE0B9}" type="sibTrans" cxnId="{AB18339B-027D-471B-8432-27E68660B46F}">
      <dgm:prSet/>
      <dgm:spPr/>
      <dgm:t>
        <a:bodyPr/>
        <a:lstStyle/>
        <a:p>
          <a:endParaRPr lang="ru-RU"/>
        </a:p>
      </dgm:t>
    </dgm:pt>
    <dgm:pt modelId="{058783A7-65D8-4077-AEF4-290925F18D5F}" type="asst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«Билет в будущее»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0D4ED-8E2D-498C-A6F8-94F68047DD1F}" type="parTrans" cxnId="{69615829-DEEE-4053-98E4-296D98340E1A}">
      <dgm:prSet/>
      <dgm:spPr/>
      <dgm:t>
        <a:bodyPr/>
        <a:lstStyle/>
        <a:p>
          <a:endParaRPr lang="ru-RU"/>
        </a:p>
      </dgm:t>
    </dgm:pt>
    <dgm:pt modelId="{F52CB0B1-854C-4BFF-B172-7C8E2428363B}" type="sibTrans" cxnId="{69615829-DEEE-4053-98E4-296D98340E1A}">
      <dgm:prSet/>
      <dgm:spPr/>
      <dgm:t>
        <a:bodyPr/>
        <a:lstStyle/>
        <a:p>
          <a:endParaRPr lang="ru-RU"/>
        </a:p>
      </dgm:t>
    </dgm:pt>
    <dgm:pt modelId="{F157D892-A910-4603-AFEA-D621275750B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 на производство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F7165-5996-410A-B420-FB113DDBCD1B}" type="parTrans" cxnId="{82ECC982-00F1-4AA6-B0E6-DD7A40FF8C0A}">
      <dgm:prSet/>
      <dgm:spPr/>
      <dgm:t>
        <a:bodyPr/>
        <a:lstStyle/>
        <a:p>
          <a:endParaRPr lang="ru-RU"/>
        </a:p>
      </dgm:t>
    </dgm:pt>
    <dgm:pt modelId="{358D1364-C803-46A4-ABAF-250EA0804467}" type="sibTrans" cxnId="{82ECC982-00F1-4AA6-B0E6-DD7A40FF8C0A}">
      <dgm:prSet/>
      <dgm:spPr/>
      <dgm:t>
        <a:bodyPr/>
        <a:lstStyle/>
        <a:p>
          <a:endParaRPr lang="ru-RU"/>
        </a:p>
      </dgm:t>
    </dgm:pt>
    <dgm:pt modelId="{021ED547-6B85-4919-81A3-397318FA6C0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навыки</a:t>
          </a:r>
        </a:p>
      </dgm:t>
    </dgm:pt>
    <dgm:pt modelId="{64595B06-9C6A-43B5-9D19-FA55F9975E4F}" type="parTrans" cxnId="{5C34A673-2289-4983-8369-61BE6D763248}">
      <dgm:prSet/>
      <dgm:spPr/>
      <dgm:t>
        <a:bodyPr/>
        <a:lstStyle/>
        <a:p>
          <a:endParaRPr lang="ru-RU"/>
        </a:p>
      </dgm:t>
    </dgm:pt>
    <dgm:pt modelId="{EE4D8A9A-5C36-442D-8103-D041DB520BF3}" type="sibTrans" cxnId="{5C34A673-2289-4983-8369-61BE6D763248}">
      <dgm:prSet/>
      <dgm:spPr/>
      <dgm:t>
        <a:bodyPr/>
        <a:lstStyle/>
        <a:p>
          <a:endParaRPr lang="ru-RU"/>
        </a:p>
      </dgm:t>
    </dgm:pt>
    <dgm:pt modelId="{2FD4566C-C995-4A2E-A3DC-458EE970BC2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пробы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5D814-EB1A-4030-9BFE-7B365756D63E}" type="parTrans" cxnId="{993C1BDA-8F78-43CA-B025-0B06DA5CA3A1}">
      <dgm:prSet/>
      <dgm:spPr/>
      <dgm:t>
        <a:bodyPr/>
        <a:lstStyle/>
        <a:p>
          <a:endParaRPr lang="ru-RU"/>
        </a:p>
      </dgm:t>
    </dgm:pt>
    <dgm:pt modelId="{CBD4D226-3FD7-433C-A50C-D5C888FB2B28}" type="sibTrans" cxnId="{993C1BDA-8F78-43CA-B025-0B06DA5CA3A1}">
      <dgm:prSet/>
      <dgm:spPr/>
      <dgm:t>
        <a:bodyPr/>
        <a:lstStyle/>
        <a:p>
          <a:endParaRPr lang="ru-RU"/>
        </a:p>
      </dgm:t>
    </dgm:pt>
    <dgm:pt modelId="{515DCB3B-748B-4710-B4A4-C9CF5084D6B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0" i="0" dirty="0"/>
            <a:t>Включение в </a:t>
          </a:r>
          <a:r>
            <a:rPr lang="ru-RU" sz="1200" b="0" i="0" dirty="0" err="1"/>
            <a:t>профориентационную</a:t>
          </a:r>
          <a:r>
            <a:rPr lang="ru-RU" sz="1200" b="0" i="0" dirty="0"/>
            <a:t> работу СПО, ВУЗ, предприятий, центров занятости населения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8931A-5507-4417-90DD-A171B5254E9E}" type="parTrans" cxnId="{80E99CDF-6DB7-4AA3-9DAB-383E402F25C8}">
      <dgm:prSet/>
      <dgm:spPr/>
      <dgm:t>
        <a:bodyPr/>
        <a:lstStyle/>
        <a:p>
          <a:endParaRPr lang="ru-RU"/>
        </a:p>
      </dgm:t>
    </dgm:pt>
    <dgm:pt modelId="{BC3B7DF7-74C6-4A17-B3B4-63478726ED28}" type="sibTrans" cxnId="{80E99CDF-6DB7-4AA3-9DAB-383E402F25C8}">
      <dgm:prSet/>
      <dgm:spPr/>
      <dgm:t>
        <a:bodyPr/>
        <a:lstStyle/>
        <a:p>
          <a:endParaRPr lang="ru-RU"/>
        </a:p>
      </dgm:t>
    </dgm:pt>
    <dgm:pt modelId="{AE62DF04-9B26-40DC-8A86-137FB52A4DB5}" type="pres">
      <dgm:prSet presAssocID="{EA883404-D96E-4A0E-9A55-587894013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6338FC-F884-4065-BC7A-13F51D2EBB0A}" type="pres">
      <dgm:prSet presAssocID="{D89CD84E-B649-45F6-BD6D-1F7BCB0684AC}" presName="hierRoot1" presStyleCnt="0">
        <dgm:presLayoutVars>
          <dgm:hierBranch val="init"/>
        </dgm:presLayoutVars>
      </dgm:prSet>
      <dgm:spPr/>
    </dgm:pt>
    <dgm:pt modelId="{DDB2FDE8-B857-4A2D-8668-94A32B94795C}" type="pres">
      <dgm:prSet presAssocID="{D89CD84E-B649-45F6-BD6D-1F7BCB0684AC}" presName="rootComposite1" presStyleCnt="0"/>
      <dgm:spPr/>
    </dgm:pt>
    <dgm:pt modelId="{86C68A32-C40D-47C4-8D81-1E14BDB43F58}" type="pres">
      <dgm:prSet presAssocID="{D89CD84E-B649-45F6-BD6D-1F7BCB0684AC}" presName="rootText1" presStyleLbl="node0" presStyleIdx="0" presStyleCnt="1" custScaleX="139812">
        <dgm:presLayoutVars>
          <dgm:chPref val="3"/>
        </dgm:presLayoutVars>
      </dgm:prSet>
      <dgm:spPr/>
    </dgm:pt>
    <dgm:pt modelId="{E9EC5DA8-4FBA-46DF-9CDE-E55307CF9BC2}" type="pres">
      <dgm:prSet presAssocID="{D89CD84E-B649-45F6-BD6D-1F7BCB0684AC}" presName="rootConnector1" presStyleLbl="node1" presStyleIdx="0" presStyleCnt="0"/>
      <dgm:spPr/>
    </dgm:pt>
    <dgm:pt modelId="{691022DA-DF67-491A-9F7F-F032A1C7F764}" type="pres">
      <dgm:prSet presAssocID="{D89CD84E-B649-45F6-BD6D-1F7BCB0684AC}" presName="hierChild2" presStyleCnt="0"/>
      <dgm:spPr/>
    </dgm:pt>
    <dgm:pt modelId="{CB092552-E068-4229-9BDB-9653A0C1B6B5}" type="pres">
      <dgm:prSet presAssocID="{0D7F7165-5996-410A-B420-FB113DDBCD1B}" presName="Name37" presStyleLbl="parChTrans1D2" presStyleIdx="0" presStyleCnt="5"/>
      <dgm:spPr/>
    </dgm:pt>
    <dgm:pt modelId="{41E78163-A5F1-49A0-8953-92D20F2E4190}" type="pres">
      <dgm:prSet presAssocID="{F157D892-A910-4603-AFEA-D621275750B0}" presName="hierRoot2" presStyleCnt="0">
        <dgm:presLayoutVars>
          <dgm:hierBranch val="init"/>
        </dgm:presLayoutVars>
      </dgm:prSet>
      <dgm:spPr/>
    </dgm:pt>
    <dgm:pt modelId="{DA231D5A-6576-4EC5-B066-388FF699FFB0}" type="pres">
      <dgm:prSet presAssocID="{F157D892-A910-4603-AFEA-D621275750B0}" presName="rootComposite" presStyleCnt="0"/>
      <dgm:spPr/>
    </dgm:pt>
    <dgm:pt modelId="{69207954-3D58-4BA6-928B-D27DE37EC327}" type="pres">
      <dgm:prSet presAssocID="{F157D892-A910-4603-AFEA-D621275750B0}" presName="rootText" presStyleLbl="node2" presStyleIdx="0" presStyleCnt="4">
        <dgm:presLayoutVars>
          <dgm:chPref val="3"/>
        </dgm:presLayoutVars>
      </dgm:prSet>
      <dgm:spPr/>
    </dgm:pt>
    <dgm:pt modelId="{73CFAE1F-0B31-451E-BBA1-D872392CD9C8}" type="pres">
      <dgm:prSet presAssocID="{F157D892-A910-4603-AFEA-D621275750B0}" presName="rootConnector" presStyleLbl="node2" presStyleIdx="0" presStyleCnt="4"/>
      <dgm:spPr/>
    </dgm:pt>
    <dgm:pt modelId="{FEA19B1B-8B97-43FC-AE28-E7A3E3D763B1}" type="pres">
      <dgm:prSet presAssocID="{F157D892-A910-4603-AFEA-D621275750B0}" presName="hierChild4" presStyleCnt="0"/>
      <dgm:spPr/>
    </dgm:pt>
    <dgm:pt modelId="{02409C3D-7631-449E-A901-E9D3A6622061}" type="pres">
      <dgm:prSet presAssocID="{F157D892-A910-4603-AFEA-D621275750B0}" presName="hierChild5" presStyleCnt="0"/>
      <dgm:spPr/>
    </dgm:pt>
    <dgm:pt modelId="{CEFA3ACC-F267-45EC-AA3B-8933C607A2C7}" type="pres">
      <dgm:prSet presAssocID="{64595B06-9C6A-43B5-9D19-FA55F9975E4F}" presName="Name37" presStyleLbl="parChTrans1D2" presStyleIdx="1" presStyleCnt="5"/>
      <dgm:spPr/>
    </dgm:pt>
    <dgm:pt modelId="{4E18223D-BAB4-42FD-98F4-3D747349F104}" type="pres">
      <dgm:prSet presAssocID="{021ED547-6B85-4919-81A3-397318FA6C0C}" presName="hierRoot2" presStyleCnt="0">
        <dgm:presLayoutVars>
          <dgm:hierBranch val="init"/>
        </dgm:presLayoutVars>
      </dgm:prSet>
      <dgm:spPr/>
    </dgm:pt>
    <dgm:pt modelId="{D7462409-9863-48F2-B9E8-719F3D82B8B4}" type="pres">
      <dgm:prSet presAssocID="{021ED547-6B85-4919-81A3-397318FA6C0C}" presName="rootComposite" presStyleCnt="0"/>
      <dgm:spPr/>
    </dgm:pt>
    <dgm:pt modelId="{568731B2-44F3-4386-A48E-E977B82D12E6}" type="pres">
      <dgm:prSet presAssocID="{021ED547-6B85-4919-81A3-397318FA6C0C}" presName="rootText" presStyleLbl="node2" presStyleIdx="1" presStyleCnt="4">
        <dgm:presLayoutVars>
          <dgm:chPref val="3"/>
        </dgm:presLayoutVars>
      </dgm:prSet>
      <dgm:spPr/>
    </dgm:pt>
    <dgm:pt modelId="{B4F92CAA-27AC-4D25-B056-2A7FE66F9878}" type="pres">
      <dgm:prSet presAssocID="{021ED547-6B85-4919-81A3-397318FA6C0C}" presName="rootConnector" presStyleLbl="node2" presStyleIdx="1" presStyleCnt="4"/>
      <dgm:spPr/>
    </dgm:pt>
    <dgm:pt modelId="{20ABF1EF-8A74-4047-A313-440AEF0EE5DE}" type="pres">
      <dgm:prSet presAssocID="{021ED547-6B85-4919-81A3-397318FA6C0C}" presName="hierChild4" presStyleCnt="0"/>
      <dgm:spPr/>
    </dgm:pt>
    <dgm:pt modelId="{59B46A96-CC5D-4BCE-BF4F-622B53288ED2}" type="pres">
      <dgm:prSet presAssocID="{021ED547-6B85-4919-81A3-397318FA6C0C}" presName="hierChild5" presStyleCnt="0"/>
      <dgm:spPr/>
    </dgm:pt>
    <dgm:pt modelId="{99FADF4F-94BD-4FA9-98D4-32B2A67AA29A}" type="pres">
      <dgm:prSet presAssocID="{34F5D814-EB1A-4030-9BFE-7B365756D63E}" presName="Name37" presStyleLbl="parChTrans1D2" presStyleIdx="2" presStyleCnt="5"/>
      <dgm:spPr/>
    </dgm:pt>
    <dgm:pt modelId="{339203A6-E9A8-4F96-AD82-344BB153C089}" type="pres">
      <dgm:prSet presAssocID="{2FD4566C-C995-4A2E-A3DC-458EE970BC2F}" presName="hierRoot2" presStyleCnt="0">
        <dgm:presLayoutVars>
          <dgm:hierBranch val="init"/>
        </dgm:presLayoutVars>
      </dgm:prSet>
      <dgm:spPr/>
    </dgm:pt>
    <dgm:pt modelId="{0B40139E-1509-4DA2-8DD9-442244A7B52D}" type="pres">
      <dgm:prSet presAssocID="{2FD4566C-C995-4A2E-A3DC-458EE970BC2F}" presName="rootComposite" presStyleCnt="0"/>
      <dgm:spPr/>
    </dgm:pt>
    <dgm:pt modelId="{E029B0DE-3291-4365-B6B1-0DDAB41169BD}" type="pres">
      <dgm:prSet presAssocID="{2FD4566C-C995-4A2E-A3DC-458EE970BC2F}" presName="rootText" presStyleLbl="node2" presStyleIdx="2" presStyleCnt="4">
        <dgm:presLayoutVars>
          <dgm:chPref val="3"/>
        </dgm:presLayoutVars>
      </dgm:prSet>
      <dgm:spPr/>
    </dgm:pt>
    <dgm:pt modelId="{9B9B8A06-02C6-4F43-A231-8016AE65E212}" type="pres">
      <dgm:prSet presAssocID="{2FD4566C-C995-4A2E-A3DC-458EE970BC2F}" presName="rootConnector" presStyleLbl="node2" presStyleIdx="2" presStyleCnt="4"/>
      <dgm:spPr/>
    </dgm:pt>
    <dgm:pt modelId="{86CEE9BF-79C0-4FE1-97E3-FF0FBDDF5439}" type="pres">
      <dgm:prSet presAssocID="{2FD4566C-C995-4A2E-A3DC-458EE970BC2F}" presName="hierChild4" presStyleCnt="0"/>
      <dgm:spPr/>
    </dgm:pt>
    <dgm:pt modelId="{4C072007-B06F-4527-A5C2-7D6A3C607568}" type="pres">
      <dgm:prSet presAssocID="{2FD4566C-C995-4A2E-A3DC-458EE970BC2F}" presName="hierChild5" presStyleCnt="0"/>
      <dgm:spPr/>
    </dgm:pt>
    <dgm:pt modelId="{6B015435-761F-4CA5-B60A-105D5AD87B60}" type="pres">
      <dgm:prSet presAssocID="{FB28931A-5507-4417-90DD-A171B5254E9E}" presName="Name37" presStyleLbl="parChTrans1D2" presStyleIdx="3" presStyleCnt="5"/>
      <dgm:spPr/>
    </dgm:pt>
    <dgm:pt modelId="{61DC9E97-5D5C-4841-B7D0-7B9141FA50BE}" type="pres">
      <dgm:prSet presAssocID="{515DCB3B-748B-4710-B4A4-C9CF5084D6B0}" presName="hierRoot2" presStyleCnt="0">
        <dgm:presLayoutVars>
          <dgm:hierBranch val="init"/>
        </dgm:presLayoutVars>
      </dgm:prSet>
      <dgm:spPr/>
    </dgm:pt>
    <dgm:pt modelId="{51E744AD-6DE7-41E4-AA7E-14E1B010E321}" type="pres">
      <dgm:prSet presAssocID="{515DCB3B-748B-4710-B4A4-C9CF5084D6B0}" presName="rootComposite" presStyleCnt="0"/>
      <dgm:spPr/>
    </dgm:pt>
    <dgm:pt modelId="{C130032A-0309-4D3E-AB3B-A66BD47AE889}" type="pres">
      <dgm:prSet presAssocID="{515DCB3B-748B-4710-B4A4-C9CF5084D6B0}" presName="rootText" presStyleLbl="node2" presStyleIdx="3" presStyleCnt="4">
        <dgm:presLayoutVars>
          <dgm:chPref val="3"/>
        </dgm:presLayoutVars>
      </dgm:prSet>
      <dgm:spPr/>
    </dgm:pt>
    <dgm:pt modelId="{DFCB96AD-6744-401B-9A0D-46A32BEEBA6F}" type="pres">
      <dgm:prSet presAssocID="{515DCB3B-748B-4710-B4A4-C9CF5084D6B0}" presName="rootConnector" presStyleLbl="node2" presStyleIdx="3" presStyleCnt="4"/>
      <dgm:spPr/>
    </dgm:pt>
    <dgm:pt modelId="{7D1936A2-5393-4163-A5BD-71A791FA69CD}" type="pres">
      <dgm:prSet presAssocID="{515DCB3B-748B-4710-B4A4-C9CF5084D6B0}" presName="hierChild4" presStyleCnt="0"/>
      <dgm:spPr/>
    </dgm:pt>
    <dgm:pt modelId="{D16393D6-75E4-4AEB-B7F5-01C40A3BFA2E}" type="pres">
      <dgm:prSet presAssocID="{515DCB3B-748B-4710-B4A4-C9CF5084D6B0}" presName="hierChild5" presStyleCnt="0"/>
      <dgm:spPr/>
    </dgm:pt>
    <dgm:pt modelId="{92015552-E3C4-4E27-AA64-D2FFB2A414C1}" type="pres">
      <dgm:prSet presAssocID="{D89CD84E-B649-45F6-BD6D-1F7BCB0684AC}" presName="hierChild3" presStyleCnt="0"/>
      <dgm:spPr/>
    </dgm:pt>
    <dgm:pt modelId="{513BC86E-FB29-46D4-ACC8-EEB58121963C}" type="pres">
      <dgm:prSet presAssocID="{6BE0D4ED-8E2D-498C-A6F8-94F68047DD1F}" presName="Name111" presStyleLbl="parChTrans1D2" presStyleIdx="4" presStyleCnt="5"/>
      <dgm:spPr/>
    </dgm:pt>
    <dgm:pt modelId="{22FAB483-2079-4453-86D9-742C60D2933F}" type="pres">
      <dgm:prSet presAssocID="{058783A7-65D8-4077-AEF4-290925F18D5F}" presName="hierRoot3" presStyleCnt="0">
        <dgm:presLayoutVars>
          <dgm:hierBranch val="init"/>
        </dgm:presLayoutVars>
      </dgm:prSet>
      <dgm:spPr/>
    </dgm:pt>
    <dgm:pt modelId="{18EDD3A3-40D9-4A3D-B49C-E96045A92AB5}" type="pres">
      <dgm:prSet presAssocID="{058783A7-65D8-4077-AEF4-290925F18D5F}" presName="rootComposite3" presStyleCnt="0"/>
      <dgm:spPr/>
    </dgm:pt>
    <dgm:pt modelId="{1B0A6EBE-71CC-47E9-854A-9716F1FA4C57}" type="pres">
      <dgm:prSet presAssocID="{058783A7-65D8-4077-AEF4-290925F18D5F}" presName="rootText3" presStyleLbl="asst1" presStyleIdx="0" presStyleCnt="1">
        <dgm:presLayoutVars>
          <dgm:chPref val="3"/>
        </dgm:presLayoutVars>
      </dgm:prSet>
      <dgm:spPr/>
    </dgm:pt>
    <dgm:pt modelId="{F72CB025-79E2-46C6-98A0-1EC86A93BC53}" type="pres">
      <dgm:prSet presAssocID="{058783A7-65D8-4077-AEF4-290925F18D5F}" presName="rootConnector3" presStyleLbl="asst1" presStyleIdx="0" presStyleCnt="1"/>
      <dgm:spPr/>
    </dgm:pt>
    <dgm:pt modelId="{C3A0A6D4-A677-4458-BC8C-60FD528DCE05}" type="pres">
      <dgm:prSet presAssocID="{058783A7-65D8-4077-AEF4-290925F18D5F}" presName="hierChild6" presStyleCnt="0"/>
      <dgm:spPr/>
    </dgm:pt>
    <dgm:pt modelId="{451F43E0-F6BB-442C-AEF0-BAAC3C2A7C72}" type="pres">
      <dgm:prSet presAssocID="{058783A7-65D8-4077-AEF4-290925F18D5F}" presName="hierChild7" presStyleCnt="0"/>
      <dgm:spPr/>
    </dgm:pt>
  </dgm:ptLst>
  <dgm:cxnLst>
    <dgm:cxn modelId="{FB203D02-B293-49CD-8D5B-466888E70DEA}" type="presOf" srcId="{34F5D814-EB1A-4030-9BFE-7B365756D63E}" destId="{99FADF4F-94BD-4FA9-98D4-32B2A67AA29A}" srcOrd="0" destOrd="0" presId="urn:microsoft.com/office/officeart/2005/8/layout/orgChart1"/>
    <dgm:cxn modelId="{45433E04-816C-47A8-8226-8517B432FE82}" type="presOf" srcId="{515DCB3B-748B-4710-B4A4-C9CF5084D6B0}" destId="{DFCB96AD-6744-401B-9A0D-46A32BEEBA6F}" srcOrd="1" destOrd="0" presId="urn:microsoft.com/office/officeart/2005/8/layout/orgChart1"/>
    <dgm:cxn modelId="{69615829-DEEE-4053-98E4-296D98340E1A}" srcId="{D89CD84E-B649-45F6-BD6D-1F7BCB0684AC}" destId="{058783A7-65D8-4077-AEF4-290925F18D5F}" srcOrd="0" destOrd="0" parTransId="{6BE0D4ED-8E2D-498C-A6F8-94F68047DD1F}" sibTransId="{F52CB0B1-854C-4BFF-B172-7C8E2428363B}"/>
    <dgm:cxn modelId="{1B3FC931-0E98-4257-B002-2A9D98DAFAE1}" type="presOf" srcId="{64595B06-9C6A-43B5-9D19-FA55F9975E4F}" destId="{CEFA3ACC-F267-45EC-AA3B-8933C607A2C7}" srcOrd="0" destOrd="0" presId="urn:microsoft.com/office/officeart/2005/8/layout/orgChart1"/>
    <dgm:cxn modelId="{D0CCA34E-9E02-49C4-9C79-BB268C3A8B71}" type="presOf" srcId="{2FD4566C-C995-4A2E-A3DC-458EE970BC2F}" destId="{9B9B8A06-02C6-4F43-A231-8016AE65E212}" srcOrd="1" destOrd="0" presId="urn:microsoft.com/office/officeart/2005/8/layout/orgChart1"/>
    <dgm:cxn modelId="{1190F84E-F4F9-4750-B649-C98175768FE6}" type="presOf" srcId="{D89CD84E-B649-45F6-BD6D-1F7BCB0684AC}" destId="{86C68A32-C40D-47C4-8D81-1E14BDB43F58}" srcOrd="0" destOrd="0" presId="urn:microsoft.com/office/officeart/2005/8/layout/orgChart1"/>
    <dgm:cxn modelId="{5C34A673-2289-4983-8369-61BE6D763248}" srcId="{D89CD84E-B649-45F6-BD6D-1F7BCB0684AC}" destId="{021ED547-6B85-4919-81A3-397318FA6C0C}" srcOrd="2" destOrd="0" parTransId="{64595B06-9C6A-43B5-9D19-FA55F9975E4F}" sibTransId="{EE4D8A9A-5C36-442D-8103-D041DB520BF3}"/>
    <dgm:cxn modelId="{A6F76676-E457-47E5-AF1F-96E234A366E5}" type="presOf" srcId="{021ED547-6B85-4919-81A3-397318FA6C0C}" destId="{B4F92CAA-27AC-4D25-B056-2A7FE66F9878}" srcOrd="1" destOrd="0" presId="urn:microsoft.com/office/officeart/2005/8/layout/orgChart1"/>
    <dgm:cxn modelId="{D122C87D-BF4E-4859-A47B-B0931E2CC94C}" type="presOf" srcId="{6BE0D4ED-8E2D-498C-A6F8-94F68047DD1F}" destId="{513BC86E-FB29-46D4-ACC8-EEB58121963C}" srcOrd="0" destOrd="0" presId="urn:microsoft.com/office/officeart/2005/8/layout/orgChart1"/>
    <dgm:cxn modelId="{82ECC982-00F1-4AA6-B0E6-DD7A40FF8C0A}" srcId="{D89CD84E-B649-45F6-BD6D-1F7BCB0684AC}" destId="{F157D892-A910-4603-AFEA-D621275750B0}" srcOrd="1" destOrd="0" parTransId="{0D7F7165-5996-410A-B420-FB113DDBCD1B}" sibTransId="{358D1364-C803-46A4-ABAF-250EA0804467}"/>
    <dgm:cxn modelId="{DEE10685-82C2-458D-B8D3-8B12915548AA}" type="presOf" srcId="{EA883404-D96E-4A0E-9A55-5878940136B6}" destId="{AE62DF04-9B26-40DC-8A86-137FB52A4DB5}" srcOrd="0" destOrd="0" presId="urn:microsoft.com/office/officeart/2005/8/layout/orgChart1"/>
    <dgm:cxn modelId="{9764DA85-E086-433E-B91D-7E584F9D59BA}" type="presOf" srcId="{058783A7-65D8-4077-AEF4-290925F18D5F}" destId="{F72CB025-79E2-46C6-98A0-1EC86A93BC53}" srcOrd="1" destOrd="0" presId="urn:microsoft.com/office/officeart/2005/8/layout/orgChart1"/>
    <dgm:cxn modelId="{AB18339B-027D-471B-8432-27E68660B46F}" srcId="{EA883404-D96E-4A0E-9A55-5878940136B6}" destId="{D89CD84E-B649-45F6-BD6D-1F7BCB0684AC}" srcOrd="0" destOrd="0" parTransId="{D7BDA5D3-1FE2-4758-AFE3-47C4D459B87D}" sibTransId="{0CA692AA-CEEB-473C-814B-4781B53FE0B9}"/>
    <dgm:cxn modelId="{9CB887B4-A90A-4AE1-9FB9-A0E5DA97333D}" type="presOf" srcId="{058783A7-65D8-4077-AEF4-290925F18D5F}" destId="{1B0A6EBE-71CC-47E9-854A-9716F1FA4C57}" srcOrd="0" destOrd="0" presId="urn:microsoft.com/office/officeart/2005/8/layout/orgChart1"/>
    <dgm:cxn modelId="{5CE72DB6-8F3B-48E6-AF40-8C7B633C3CE0}" type="presOf" srcId="{515DCB3B-748B-4710-B4A4-C9CF5084D6B0}" destId="{C130032A-0309-4D3E-AB3B-A66BD47AE889}" srcOrd="0" destOrd="0" presId="urn:microsoft.com/office/officeart/2005/8/layout/orgChart1"/>
    <dgm:cxn modelId="{138565BE-4880-43F7-A8C1-E0823E0D7CBF}" type="presOf" srcId="{2FD4566C-C995-4A2E-A3DC-458EE970BC2F}" destId="{E029B0DE-3291-4365-B6B1-0DDAB41169BD}" srcOrd="0" destOrd="0" presId="urn:microsoft.com/office/officeart/2005/8/layout/orgChart1"/>
    <dgm:cxn modelId="{28C6B4BF-FDC8-46C3-9E92-08EA0347FCA3}" type="presOf" srcId="{021ED547-6B85-4919-81A3-397318FA6C0C}" destId="{568731B2-44F3-4386-A48E-E977B82D12E6}" srcOrd="0" destOrd="0" presId="urn:microsoft.com/office/officeart/2005/8/layout/orgChart1"/>
    <dgm:cxn modelId="{9AF6AED2-842B-405A-9ABD-83D2A45BDEE5}" type="presOf" srcId="{FB28931A-5507-4417-90DD-A171B5254E9E}" destId="{6B015435-761F-4CA5-B60A-105D5AD87B60}" srcOrd="0" destOrd="0" presId="urn:microsoft.com/office/officeart/2005/8/layout/orgChart1"/>
    <dgm:cxn modelId="{C9E8D3D8-A29B-4B8A-8600-20F30328C147}" type="presOf" srcId="{0D7F7165-5996-410A-B420-FB113DDBCD1B}" destId="{CB092552-E068-4229-9BDB-9653A0C1B6B5}" srcOrd="0" destOrd="0" presId="urn:microsoft.com/office/officeart/2005/8/layout/orgChart1"/>
    <dgm:cxn modelId="{993C1BDA-8F78-43CA-B025-0B06DA5CA3A1}" srcId="{D89CD84E-B649-45F6-BD6D-1F7BCB0684AC}" destId="{2FD4566C-C995-4A2E-A3DC-458EE970BC2F}" srcOrd="3" destOrd="0" parTransId="{34F5D814-EB1A-4030-9BFE-7B365756D63E}" sibTransId="{CBD4D226-3FD7-433C-A50C-D5C888FB2B28}"/>
    <dgm:cxn modelId="{80E99CDF-6DB7-4AA3-9DAB-383E402F25C8}" srcId="{D89CD84E-B649-45F6-BD6D-1F7BCB0684AC}" destId="{515DCB3B-748B-4710-B4A4-C9CF5084D6B0}" srcOrd="4" destOrd="0" parTransId="{FB28931A-5507-4417-90DD-A171B5254E9E}" sibTransId="{BC3B7DF7-74C6-4A17-B3B4-63478726ED28}"/>
    <dgm:cxn modelId="{98F127ED-61E6-454D-896A-8320E922CF8D}" type="presOf" srcId="{D89CD84E-B649-45F6-BD6D-1F7BCB0684AC}" destId="{E9EC5DA8-4FBA-46DF-9CDE-E55307CF9BC2}" srcOrd="1" destOrd="0" presId="urn:microsoft.com/office/officeart/2005/8/layout/orgChart1"/>
    <dgm:cxn modelId="{62D142FA-CC7A-4A60-A9B9-6DCA4DCC77D3}" type="presOf" srcId="{F157D892-A910-4603-AFEA-D621275750B0}" destId="{69207954-3D58-4BA6-928B-D27DE37EC327}" srcOrd="0" destOrd="0" presId="urn:microsoft.com/office/officeart/2005/8/layout/orgChart1"/>
    <dgm:cxn modelId="{681346FE-5F59-4EA0-88A6-68C8485B3B67}" type="presOf" srcId="{F157D892-A910-4603-AFEA-D621275750B0}" destId="{73CFAE1F-0B31-451E-BBA1-D872392CD9C8}" srcOrd="1" destOrd="0" presId="urn:microsoft.com/office/officeart/2005/8/layout/orgChart1"/>
    <dgm:cxn modelId="{1EF1411B-6A76-496A-BBEE-FC371F4F2964}" type="presParOf" srcId="{AE62DF04-9B26-40DC-8A86-137FB52A4DB5}" destId="{846338FC-F884-4065-BC7A-13F51D2EBB0A}" srcOrd="0" destOrd="0" presId="urn:microsoft.com/office/officeart/2005/8/layout/orgChart1"/>
    <dgm:cxn modelId="{1C89DB22-9692-45D6-B489-D6739026C012}" type="presParOf" srcId="{846338FC-F884-4065-BC7A-13F51D2EBB0A}" destId="{DDB2FDE8-B857-4A2D-8668-94A32B94795C}" srcOrd="0" destOrd="0" presId="urn:microsoft.com/office/officeart/2005/8/layout/orgChart1"/>
    <dgm:cxn modelId="{4C228D4E-BAD1-4418-808E-D3FB9B818FA9}" type="presParOf" srcId="{DDB2FDE8-B857-4A2D-8668-94A32B94795C}" destId="{86C68A32-C40D-47C4-8D81-1E14BDB43F58}" srcOrd="0" destOrd="0" presId="urn:microsoft.com/office/officeart/2005/8/layout/orgChart1"/>
    <dgm:cxn modelId="{05BBD520-054B-4B58-A2D1-8A89F3C4D858}" type="presParOf" srcId="{DDB2FDE8-B857-4A2D-8668-94A32B94795C}" destId="{E9EC5DA8-4FBA-46DF-9CDE-E55307CF9BC2}" srcOrd="1" destOrd="0" presId="urn:microsoft.com/office/officeart/2005/8/layout/orgChart1"/>
    <dgm:cxn modelId="{E9836BAC-AB7F-4231-813F-CE7ADBC061FE}" type="presParOf" srcId="{846338FC-F884-4065-BC7A-13F51D2EBB0A}" destId="{691022DA-DF67-491A-9F7F-F032A1C7F764}" srcOrd="1" destOrd="0" presId="urn:microsoft.com/office/officeart/2005/8/layout/orgChart1"/>
    <dgm:cxn modelId="{0C487413-2267-4101-A769-BB05AE307414}" type="presParOf" srcId="{691022DA-DF67-491A-9F7F-F032A1C7F764}" destId="{CB092552-E068-4229-9BDB-9653A0C1B6B5}" srcOrd="0" destOrd="0" presId="urn:microsoft.com/office/officeart/2005/8/layout/orgChart1"/>
    <dgm:cxn modelId="{454AF65A-2DF4-469F-BA7F-CE4CA0FB1C7A}" type="presParOf" srcId="{691022DA-DF67-491A-9F7F-F032A1C7F764}" destId="{41E78163-A5F1-49A0-8953-92D20F2E4190}" srcOrd="1" destOrd="0" presId="urn:microsoft.com/office/officeart/2005/8/layout/orgChart1"/>
    <dgm:cxn modelId="{5BB5EF6C-C7B2-460B-98B3-CC745E22D5CE}" type="presParOf" srcId="{41E78163-A5F1-49A0-8953-92D20F2E4190}" destId="{DA231D5A-6576-4EC5-B066-388FF699FFB0}" srcOrd="0" destOrd="0" presId="urn:microsoft.com/office/officeart/2005/8/layout/orgChart1"/>
    <dgm:cxn modelId="{57C3BD7C-BA54-4030-926D-DCD27DE0BB89}" type="presParOf" srcId="{DA231D5A-6576-4EC5-B066-388FF699FFB0}" destId="{69207954-3D58-4BA6-928B-D27DE37EC327}" srcOrd="0" destOrd="0" presId="urn:microsoft.com/office/officeart/2005/8/layout/orgChart1"/>
    <dgm:cxn modelId="{89576783-1AD2-4B4B-8361-693593B55C06}" type="presParOf" srcId="{DA231D5A-6576-4EC5-B066-388FF699FFB0}" destId="{73CFAE1F-0B31-451E-BBA1-D872392CD9C8}" srcOrd="1" destOrd="0" presId="urn:microsoft.com/office/officeart/2005/8/layout/orgChart1"/>
    <dgm:cxn modelId="{83946179-C5CC-4B10-B515-C6F0CD97BD4E}" type="presParOf" srcId="{41E78163-A5F1-49A0-8953-92D20F2E4190}" destId="{FEA19B1B-8B97-43FC-AE28-E7A3E3D763B1}" srcOrd="1" destOrd="0" presId="urn:microsoft.com/office/officeart/2005/8/layout/orgChart1"/>
    <dgm:cxn modelId="{EC393C5F-F213-4D78-BD32-EC8D97AC3173}" type="presParOf" srcId="{41E78163-A5F1-49A0-8953-92D20F2E4190}" destId="{02409C3D-7631-449E-A901-E9D3A6622061}" srcOrd="2" destOrd="0" presId="urn:microsoft.com/office/officeart/2005/8/layout/orgChart1"/>
    <dgm:cxn modelId="{321B3438-EBA9-454E-9334-03469CE00D1A}" type="presParOf" srcId="{691022DA-DF67-491A-9F7F-F032A1C7F764}" destId="{CEFA3ACC-F267-45EC-AA3B-8933C607A2C7}" srcOrd="2" destOrd="0" presId="urn:microsoft.com/office/officeart/2005/8/layout/orgChart1"/>
    <dgm:cxn modelId="{BD47AA77-8127-4CAA-B026-1E3F262CC1DC}" type="presParOf" srcId="{691022DA-DF67-491A-9F7F-F032A1C7F764}" destId="{4E18223D-BAB4-42FD-98F4-3D747349F104}" srcOrd="3" destOrd="0" presId="urn:microsoft.com/office/officeart/2005/8/layout/orgChart1"/>
    <dgm:cxn modelId="{1FC9E39A-D544-4A76-A146-0B42C2E06099}" type="presParOf" srcId="{4E18223D-BAB4-42FD-98F4-3D747349F104}" destId="{D7462409-9863-48F2-B9E8-719F3D82B8B4}" srcOrd="0" destOrd="0" presId="urn:microsoft.com/office/officeart/2005/8/layout/orgChart1"/>
    <dgm:cxn modelId="{E8248A4B-5EDD-4A9B-BB4A-66D7823CB925}" type="presParOf" srcId="{D7462409-9863-48F2-B9E8-719F3D82B8B4}" destId="{568731B2-44F3-4386-A48E-E977B82D12E6}" srcOrd="0" destOrd="0" presId="urn:microsoft.com/office/officeart/2005/8/layout/orgChart1"/>
    <dgm:cxn modelId="{55872A8D-B236-4C33-9A0C-60880A5677D8}" type="presParOf" srcId="{D7462409-9863-48F2-B9E8-719F3D82B8B4}" destId="{B4F92CAA-27AC-4D25-B056-2A7FE66F9878}" srcOrd="1" destOrd="0" presId="urn:microsoft.com/office/officeart/2005/8/layout/orgChart1"/>
    <dgm:cxn modelId="{B16A039B-10BA-446A-9CCB-493F41AEF91C}" type="presParOf" srcId="{4E18223D-BAB4-42FD-98F4-3D747349F104}" destId="{20ABF1EF-8A74-4047-A313-440AEF0EE5DE}" srcOrd="1" destOrd="0" presId="urn:microsoft.com/office/officeart/2005/8/layout/orgChart1"/>
    <dgm:cxn modelId="{2A9EBCE1-8A4C-4BB7-8C06-5BE3A0D246E1}" type="presParOf" srcId="{4E18223D-BAB4-42FD-98F4-3D747349F104}" destId="{59B46A96-CC5D-4BCE-BF4F-622B53288ED2}" srcOrd="2" destOrd="0" presId="urn:microsoft.com/office/officeart/2005/8/layout/orgChart1"/>
    <dgm:cxn modelId="{9D717FA4-3221-4E7D-A479-F3BD76E14900}" type="presParOf" srcId="{691022DA-DF67-491A-9F7F-F032A1C7F764}" destId="{99FADF4F-94BD-4FA9-98D4-32B2A67AA29A}" srcOrd="4" destOrd="0" presId="urn:microsoft.com/office/officeart/2005/8/layout/orgChart1"/>
    <dgm:cxn modelId="{D606B1C8-E0EB-46C1-A011-3879E01101B8}" type="presParOf" srcId="{691022DA-DF67-491A-9F7F-F032A1C7F764}" destId="{339203A6-E9A8-4F96-AD82-344BB153C089}" srcOrd="5" destOrd="0" presId="urn:microsoft.com/office/officeart/2005/8/layout/orgChart1"/>
    <dgm:cxn modelId="{E06E4EE5-D398-46C0-BE4F-1A33C4A0123A}" type="presParOf" srcId="{339203A6-E9A8-4F96-AD82-344BB153C089}" destId="{0B40139E-1509-4DA2-8DD9-442244A7B52D}" srcOrd="0" destOrd="0" presId="urn:microsoft.com/office/officeart/2005/8/layout/orgChart1"/>
    <dgm:cxn modelId="{3A65C5B0-BB98-46C4-B296-2845EBA848EC}" type="presParOf" srcId="{0B40139E-1509-4DA2-8DD9-442244A7B52D}" destId="{E029B0DE-3291-4365-B6B1-0DDAB41169BD}" srcOrd="0" destOrd="0" presId="urn:microsoft.com/office/officeart/2005/8/layout/orgChart1"/>
    <dgm:cxn modelId="{45CA428B-A919-4CF6-9C65-491FA4F8D960}" type="presParOf" srcId="{0B40139E-1509-4DA2-8DD9-442244A7B52D}" destId="{9B9B8A06-02C6-4F43-A231-8016AE65E212}" srcOrd="1" destOrd="0" presId="urn:microsoft.com/office/officeart/2005/8/layout/orgChart1"/>
    <dgm:cxn modelId="{39AE48BD-DFCF-4BAC-9B41-AF356E7F4530}" type="presParOf" srcId="{339203A6-E9A8-4F96-AD82-344BB153C089}" destId="{86CEE9BF-79C0-4FE1-97E3-FF0FBDDF5439}" srcOrd="1" destOrd="0" presId="urn:microsoft.com/office/officeart/2005/8/layout/orgChart1"/>
    <dgm:cxn modelId="{9C953C41-B26B-417D-B722-C6DEBB673043}" type="presParOf" srcId="{339203A6-E9A8-4F96-AD82-344BB153C089}" destId="{4C072007-B06F-4527-A5C2-7D6A3C607568}" srcOrd="2" destOrd="0" presId="urn:microsoft.com/office/officeart/2005/8/layout/orgChart1"/>
    <dgm:cxn modelId="{155D9CB4-A258-4163-B4B6-94530A0E71DD}" type="presParOf" srcId="{691022DA-DF67-491A-9F7F-F032A1C7F764}" destId="{6B015435-761F-4CA5-B60A-105D5AD87B60}" srcOrd="6" destOrd="0" presId="urn:microsoft.com/office/officeart/2005/8/layout/orgChart1"/>
    <dgm:cxn modelId="{6D4BE1BF-EA86-4EA7-BE5D-E6627F85DFA6}" type="presParOf" srcId="{691022DA-DF67-491A-9F7F-F032A1C7F764}" destId="{61DC9E97-5D5C-4841-B7D0-7B9141FA50BE}" srcOrd="7" destOrd="0" presId="urn:microsoft.com/office/officeart/2005/8/layout/orgChart1"/>
    <dgm:cxn modelId="{487C27F7-503E-4315-B76D-012809497292}" type="presParOf" srcId="{61DC9E97-5D5C-4841-B7D0-7B9141FA50BE}" destId="{51E744AD-6DE7-41E4-AA7E-14E1B010E321}" srcOrd="0" destOrd="0" presId="urn:microsoft.com/office/officeart/2005/8/layout/orgChart1"/>
    <dgm:cxn modelId="{39D22C80-8C46-435A-80B7-99518A8BEDBD}" type="presParOf" srcId="{51E744AD-6DE7-41E4-AA7E-14E1B010E321}" destId="{C130032A-0309-4D3E-AB3B-A66BD47AE889}" srcOrd="0" destOrd="0" presId="urn:microsoft.com/office/officeart/2005/8/layout/orgChart1"/>
    <dgm:cxn modelId="{3DFBAB41-3CA5-4FC8-B514-3FAF3C2EC382}" type="presParOf" srcId="{51E744AD-6DE7-41E4-AA7E-14E1B010E321}" destId="{DFCB96AD-6744-401B-9A0D-46A32BEEBA6F}" srcOrd="1" destOrd="0" presId="urn:microsoft.com/office/officeart/2005/8/layout/orgChart1"/>
    <dgm:cxn modelId="{5575BA28-811B-45EB-A7F8-42FE46AF0F6D}" type="presParOf" srcId="{61DC9E97-5D5C-4841-B7D0-7B9141FA50BE}" destId="{7D1936A2-5393-4163-A5BD-71A791FA69CD}" srcOrd="1" destOrd="0" presId="urn:microsoft.com/office/officeart/2005/8/layout/orgChart1"/>
    <dgm:cxn modelId="{773256D7-6056-4E35-A9F2-6A554CB4674C}" type="presParOf" srcId="{61DC9E97-5D5C-4841-B7D0-7B9141FA50BE}" destId="{D16393D6-75E4-4AEB-B7F5-01C40A3BFA2E}" srcOrd="2" destOrd="0" presId="urn:microsoft.com/office/officeart/2005/8/layout/orgChart1"/>
    <dgm:cxn modelId="{57C6F074-876D-4724-9447-5CA0C726AAFA}" type="presParOf" srcId="{846338FC-F884-4065-BC7A-13F51D2EBB0A}" destId="{92015552-E3C4-4E27-AA64-D2FFB2A414C1}" srcOrd="2" destOrd="0" presId="urn:microsoft.com/office/officeart/2005/8/layout/orgChart1"/>
    <dgm:cxn modelId="{EBD95D71-2CA6-4A04-B7F7-57A26BC4EB6F}" type="presParOf" srcId="{92015552-E3C4-4E27-AA64-D2FFB2A414C1}" destId="{513BC86E-FB29-46D4-ACC8-EEB58121963C}" srcOrd="0" destOrd="0" presId="urn:microsoft.com/office/officeart/2005/8/layout/orgChart1"/>
    <dgm:cxn modelId="{0E0F8946-D225-4C86-A976-50720641B64C}" type="presParOf" srcId="{92015552-E3C4-4E27-AA64-D2FFB2A414C1}" destId="{22FAB483-2079-4453-86D9-742C60D2933F}" srcOrd="1" destOrd="0" presId="urn:microsoft.com/office/officeart/2005/8/layout/orgChart1"/>
    <dgm:cxn modelId="{C431A1A4-7821-4070-BE63-253C1F757423}" type="presParOf" srcId="{22FAB483-2079-4453-86D9-742C60D2933F}" destId="{18EDD3A3-40D9-4A3D-B49C-E96045A92AB5}" srcOrd="0" destOrd="0" presId="urn:microsoft.com/office/officeart/2005/8/layout/orgChart1"/>
    <dgm:cxn modelId="{F5B451EF-3164-4E12-A1B9-863FAD58472A}" type="presParOf" srcId="{18EDD3A3-40D9-4A3D-B49C-E96045A92AB5}" destId="{1B0A6EBE-71CC-47E9-854A-9716F1FA4C57}" srcOrd="0" destOrd="0" presId="urn:microsoft.com/office/officeart/2005/8/layout/orgChart1"/>
    <dgm:cxn modelId="{F839B1AF-71DC-454F-94DD-40A1112D377F}" type="presParOf" srcId="{18EDD3A3-40D9-4A3D-B49C-E96045A92AB5}" destId="{F72CB025-79E2-46C6-98A0-1EC86A93BC53}" srcOrd="1" destOrd="0" presId="urn:microsoft.com/office/officeart/2005/8/layout/orgChart1"/>
    <dgm:cxn modelId="{8F9B91F3-4557-4D6F-8DBA-72CC3F874B09}" type="presParOf" srcId="{22FAB483-2079-4453-86D9-742C60D2933F}" destId="{C3A0A6D4-A677-4458-BC8C-60FD528DCE05}" srcOrd="1" destOrd="0" presId="urn:microsoft.com/office/officeart/2005/8/layout/orgChart1"/>
    <dgm:cxn modelId="{B32B2A04-935C-4856-9A8A-5E0ADE775360}" type="presParOf" srcId="{22FAB483-2079-4453-86D9-742C60D2933F}" destId="{451F43E0-F6BB-442C-AEF0-BAAC3C2A7C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83404-D96E-4A0E-9A55-5878940136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CD84E-B649-45F6-BD6D-1F7BCB0684A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Формирование</a:t>
          </a:r>
          <a:r>
            <a:rPr lang="en-US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запроса к проводимым исследованиям или проекту от индустриального партнера </a:t>
          </a:r>
        </a:p>
      </dgm:t>
    </dgm:pt>
    <dgm:pt modelId="{D7BDA5D3-1FE2-4758-AFE3-47C4D459B87D}" type="parTrans" cxnId="{AB18339B-027D-471B-8432-27E68660B46F}">
      <dgm:prSet/>
      <dgm:spPr/>
      <dgm:t>
        <a:bodyPr/>
        <a:lstStyle/>
        <a:p>
          <a:endParaRPr lang="ru-RU"/>
        </a:p>
      </dgm:t>
    </dgm:pt>
    <dgm:pt modelId="{0CA692AA-CEEB-473C-814B-4781B53FE0B9}" type="sibTrans" cxnId="{AB18339B-027D-471B-8432-27E68660B46F}">
      <dgm:prSet/>
      <dgm:spPr/>
      <dgm:t>
        <a:bodyPr/>
        <a:lstStyle/>
        <a:p>
          <a:endParaRPr lang="ru-RU"/>
        </a:p>
      </dgm:t>
    </dgm:pt>
    <dgm:pt modelId="{F157D892-A910-4603-AFEA-D621275750B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исследовательской работы</a:t>
          </a:r>
        </a:p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(Агро классы)</a:t>
          </a:r>
        </a:p>
      </dgm:t>
    </dgm:pt>
    <dgm:pt modelId="{0D7F7165-5996-410A-B420-FB113DDBCD1B}" type="parTrans" cxnId="{82ECC982-00F1-4AA6-B0E6-DD7A40FF8C0A}">
      <dgm:prSet/>
      <dgm:spPr/>
      <dgm:t>
        <a:bodyPr/>
        <a:lstStyle/>
        <a:p>
          <a:endParaRPr lang="ru-RU"/>
        </a:p>
      </dgm:t>
    </dgm:pt>
    <dgm:pt modelId="{358D1364-C803-46A4-ABAF-250EA0804467}" type="sibTrans" cxnId="{82ECC982-00F1-4AA6-B0E6-DD7A40FF8C0A}">
      <dgm:prSet/>
      <dgm:spPr/>
      <dgm:t>
        <a:bodyPr/>
        <a:lstStyle/>
        <a:p>
          <a:endParaRPr lang="ru-RU"/>
        </a:p>
      </dgm:t>
    </dgm:pt>
    <dgm:pt modelId="{021ED547-6B85-4919-81A3-397318FA6C0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прототипа изделия</a:t>
          </a:r>
        </a:p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(инженерные классы)</a:t>
          </a:r>
        </a:p>
      </dgm:t>
    </dgm:pt>
    <dgm:pt modelId="{64595B06-9C6A-43B5-9D19-FA55F9975E4F}" type="parTrans" cxnId="{5C34A673-2289-4983-8369-61BE6D763248}">
      <dgm:prSet/>
      <dgm:spPr/>
      <dgm:t>
        <a:bodyPr/>
        <a:lstStyle/>
        <a:p>
          <a:endParaRPr lang="ru-RU"/>
        </a:p>
      </dgm:t>
    </dgm:pt>
    <dgm:pt modelId="{EE4D8A9A-5C36-442D-8103-D041DB520BF3}" type="sibTrans" cxnId="{5C34A673-2289-4983-8369-61BE6D763248}">
      <dgm:prSet/>
      <dgm:spPr/>
      <dgm:t>
        <a:bodyPr/>
        <a:lstStyle/>
        <a:p>
          <a:endParaRPr lang="ru-RU"/>
        </a:p>
      </dgm:t>
    </dgm:pt>
    <dgm:pt modelId="{2FD4566C-C995-4A2E-A3DC-458EE970BC2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бережливых технологий</a:t>
          </a:r>
        </a:p>
      </dgm:t>
    </dgm:pt>
    <dgm:pt modelId="{34F5D814-EB1A-4030-9BFE-7B365756D63E}" type="parTrans" cxnId="{993C1BDA-8F78-43CA-B025-0B06DA5CA3A1}">
      <dgm:prSet/>
      <dgm:spPr/>
      <dgm:t>
        <a:bodyPr/>
        <a:lstStyle/>
        <a:p>
          <a:endParaRPr lang="ru-RU"/>
        </a:p>
      </dgm:t>
    </dgm:pt>
    <dgm:pt modelId="{CBD4D226-3FD7-433C-A50C-D5C888FB2B28}" type="sibTrans" cxnId="{993C1BDA-8F78-43CA-B025-0B06DA5CA3A1}">
      <dgm:prSet/>
      <dgm:spPr/>
      <dgm:t>
        <a:bodyPr/>
        <a:lstStyle/>
        <a:p>
          <a:endParaRPr lang="ru-RU"/>
        </a:p>
      </dgm:t>
    </dgm:pt>
    <dgm:pt modelId="{CD17681B-175E-40A5-9449-F19637E405F9}" type="pres">
      <dgm:prSet presAssocID="{EA883404-D96E-4A0E-9A55-587894013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9E19B9-0515-467E-8EB3-4420F21FFDBC}" type="pres">
      <dgm:prSet presAssocID="{D89CD84E-B649-45F6-BD6D-1F7BCB0684AC}" presName="hierRoot1" presStyleCnt="0">
        <dgm:presLayoutVars>
          <dgm:hierBranch val="init"/>
        </dgm:presLayoutVars>
      </dgm:prSet>
      <dgm:spPr/>
    </dgm:pt>
    <dgm:pt modelId="{2DA1D3C6-66F8-483D-A2CD-B3F994180372}" type="pres">
      <dgm:prSet presAssocID="{D89CD84E-B649-45F6-BD6D-1F7BCB0684AC}" presName="rootComposite1" presStyleCnt="0"/>
      <dgm:spPr/>
    </dgm:pt>
    <dgm:pt modelId="{D172FA1B-E90E-447B-BD8B-6D914C4F5378}" type="pres">
      <dgm:prSet presAssocID="{D89CD84E-B649-45F6-BD6D-1F7BCB0684AC}" presName="rootText1" presStyleLbl="node0" presStyleIdx="0" presStyleCnt="1">
        <dgm:presLayoutVars>
          <dgm:chPref val="3"/>
        </dgm:presLayoutVars>
      </dgm:prSet>
      <dgm:spPr/>
    </dgm:pt>
    <dgm:pt modelId="{0873D36A-9F00-410E-8AA4-D8E41E19DF0D}" type="pres">
      <dgm:prSet presAssocID="{D89CD84E-B649-45F6-BD6D-1F7BCB0684AC}" presName="rootConnector1" presStyleLbl="node1" presStyleIdx="0" presStyleCnt="0"/>
      <dgm:spPr/>
    </dgm:pt>
    <dgm:pt modelId="{6B947A7A-0614-4C23-988C-D040C26157F2}" type="pres">
      <dgm:prSet presAssocID="{D89CD84E-B649-45F6-BD6D-1F7BCB0684AC}" presName="hierChild2" presStyleCnt="0"/>
      <dgm:spPr/>
    </dgm:pt>
    <dgm:pt modelId="{30057204-D562-4205-8547-659530945496}" type="pres">
      <dgm:prSet presAssocID="{0D7F7165-5996-410A-B420-FB113DDBCD1B}" presName="Name64" presStyleLbl="parChTrans1D2" presStyleIdx="0" presStyleCnt="3"/>
      <dgm:spPr/>
    </dgm:pt>
    <dgm:pt modelId="{D957CFE5-9BA1-4341-B5EF-59C7FEF12E4C}" type="pres">
      <dgm:prSet presAssocID="{F157D892-A910-4603-AFEA-D621275750B0}" presName="hierRoot2" presStyleCnt="0">
        <dgm:presLayoutVars>
          <dgm:hierBranch val="init"/>
        </dgm:presLayoutVars>
      </dgm:prSet>
      <dgm:spPr/>
    </dgm:pt>
    <dgm:pt modelId="{35ACECAD-5941-4E24-A775-5D4789A7D7FA}" type="pres">
      <dgm:prSet presAssocID="{F157D892-A910-4603-AFEA-D621275750B0}" presName="rootComposite" presStyleCnt="0"/>
      <dgm:spPr/>
    </dgm:pt>
    <dgm:pt modelId="{D874C611-AF4C-48BD-8FC9-FDDAA47D25B9}" type="pres">
      <dgm:prSet presAssocID="{F157D892-A910-4603-AFEA-D621275750B0}" presName="rootText" presStyleLbl="node2" presStyleIdx="0" presStyleCnt="3">
        <dgm:presLayoutVars>
          <dgm:chPref val="3"/>
        </dgm:presLayoutVars>
      </dgm:prSet>
      <dgm:spPr/>
    </dgm:pt>
    <dgm:pt modelId="{2F8FB1EB-06D0-421A-B7F2-2E7EFCC8B99A}" type="pres">
      <dgm:prSet presAssocID="{F157D892-A910-4603-AFEA-D621275750B0}" presName="rootConnector" presStyleLbl="node2" presStyleIdx="0" presStyleCnt="3"/>
      <dgm:spPr/>
    </dgm:pt>
    <dgm:pt modelId="{992D0190-F13A-43D8-A851-6C95124D53F1}" type="pres">
      <dgm:prSet presAssocID="{F157D892-A910-4603-AFEA-D621275750B0}" presName="hierChild4" presStyleCnt="0"/>
      <dgm:spPr/>
    </dgm:pt>
    <dgm:pt modelId="{9A4DA812-537C-41D5-8D3B-C558928C8A9E}" type="pres">
      <dgm:prSet presAssocID="{F157D892-A910-4603-AFEA-D621275750B0}" presName="hierChild5" presStyleCnt="0"/>
      <dgm:spPr/>
    </dgm:pt>
    <dgm:pt modelId="{52E3190E-497F-4165-AEB9-9D1272BB1C8B}" type="pres">
      <dgm:prSet presAssocID="{64595B06-9C6A-43B5-9D19-FA55F9975E4F}" presName="Name64" presStyleLbl="parChTrans1D2" presStyleIdx="1" presStyleCnt="3"/>
      <dgm:spPr/>
    </dgm:pt>
    <dgm:pt modelId="{C9E397ED-86FB-48D7-8D1A-D24A739C26C6}" type="pres">
      <dgm:prSet presAssocID="{021ED547-6B85-4919-81A3-397318FA6C0C}" presName="hierRoot2" presStyleCnt="0">
        <dgm:presLayoutVars>
          <dgm:hierBranch val="init"/>
        </dgm:presLayoutVars>
      </dgm:prSet>
      <dgm:spPr/>
    </dgm:pt>
    <dgm:pt modelId="{CC5AC23C-EC98-437F-8463-2B24D0BF9A07}" type="pres">
      <dgm:prSet presAssocID="{021ED547-6B85-4919-81A3-397318FA6C0C}" presName="rootComposite" presStyleCnt="0"/>
      <dgm:spPr/>
    </dgm:pt>
    <dgm:pt modelId="{96DB7814-75D8-4695-883F-64588D0B8100}" type="pres">
      <dgm:prSet presAssocID="{021ED547-6B85-4919-81A3-397318FA6C0C}" presName="rootText" presStyleLbl="node2" presStyleIdx="1" presStyleCnt="3">
        <dgm:presLayoutVars>
          <dgm:chPref val="3"/>
        </dgm:presLayoutVars>
      </dgm:prSet>
      <dgm:spPr/>
    </dgm:pt>
    <dgm:pt modelId="{4E2AECA4-83A1-438D-A348-6B5537DE0724}" type="pres">
      <dgm:prSet presAssocID="{021ED547-6B85-4919-81A3-397318FA6C0C}" presName="rootConnector" presStyleLbl="node2" presStyleIdx="1" presStyleCnt="3"/>
      <dgm:spPr/>
    </dgm:pt>
    <dgm:pt modelId="{94B223BA-4C6A-41E8-A358-E2AD10271B1A}" type="pres">
      <dgm:prSet presAssocID="{021ED547-6B85-4919-81A3-397318FA6C0C}" presName="hierChild4" presStyleCnt="0"/>
      <dgm:spPr/>
    </dgm:pt>
    <dgm:pt modelId="{F5C81430-E454-4A1F-8652-F3202A3B0F63}" type="pres">
      <dgm:prSet presAssocID="{021ED547-6B85-4919-81A3-397318FA6C0C}" presName="hierChild5" presStyleCnt="0"/>
      <dgm:spPr/>
    </dgm:pt>
    <dgm:pt modelId="{AF4CABAC-D5FC-47C0-A4EA-6DDC1CB810C2}" type="pres">
      <dgm:prSet presAssocID="{34F5D814-EB1A-4030-9BFE-7B365756D63E}" presName="Name64" presStyleLbl="parChTrans1D2" presStyleIdx="2" presStyleCnt="3"/>
      <dgm:spPr/>
    </dgm:pt>
    <dgm:pt modelId="{97231DE4-1B16-4AAA-BAAD-A2FCAB0DC56A}" type="pres">
      <dgm:prSet presAssocID="{2FD4566C-C995-4A2E-A3DC-458EE970BC2F}" presName="hierRoot2" presStyleCnt="0">
        <dgm:presLayoutVars>
          <dgm:hierBranch val="init"/>
        </dgm:presLayoutVars>
      </dgm:prSet>
      <dgm:spPr/>
    </dgm:pt>
    <dgm:pt modelId="{489AB3CD-8C79-4C6F-8F0A-5028C3B52A1E}" type="pres">
      <dgm:prSet presAssocID="{2FD4566C-C995-4A2E-A3DC-458EE970BC2F}" presName="rootComposite" presStyleCnt="0"/>
      <dgm:spPr/>
    </dgm:pt>
    <dgm:pt modelId="{AF68A61C-A16C-4776-8EA1-FF2ACEAD622B}" type="pres">
      <dgm:prSet presAssocID="{2FD4566C-C995-4A2E-A3DC-458EE970BC2F}" presName="rootText" presStyleLbl="node2" presStyleIdx="2" presStyleCnt="3">
        <dgm:presLayoutVars>
          <dgm:chPref val="3"/>
        </dgm:presLayoutVars>
      </dgm:prSet>
      <dgm:spPr/>
    </dgm:pt>
    <dgm:pt modelId="{634FB79D-4032-40CC-9584-7449641DF91B}" type="pres">
      <dgm:prSet presAssocID="{2FD4566C-C995-4A2E-A3DC-458EE970BC2F}" presName="rootConnector" presStyleLbl="node2" presStyleIdx="2" presStyleCnt="3"/>
      <dgm:spPr/>
    </dgm:pt>
    <dgm:pt modelId="{7A143512-3B29-483E-BEB4-9EE9CAB474AB}" type="pres">
      <dgm:prSet presAssocID="{2FD4566C-C995-4A2E-A3DC-458EE970BC2F}" presName="hierChild4" presStyleCnt="0"/>
      <dgm:spPr/>
    </dgm:pt>
    <dgm:pt modelId="{C045E47A-39B5-449A-88F1-0DD6A49DA547}" type="pres">
      <dgm:prSet presAssocID="{2FD4566C-C995-4A2E-A3DC-458EE970BC2F}" presName="hierChild5" presStyleCnt="0"/>
      <dgm:spPr/>
    </dgm:pt>
    <dgm:pt modelId="{D33FB8B6-CD34-4106-A4D9-55A2BB981DDD}" type="pres">
      <dgm:prSet presAssocID="{D89CD84E-B649-45F6-BD6D-1F7BCB0684AC}" presName="hierChild3" presStyleCnt="0"/>
      <dgm:spPr/>
    </dgm:pt>
  </dgm:ptLst>
  <dgm:cxnLst>
    <dgm:cxn modelId="{6E0D4003-0543-475A-9CD6-B709552AE07F}" type="presOf" srcId="{F157D892-A910-4603-AFEA-D621275750B0}" destId="{D874C611-AF4C-48BD-8FC9-FDDAA47D25B9}" srcOrd="0" destOrd="0" presId="urn:microsoft.com/office/officeart/2009/3/layout/HorizontalOrganizationChart"/>
    <dgm:cxn modelId="{BEED933E-E55A-48B0-ACB7-A588E8CC56E2}" type="presOf" srcId="{EA883404-D96E-4A0E-9A55-5878940136B6}" destId="{CD17681B-175E-40A5-9449-F19637E405F9}" srcOrd="0" destOrd="0" presId="urn:microsoft.com/office/officeart/2009/3/layout/HorizontalOrganizationChart"/>
    <dgm:cxn modelId="{28BCDB5C-A3E0-4DF5-A35F-AD02A0331480}" type="presOf" srcId="{0D7F7165-5996-410A-B420-FB113DDBCD1B}" destId="{30057204-D562-4205-8547-659530945496}" srcOrd="0" destOrd="0" presId="urn:microsoft.com/office/officeart/2009/3/layout/HorizontalOrganizationChart"/>
    <dgm:cxn modelId="{C5578060-E571-45CF-AB8E-605C826FD410}" type="presOf" srcId="{64595B06-9C6A-43B5-9D19-FA55F9975E4F}" destId="{52E3190E-497F-4165-AEB9-9D1272BB1C8B}" srcOrd="0" destOrd="0" presId="urn:microsoft.com/office/officeart/2009/3/layout/HorizontalOrganizationChart"/>
    <dgm:cxn modelId="{5C34A673-2289-4983-8369-61BE6D763248}" srcId="{D89CD84E-B649-45F6-BD6D-1F7BCB0684AC}" destId="{021ED547-6B85-4919-81A3-397318FA6C0C}" srcOrd="1" destOrd="0" parTransId="{64595B06-9C6A-43B5-9D19-FA55F9975E4F}" sibTransId="{EE4D8A9A-5C36-442D-8103-D041DB520BF3}"/>
    <dgm:cxn modelId="{C0963657-6D78-4445-BADC-F064B81CFD27}" type="presOf" srcId="{021ED547-6B85-4919-81A3-397318FA6C0C}" destId="{96DB7814-75D8-4695-883F-64588D0B8100}" srcOrd="0" destOrd="0" presId="urn:microsoft.com/office/officeart/2009/3/layout/HorizontalOrganizationChart"/>
    <dgm:cxn modelId="{193DF27E-5691-4451-8C3A-3159E57D1D3A}" type="presOf" srcId="{2FD4566C-C995-4A2E-A3DC-458EE970BC2F}" destId="{AF68A61C-A16C-4776-8EA1-FF2ACEAD622B}" srcOrd="0" destOrd="0" presId="urn:microsoft.com/office/officeart/2009/3/layout/HorizontalOrganizationChart"/>
    <dgm:cxn modelId="{82ECC982-00F1-4AA6-B0E6-DD7A40FF8C0A}" srcId="{D89CD84E-B649-45F6-BD6D-1F7BCB0684AC}" destId="{F157D892-A910-4603-AFEA-D621275750B0}" srcOrd="0" destOrd="0" parTransId="{0D7F7165-5996-410A-B420-FB113DDBCD1B}" sibTransId="{358D1364-C803-46A4-ABAF-250EA0804467}"/>
    <dgm:cxn modelId="{34D3158B-A2A9-4DE2-AE8D-B7318F220A5C}" type="presOf" srcId="{2FD4566C-C995-4A2E-A3DC-458EE970BC2F}" destId="{634FB79D-4032-40CC-9584-7449641DF91B}" srcOrd="1" destOrd="0" presId="urn:microsoft.com/office/officeart/2009/3/layout/HorizontalOrganizationChart"/>
    <dgm:cxn modelId="{AB18339B-027D-471B-8432-27E68660B46F}" srcId="{EA883404-D96E-4A0E-9A55-5878940136B6}" destId="{D89CD84E-B649-45F6-BD6D-1F7BCB0684AC}" srcOrd="0" destOrd="0" parTransId="{D7BDA5D3-1FE2-4758-AFE3-47C4D459B87D}" sibTransId="{0CA692AA-CEEB-473C-814B-4781B53FE0B9}"/>
    <dgm:cxn modelId="{A50FAFB6-DA02-4595-B0CF-5776C4CE7AF7}" type="presOf" srcId="{021ED547-6B85-4919-81A3-397318FA6C0C}" destId="{4E2AECA4-83A1-438D-A348-6B5537DE0724}" srcOrd="1" destOrd="0" presId="urn:microsoft.com/office/officeart/2009/3/layout/HorizontalOrganizationChart"/>
    <dgm:cxn modelId="{30B046B7-DCD5-4295-9286-24C1291D7C3F}" type="presOf" srcId="{F157D892-A910-4603-AFEA-D621275750B0}" destId="{2F8FB1EB-06D0-421A-B7F2-2E7EFCC8B99A}" srcOrd="1" destOrd="0" presId="urn:microsoft.com/office/officeart/2009/3/layout/HorizontalOrganizationChart"/>
    <dgm:cxn modelId="{9D1E56B9-B62C-4931-BDC8-1F9C9D7FE1D6}" type="presOf" srcId="{34F5D814-EB1A-4030-9BFE-7B365756D63E}" destId="{AF4CABAC-D5FC-47C0-A4EA-6DDC1CB810C2}" srcOrd="0" destOrd="0" presId="urn:microsoft.com/office/officeart/2009/3/layout/HorizontalOrganizationChart"/>
    <dgm:cxn modelId="{E9C4BDD2-3631-4DA5-A6C8-6AFD5A1D8659}" type="presOf" srcId="{D89CD84E-B649-45F6-BD6D-1F7BCB0684AC}" destId="{D172FA1B-E90E-447B-BD8B-6D914C4F5378}" srcOrd="0" destOrd="0" presId="urn:microsoft.com/office/officeart/2009/3/layout/HorizontalOrganizationChart"/>
    <dgm:cxn modelId="{993C1BDA-8F78-43CA-B025-0B06DA5CA3A1}" srcId="{D89CD84E-B649-45F6-BD6D-1F7BCB0684AC}" destId="{2FD4566C-C995-4A2E-A3DC-458EE970BC2F}" srcOrd="2" destOrd="0" parTransId="{34F5D814-EB1A-4030-9BFE-7B365756D63E}" sibTransId="{CBD4D226-3FD7-433C-A50C-D5C888FB2B28}"/>
    <dgm:cxn modelId="{F3FC53E5-F061-423C-B07C-63D41CDB4A2D}" type="presOf" srcId="{D89CD84E-B649-45F6-BD6D-1F7BCB0684AC}" destId="{0873D36A-9F00-410E-8AA4-D8E41E19DF0D}" srcOrd="1" destOrd="0" presId="urn:microsoft.com/office/officeart/2009/3/layout/HorizontalOrganizationChart"/>
    <dgm:cxn modelId="{58C166CC-C074-4B9D-9469-D7673CFB2C09}" type="presParOf" srcId="{CD17681B-175E-40A5-9449-F19637E405F9}" destId="{599E19B9-0515-467E-8EB3-4420F21FFDBC}" srcOrd="0" destOrd="0" presId="urn:microsoft.com/office/officeart/2009/3/layout/HorizontalOrganizationChart"/>
    <dgm:cxn modelId="{0133FC6D-E312-4BE4-BBBC-F4E7DD9A2DAD}" type="presParOf" srcId="{599E19B9-0515-467E-8EB3-4420F21FFDBC}" destId="{2DA1D3C6-66F8-483D-A2CD-B3F994180372}" srcOrd="0" destOrd="0" presId="urn:microsoft.com/office/officeart/2009/3/layout/HorizontalOrganizationChart"/>
    <dgm:cxn modelId="{FF43A9BB-3CAA-40CC-812C-EF383B422569}" type="presParOf" srcId="{2DA1D3C6-66F8-483D-A2CD-B3F994180372}" destId="{D172FA1B-E90E-447B-BD8B-6D914C4F5378}" srcOrd="0" destOrd="0" presId="urn:microsoft.com/office/officeart/2009/3/layout/HorizontalOrganizationChart"/>
    <dgm:cxn modelId="{C1725927-DD3F-46C5-B956-D7F14D68B384}" type="presParOf" srcId="{2DA1D3C6-66F8-483D-A2CD-B3F994180372}" destId="{0873D36A-9F00-410E-8AA4-D8E41E19DF0D}" srcOrd="1" destOrd="0" presId="urn:microsoft.com/office/officeart/2009/3/layout/HorizontalOrganizationChart"/>
    <dgm:cxn modelId="{CA5A7CAD-79DE-4FDC-8A56-25D33D41F0E7}" type="presParOf" srcId="{599E19B9-0515-467E-8EB3-4420F21FFDBC}" destId="{6B947A7A-0614-4C23-988C-D040C26157F2}" srcOrd="1" destOrd="0" presId="urn:microsoft.com/office/officeart/2009/3/layout/HorizontalOrganizationChart"/>
    <dgm:cxn modelId="{BA1CAF3E-E832-4CF8-BCDC-4F4E870EA300}" type="presParOf" srcId="{6B947A7A-0614-4C23-988C-D040C26157F2}" destId="{30057204-D562-4205-8547-659530945496}" srcOrd="0" destOrd="0" presId="urn:microsoft.com/office/officeart/2009/3/layout/HorizontalOrganizationChart"/>
    <dgm:cxn modelId="{D1B2E634-23AC-4330-AA09-859C181AC111}" type="presParOf" srcId="{6B947A7A-0614-4C23-988C-D040C26157F2}" destId="{D957CFE5-9BA1-4341-B5EF-59C7FEF12E4C}" srcOrd="1" destOrd="0" presId="urn:microsoft.com/office/officeart/2009/3/layout/HorizontalOrganizationChart"/>
    <dgm:cxn modelId="{603719B9-779A-418E-99A7-9551E53D29E5}" type="presParOf" srcId="{D957CFE5-9BA1-4341-B5EF-59C7FEF12E4C}" destId="{35ACECAD-5941-4E24-A775-5D4789A7D7FA}" srcOrd="0" destOrd="0" presId="urn:microsoft.com/office/officeart/2009/3/layout/HorizontalOrganizationChart"/>
    <dgm:cxn modelId="{C7D38D38-F6BF-49DB-9516-6CF61227C675}" type="presParOf" srcId="{35ACECAD-5941-4E24-A775-5D4789A7D7FA}" destId="{D874C611-AF4C-48BD-8FC9-FDDAA47D25B9}" srcOrd="0" destOrd="0" presId="urn:microsoft.com/office/officeart/2009/3/layout/HorizontalOrganizationChart"/>
    <dgm:cxn modelId="{CAEC3A48-2444-42EF-9C14-9E440B1C0D88}" type="presParOf" srcId="{35ACECAD-5941-4E24-A775-5D4789A7D7FA}" destId="{2F8FB1EB-06D0-421A-B7F2-2E7EFCC8B99A}" srcOrd="1" destOrd="0" presId="urn:microsoft.com/office/officeart/2009/3/layout/HorizontalOrganizationChart"/>
    <dgm:cxn modelId="{99DEA0C4-2947-476D-9F26-228A24AFF3CB}" type="presParOf" srcId="{D957CFE5-9BA1-4341-B5EF-59C7FEF12E4C}" destId="{992D0190-F13A-43D8-A851-6C95124D53F1}" srcOrd="1" destOrd="0" presId="urn:microsoft.com/office/officeart/2009/3/layout/HorizontalOrganizationChart"/>
    <dgm:cxn modelId="{4CEE38AE-5EA6-4F2D-A8E6-EA91232CC4A0}" type="presParOf" srcId="{D957CFE5-9BA1-4341-B5EF-59C7FEF12E4C}" destId="{9A4DA812-537C-41D5-8D3B-C558928C8A9E}" srcOrd="2" destOrd="0" presId="urn:microsoft.com/office/officeart/2009/3/layout/HorizontalOrganizationChart"/>
    <dgm:cxn modelId="{ABEFCA70-ED2C-4414-80E8-EC655FB0700E}" type="presParOf" srcId="{6B947A7A-0614-4C23-988C-D040C26157F2}" destId="{52E3190E-497F-4165-AEB9-9D1272BB1C8B}" srcOrd="2" destOrd="0" presId="urn:microsoft.com/office/officeart/2009/3/layout/HorizontalOrganizationChart"/>
    <dgm:cxn modelId="{E1783D12-99E3-4620-9C33-5532DD7533E6}" type="presParOf" srcId="{6B947A7A-0614-4C23-988C-D040C26157F2}" destId="{C9E397ED-86FB-48D7-8D1A-D24A739C26C6}" srcOrd="3" destOrd="0" presId="urn:microsoft.com/office/officeart/2009/3/layout/HorizontalOrganizationChart"/>
    <dgm:cxn modelId="{3B32B26B-2E21-4383-A685-91AFB54DBC83}" type="presParOf" srcId="{C9E397ED-86FB-48D7-8D1A-D24A739C26C6}" destId="{CC5AC23C-EC98-437F-8463-2B24D0BF9A07}" srcOrd="0" destOrd="0" presId="urn:microsoft.com/office/officeart/2009/3/layout/HorizontalOrganizationChart"/>
    <dgm:cxn modelId="{35B38FC4-5B3D-4C38-AE1B-3E72591A93B8}" type="presParOf" srcId="{CC5AC23C-EC98-437F-8463-2B24D0BF9A07}" destId="{96DB7814-75D8-4695-883F-64588D0B8100}" srcOrd="0" destOrd="0" presId="urn:microsoft.com/office/officeart/2009/3/layout/HorizontalOrganizationChart"/>
    <dgm:cxn modelId="{86977200-CD77-4367-9D42-E442DAA6EC32}" type="presParOf" srcId="{CC5AC23C-EC98-437F-8463-2B24D0BF9A07}" destId="{4E2AECA4-83A1-438D-A348-6B5537DE0724}" srcOrd="1" destOrd="0" presId="urn:microsoft.com/office/officeart/2009/3/layout/HorizontalOrganizationChart"/>
    <dgm:cxn modelId="{F7D886D4-0F4F-4DF3-9661-175ED5A374FC}" type="presParOf" srcId="{C9E397ED-86FB-48D7-8D1A-D24A739C26C6}" destId="{94B223BA-4C6A-41E8-A358-E2AD10271B1A}" srcOrd="1" destOrd="0" presId="urn:microsoft.com/office/officeart/2009/3/layout/HorizontalOrganizationChart"/>
    <dgm:cxn modelId="{D7C0DD6A-03FA-4836-875F-8E33EA45E857}" type="presParOf" srcId="{C9E397ED-86FB-48D7-8D1A-D24A739C26C6}" destId="{F5C81430-E454-4A1F-8652-F3202A3B0F63}" srcOrd="2" destOrd="0" presId="urn:microsoft.com/office/officeart/2009/3/layout/HorizontalOrganizationChart"/>
    <dgm:cxn modelId="{377F7322-68FA-4864-8708-8D81A6FAFEB9}" type="presParOf" srcId="{6B947A7A-0614-4C23-988C-D040C26157F2}" destId="{AF4CABAC-D5FC-47C0-A4EA-6DDC1CB810C2}" srcOrd="4" destOrd="0" presId="urn:microsoft.com/office/officeart/2009/3/layout/HorizontalOrganizationChart"/>
    <dgm:cxn modelId="{5D5CD277-AE28-41C1-8AA7-583161146896}" type="presParOf" srcId="{6B947A7A-0614-4C23-988C-D040C26157F2}" destId="{97231DE4-1B16-4AAA-BAAD-A2FCAB0DC56A}" srcOrd="5" destOrd="0" presId="urn:microsoft.com/office/officeart/2009/3/layout/HorizontalOrganizationChart"/>
    <dgm:cxn modelId="{3D2FF332-840C-4BAA-90F2-F1C32E41A109}" type="presParOf" srcId="{97231DE4-1B16-4AAA-BAAD-A2FCAB0DC56A}" destId="{489AB3CD-8C79-4C6F-8F0A-5028C3B52A1E}" srcOrd="0" destOrd="0" presId="urn:microsoft.com/office/officeart/2009/3/layout/HorizontalOrganizationChart"/>
    <dgm:cxn modelId="{FAD73750-1A50-47BF-84A1-56F975777585}" type="presParOf" srcId="{489AB3CD-8C79-4C6F-8F0A-5028C3B52A1E}" destId="{AF68A61C-A16C-4776-8EA1-FF2ACEAD622B}" srcOrd="0" destOrd="0" presId="urn:microsoft.com/office/officeart/2009/3/layout/HorizontalOrganizationChart"/>
    <dgm:cxn modelId="{A32EDFA8-6296-4295-8378-86D4D31E4D35}" type="presParOf" srcId="{489AB3CD-8C79-4C6F-8F0A-5028C3B52A1E}" destId="{634FB79D-4032-40CC-9584-7449641DF91B}" srcOrd="1" destOrd="0" presId="urn:microsoft.com/office/officeart/2009/3/layout/HorizontalOrganizationChart"/>
    <dgm:cxn modelId="{8F828BB7-4674-4AD8-AB04-FB7DAC3C4ABE}" type="presParOf" srcId="{97231DE4-1B16-4AAA-BAAD-A2FCAB0DC56A}" destId="{7A143512-3B29-483E-BEB4-9EE9CAB474AB}" srcOrd="1" destOrd="0" presId="urn:microsoft.com/office/officeart/2009/3/layout/HorizontalOrganizationChart"/>
    <dgm:cxn modelId="{D9EFF928-0DFF-4D47-968A-902F9A1F32BF}" type="presParOf" srcId="{97231DE4-1B16-4AAA-BAAD-A2FCAB0DC56A}" destId="{C045E47A-39B5-449A-88F1-0DD6A49DA547}" srcOrd="2" destOrd="0" presId="urn:microsoft.com/office/officeart/2009/3/layout/HorizontalOrganizationChart"/>
    <dgm:cxn modelId="{565E5A65-F3D7-4124-BE98-4ADB37B2D7A3}" type="presParOf" srcId="{599E19B9-0515-467E-8EB3-4420F21FFDBC}" destId="{D33FB8B6-CD34-4106-A4D9-55A2BB981DD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883404-D96E-4A0E-9A55-5878940136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CD84E-B649-45F6-BD6D-1F7BCB0684A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цифровая платформа обмена лучшими совместно реализуемыми проектами</a:t>
          </a:r>
        </a:p>
      </dgm:t>
    </dgm:pt>
    <dgm:pt modelId="{D7BDA5D3-1FE2-4758-AFE3-47C4D459B87D}" type="parTrans" cxnId="{AB18339B-027D-471B-8432-27E68660B46F}">
      <dgm:prSet/>
      <dgm:spPr/>
      <dgm:t>
        <a:bodyPr/>
        <a:lstStyle/>
        <a:p>
          <a:endParaRPr lang="ru-RU"/>
        </a:p>
      </dgm:t>
    </dgm:pt>
    <dgm:pt modelId="{0CA692AA-CEEB-473C-814B-4781B53FE0B9}" type="sibTrans" cxnId="{AB18339B-027D-471B-8432-27E68660B46F}">
      <dgm:prSet/>
      <dgm:spPr/>
      <dgm:t>
        <a:bodyPr/>
        <a:lstStyle/>
        <a:p>
          <a:endParaRPr lang="ru-RU"/>
        </a:p>
      </dgm:t>
    </dgm:pt>
    <dgm:pt modelId="{F157D892-A910-4603-AFEA-D621275750B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База программ дополнительного образования разработанных с учетом запросов индустрии</a:t>
          </a:r>
        </a:p>
      </dgm:t>
    </dgm:pt>
    <dgm:pt modelId="{0D7F7165-5996-410A-B420-FB113DDBCD1B}" type="parTrans" cxnId="{82ECC982-00F1-4AA6-B0E6-DD7A40FF8C0A}">
      <dgm:prSet/>
      <dgm:spPr/>
      <dgm:t>
        <a:bodyPr/>
        <a:lstStyle/>
        <a:p>
          <a:endParaRPr lang="ru-RU"/>
        </a:p>
      </dgm:t>
    </dgm:pt>
    <dgm:pt modelId="{358D1364-C803-46A4-ABAF-250EA0804467}" type="sibTrans" cxnId="{82ECC982-00F1-4AA6-B0E6-DD7A40FF8C0A}">
      <dgm:prSet/>
      <dgm:spPr/>
      <dgm:t>
        <a:bodyPr/>
        <a:lstStyle/>
        <a:p>
          <a:endParaRPr lang="ru-RU"/>
        </a:p>
      </dgm:t>
    </dgm:pt>
    <dgm:pt modelId="{021ED547-6B85-4919-81A3-397318FA6C0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База реализованных и реализуемых проектов</a:t>
          </a:r>
        </a:p>
      </dgm:t>
    </dgm:pt>
    <dgm:pt modelId="{64595B06-9C6A-43B5-9D19-FA55F9975E4F}" type="parTrans" cxnId="{5C34A673-2289-4983-8369-61BE6D763248}">
      <dgm:prSet/>
      <dgm:spPr/>
      <dgm:t>
        <a:bodyPr/>
        <a:lstStyle/>
        <a:p>
          <a:endParaRPr lang="ru-RU"/>
        </a:p>
      </dgm:t>
    </dgm:pt>
    <dgm:pt modelId="{EE4D8A9A-5C36-442D-8103-D041DB520BF3}" type="sibTrans" cxnId="{5C34A673-2289-4983-8369-61BE6D763248}">
      <dgm:prSet/>
      <dgm:spPr/>
      <dgm:t>
        <a:bodyPr/>
        <a:lstStyle/>
        <a:p>
          <a:endParaRPr lang="ru-RU"/>
        </a:p>
      </dgm:t>
    </dgm:pt>
    <dgm:pt modelId="{2FD4566C-C995-4A2E-A3DC-458EE970BC2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перспективных проектов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5D814-EB1A-4030-9BFE-7B365756D63E}" type="parTrans" cxnId="{993C1BDA-8F78-43CA-B025-0B06DA5CA3A1}">
      <dgm:prSet/>
      <dgm:spPr/>
      <dgm:t>
        <a:bodyPr/>
        <a:lstStyle/>
        <a:p>
          <a:endParaRPr lang="ru-RU"/>
        </a:p>
      </dgm:t>
    </dgm:pt>
    <dgm:pt modelId="{CBD4D226-3FD7-433C-A50C-D5C888FB2B28}" type="sibTrans" cxnId="{993C1BDA-8F78-43CA-B025-0B06DA5CA3A1}">
      <dgm:prSet/>
      <dgm:spPr/>
      <dgm:t>
        <a:bodyPr/>
        <a:lstStyle/>
        <a:p>
          <a:endParaRPr lang="ru-RU"/>
        </a:p>
      </dgm:t>
    </dgm:pt>
    <dgm:pt modelId="{AE62DF04-9B26-40DC-8A86-137FB52A4DB5}" type="pres">
      <dgm:prSet presAssocID="{EA883404-D96E-4A0E-9A55-587894013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6338FC-F884-4065-BC7A-13F51D2EBB0A}" type="pres">
      <dgm:prSet presAssocID="{D89CD84E-B649-45F6-BD6D-1F7BCB0684AC}" presName="hierRoot1" presStyleCnt="0">
        <dgm:presLayoutVars>
          <dgm:hierBranch val="init"/>
        </dgm:presLayoutVars>
      </dgm:prSet>
      <dgm:spPr/>
    </dgm:pt>
    <dgm:pt modelId="{DDB2FDE8-B857-4A2D-8668-94A32B94795C}" type="pres">
      <dgm:prSet presAssocID="{D89CD84E-B649-45F6-BD6D-1F7BCB0684AC}" presName="rootComposite1" presStyleCnt="0"/>
      <dgm:spPr/>
    </dgm:pt>
    <dgm:pt modelId="{86C68A32-C40D-47C4-8D81-1E14BDB43F58}" type="pres">
      <dgm:prSet presAssocID="{D89CD84E-B649-45F6-BD6D-1F7BCB0684AC}" presName="rootText1" presStyleLbl="node0" presStyleIdx="0" presStyleCnt="1" custScaleX="139812">
        <dgm:presLayoutVars>
          <dgm:chPref val="3"/>
        </dgm:presLayoutVars>
      </dgm:prSet>
      <dgm:spPr/>
    </dgm:pt>
    <dgm:pt modelId="{E9EC5DA8-4FBA-46DF-9CDE-E55307CF9BC2}" type="pres">
      <dgm:prSet presAssocID="{D89CD84E-B649-45F6-BD6D-1F7BCB0684AC}" presName="rootConnector1" presStyleLbl="node1" presStyleIdx="0" presStyleCnt="0"/>
      <dgm:spPr/>
    </dgm:pt>
    <dgm:pt modelId="{691022DA-DF67-491A-9F7F-F032A1C7F764}" type="pres">
      <dgm:prSet presAssocID="{D89CD84E-B649-45F6-BD6D-1F7BCB0684AC}" presName="hierChild2" presStyleCnt="0"/>
      <dgm:spPr/>
    </dgm:pt>
    <dgm:pt modelId="{CB092552-E068-4229-9BDB-9653A0C1B6B5}" type="pres">
      <dgm:prSet presAssocID="{0D7F7165-5996-410A-B420-FB113DDBCD1B}" presName="Name37" presStyleLbl="parChTrans1D2" presStyleIdx="0" presStyleCnt="3"/>
      <dgm:spPr/>
    </dgm:pt>
    <dgm:pt modelId="{41E78163-A5F1-49A0-8953-92D20F2E4190}" type="pres">
      <dgm:prSet presAssocID="{F157D892-A910-4603-AFEA-D621275750B0}" presName="hierRoot2" presStyleCnt="0">
        <dgm:presLayoutVars>
          <dgm:hierBranch val="init"/>
        </dgm:presLayoutVars>
      </dgm:prSet>
      <dgm:spPr/>
    </dgm:pt>
    <dgm:pt modelId="{DA231D5A-6576-4EC5-B066-388FF699FFB0}" type="pres">
      <dgm:prSet presAssocID="{F157D892-A910-4603-AFEA-D621275750B0}" presName="rootComposite" presStyleCnt="0"/>
      <dgm:spPr/>
    </dgm:pt>
    <dgm:pt modelId="{69207954-3D58-4BA6-928B-D27DE37EC327}" type="pres">
      <dgm:prSet presAssocID="{F157D892-A910-4603-AFEA-D621275750B0}" presName="rootText" presStyleLbl="node2" presStyleIdx="0" presStyleCnt="3">
        <dgm:presLayoutVars>
          <dgm:chPref val="3"/>
        </dgm:presLayoutVars>
      </dgm:prSet>
      <dgm:spPr/>
    </dgm:pt>
    <dgm:pt modelId="{73CFAE1F-0B31-451E-BBA1-D872392CD9C8}" type="pres">
      <dgm:prSet presAssocID="{F157D892-A910-4603-AFEA-D621275750B0}" presName="rootConnector" presStyleLbl="node2" presStyleIdx="0" presStyleCnt="3"/>
      <dgm:spPr/>
    </dgm:pt>
    <dgm:pt modelId="{FEA19B1B-8B97-43FC-AE28-E7A3E3D763B1}" type="pres">
      <dgm:prSet presAssocID="{F157D892-A910-4603-AFEA-D621275750B0}" presName="hierChild4" presStyleCnt="0"/>
      <dgm:spPr/>
    </dgm:pt>
    <dgm:pt modelId="{02409C3D-7631-449E-A901-E9D3A6622061}" type="pres">
      <dgm:prSet presAssocID="{F157D892-A910-4603-AFEA-D621275750B0}" presName="hierChild5" presStyleCnt="0"/>
      <dgm:spPr/>
    </dgm:pt>
    <dgm:pt modelId="{CEFA3ACC-F267-45EC-AA3B-8933C607A2C7}" type="pres">
      <dgm:prSet presAssocID="{64595B06-9C6A-43B5-9D19-FA55F9975E4F}" presName="Name37" presStyleLbl="parChTrans1D2" presStyleIdx="1" presStyleCnt="3"/>
      <dgm:spPr/>
    </dgm:pt>
    <dgm:pt modelId="{4E18223D-BAB4-42FD-98F4-3D747349F104}" type="pres">
      <dgm:prSet presAssocID="{021ED547-6B85-4919-81A3-397318FA6C0C}" presName="hierRoot2" presStyleCnt="0">
        <dgm:presLayoutVars>
          <dgm:hierBranch val="init"/>
        </dgm:presLayoutVars>
      </dgm:prSet>
      <dgm:spPr/>
    </dgm:pt>
    <dgm:pt modelId="{D7462409-9863-48F2-B9E8-719F3D82B8B4}" type="pres">
      <dgm:prSet presAssocID="{021ED547-6B85-4919-81A3-397318FA6C0C}" presName="rootComposite" presStyleCnt="0"/>
      <dgm:spPr/>
    </dgm:pt>
    <dgm:pt modelId="{568731B2-44F3-4386-A48E-E977B82D12E6}" type="pres">
      <dgm:prSet presAssocID="{021ED547-6B85-4919-81A3-397318FA6C0C}" presName="rootText" presStyleLbl="node2" presStyleIdx="1" presStyleCnt="3">
        <dgm:presLayoutVars>
          <dgm:chPref val="3"/>
        </dgm:presLayoutVars>
      </dgm:prSet>
      <dgm:spPr/>
    </dgm:pt>
    <dgm:pt modelId="{B4F92CAA-27AC-4D25-B056-2A7FE66F9878}" type="pres">
      <dgm:prSet presAssocID="{021ED547-6B85-4919-81A3-397318FA6C0C}" presName="rootConnector" presStyleLbl="node2" presStyleIdx="1" presStyleCnt="3"/>
      <dgm:spPr/>
    </dgm:pt>
    <dgm:pt modelId="{20ABF1EF-8A74-4047-A313-440AEF0EE5DE}" type="pres">
      <dgm:prSet presAssocID="{021ED547-6B85-4919-81A3-397318FA6C0C}" presName="hierChild4" presStyleCnt="0"/>
      <dgm:spPr/>
    </dgm:pt>
    <dgm:pt modelId="{59B46A96-CC5D-4BCE-BF4F-622B53288ED2}" type="pres">
      <dgm:prSet presAssocID="{021ED547-6B85-4919-81A3-397318FA6C0C}" presName="hierChild5" presStyleCnt="0"/>
      <dgm:spPr/>
    </dgm:pt>
    <dgm:pt modelId="{99FADF4F-94BD-4FA9-98D4-32B2A67AA29A}" type="pres">
      <dgm:prSet presAssocID="{34F5D814-EB1A-4030-9BFE-7B365756D63E}" presName="Name37" presStyleLbl="parChTrans1D2" presStyleIdx="2" presStyleCnt="3"/>
      <dgm:spPr/>
    </dgm:pt>
    <dgm:pt modelId="{339203A6-E9A8-4F96-AD82-344BB153C089}" type="pres">
      <dgm:prSet presAssocID="{2FD4566C-C995-4A2E-A3DC-458EE970BC2F}" presName="hierRoot2" presStyleCnt="0">
        <dgm:presLayoutVars>
          <dgm:hierBranch val="init"/>
        </dgm:presLayoutVars>
      </dgm:prSet>
      <dgm:spPr/>
    </dgm:pt>
    <dgm:pt modelId="{0B40139E-1509-4DA2-8DD9-442244A7B52D}" type="pres">
      <dgm:prSet presAssocID="{2FD4566C-C995-4A2E-A3DC-458EE970BC2F}" presName="rootComposite" presStyleCnt="0"/>
      <dgm:spPr/>
    </dgm:pt>
    <dgm:pt modelId="{E029B0DE-3291-4365-B6B1-0DDAB41169BD}" type="pres">
      <dgm:prSet presAssocID="{2FD4566C-C995-4A2E-A3DC-458EE970BC2F}" presName="rootText" presStyleLbl="node2" presStyleIdx="2" presStyleCnt="3">
        <dgm:presLayoutVars>
          <dgm:chPref val="3"/>
        </dgm:presLayoutVars>
      </dgm:prSet>
      <dgm:spPr/>
    </dgm:pt>
    <dgm:pt modelId="{9B9B8A06-02C6-4F43-A231-8016AE65E212}" type="pres">
      <dgm:prSet presAssocID="{2FD4566C-C995-4A2E-A3DC-458EE970BC2F}" presName="rootConnector" presStyleLbl="node2" presStyleIdx="2" presStyleCnt="3"/>
      <dgm:spPr/>
    </dgm:pt>
    <dgm:pt modelId="{86CEE9BF-79C0-4FE1-97E3-FF0FBDDF5439}" type="pres">
      <dgm:prSet presAssocID="{2FD4566C-C995-4A2E-A3DC-458EE970BC2F}" presName="hierChild4" presStyleCnt="0"/>
      <dgm:spPr/>
    </dgm:pt>
    <dgm:pt modelId="{4C072007-B06F-4527-A5C2-7D6A3C607568}" type="pres">
      <dgm:prSet presAssocID="{2FD4566C-C995-4A2E-A3DC-458EE970BC2F}" presName="hierChild5" presStyleCnt="0"/>
      <dgm:spPr/>
    </dgm:pt>
    <dgm:pt modelId="{92015552-E3C4-4E27-AA64-D2FFB2A414C1}" type="pres">
      <dgm:prSet presAssocID="{D89CD84E-B649-45F6-BD6D-1F7BCB0684AC}" presName="hierChild3" presStyleCnt="0"/>
      <dgm:spPr/>
    </dgm:pt>
  </dgm:ptLst>
  <dgm:cxnLst>
    <dgm:cxn modelId="{FB203D02-B293-49CD-8D5B-466888E70DEA}" type="presOf" srcId="{34F5D814-EB1A-4030-9BFE-7B365756D63E}" destId="{99FADF4F-94BD-4FA9-98D4-32B2A67AA29A}" srcOrd="0" destOrd="0" presId="urn:microsoft.com/office/officeart/2005/8/layout/orgChart1"/>
    <dgm:cxn modelId="{1B3FC931-0E98-4257-B002-2A9D98DAFAE1}" type="presOf" srcId="{64595B06-9C6A-43B5-9D19-FA55F9975E4F}" destId="{CEFA3ACC-F267-45EC-AA3B-8933C607A2C7}" srcOrd="0" destOrd="0" presId="urn:microsoft.com/office/officeart/2005/8/layout/orgChart1"/>
    <dgm:cxn modelId="{D0CCA34E-9E02-49C4-9C79-BB268C3A8B71}" type="presOf" srcId="{2FD4566C-C995-4A2E-A3DC-458EE970BC2F}" destId="{9B9B8A06-02C6-4F43-A231-8016AE65E212}" srcOrd="1" destOrd="0" presId="urn:microsoft.com/office/officeart/2005/8/layout/orgChart1"/>
    <dgm:cxn modelId="{1190F84E-F4F9-4750-B649-C98175768FE6}" type="presOf" srcId="{D89CD84E-B649-45F6-BD6D-1F7BCB0684AC}" destId="{86C68A32-C40D-47C4-8D81-1E14BDB43F58}" srcOrd="0" destOrd="0" presId="urn:microsoft.com/office/officeart/2005/8/layout/orgChart1"/>
    <dgm:cxn modelId="{5C34A673-2289-4983-8369-61BE6D763248}" srcId="{D89CD84E-B649-45F6-BD6D-1F7BCB0684AC}" destId="{021ED547-6B85-4919-81A3-397318FA6C0C}" srcOrd="1" destOrd="0" parTransId="{64595B06-9C6A-43B5-9D19-FA55F9975E4F}" sibTransId="{EE4D8A9A-5C36-442D-8103-D041DB520BF3}"/>
    <dgm:cxn modelId="{A6F76676-E457-47E5-AF1F-96E234A366E5}" type="presOf" srcId="{021ED547-6B85-4919-81A3-397318FA6C0C}" destId="{B4F92CAA-27AC-4D25-B056-2A7FE66F9878}" srcOrd="1" destOrd="0" presId="urn:microsoft.com/office/officeart/2005/8/layout/orgChart1"/>
    <dgm:cxn modelId="{82ECC982-00F1-4AA6-B0E6-DD7A40FF8C0A}" srcId="{D89CD84E-B649-45F6-BD6D-1F7BCB0684AC}" destId="{F157D892-A910-4603-AFEA-D621275750B0}" srcOrd="0" destOrd="0" parTransId="{0D7F7165-5996-410A-B420-FB113DDBCD1B}" sibTransId="{358D1364-C803-46A4-ABAF-250EA0804467}"/>
    <dgm:cxn modelId="{DEE10685-82C2-458D-B8D3-8B12915548AA}" type="presOf" srcId="{EA883404-D96E-4A0E-9A55-5878940136B6}" destId="{AE62DF04-9B26-40DC-8A86-137FB52A4DB5}" srcOrd="0" destOrd="0" presId="urn:microsoft.com/office/officeart/2005/8/layout/orgChart1"/>
    <dgm:cxn modelId="{AB18339B-027D-471B-8432-27E68660B46F}" srcId="{EA883404-D96E-4A0E-9A55-5878940136B6}" destId="{D89CD84E-B649-45F6-BD6D-1F7BCB0684AC}" srcOrd="0" destOrd="0" parTransId="{D7BDA5D3-1FE2-4758-AFE3-47C4D459B87D}" sibTransId="{0CA692AA-CEEB-473C-814B-4781B53FE0B9}"/>
    <dgm:cxn modelId="{138565BE-4880-43F7-A8C1-E0823E0D7CBF}" type="presOf" srcId="{2FD4566C-C995-4A2E-A3DC-458EE970BC2F}" destId="{E029B0DE-3291-4365-B6B1-0DDAB41169BD}" srcOrd="0" destOrd="0" presId="urn:microsoft.com/office/officeart/2005/8/layout/orgChart1"/>
    <dgm:cxn modelId="{28C6B4BF-FDC8-46C3-9E92-08EA0347FCA3}" type="presOf" srcId="{021ED547-6B85-4919-81A3-397318FA6C0C}" destId="{568731B2-44F3-4386-A48E-E977B82D12E6}" srcOrd="0" destOrd="0" presId="urn:microsoft.com/office/officeart/2005/8/layout/orgChart1"/>
    <dgm:cxn modelId="{C9E8D3D8-A29B-4B8A-8600-20F30328C147}" type="presOf" srcId="{0D7F7165-5996-410A-B420-FB113DDBCD1B}" destId="{CB092552-E068-4229-9BDB-9653A0C1B6B5}" srcOrd="0" destOrd="0" presId="urn:microsoft.com/office/officeart/2005/8/layout/orgChart1"/>
    <dgm:cxn modelId="{993C1BDA-8F78-43CA-B025-0B06DA5CA3A1}" srcId="{D89CD84E-B649-45F6-BD6D-1F7BCB0684AC}" destId="{2FD4566C-C995-4A2E-A3DC-458EE970BC2F}" srcOrd="2" destOrd="0" parTransId="{34F5D814-EB1A-4030-9BFE-7B365756D63E}" sibTransId="{CBD4D226-3FD7-433C-A50C-D5C888FB2B28}"/>
    <dgm:cxn modelId="{98F127ED-61E6-454D-896A-8320E922CF8D}" type="presOf" srcId="{D89CD84E-B649-45F6-BD6D-1F7BCB0684AC}" destId="{E9EC5DA8-4FBA-46DF-9CDE-E55307CF9BC2}" srcOrd="1" destOrd="0" presId="urn:microsoft.com/office/officeart/2005/8/layout/orgChart1"/>
    <dgm:cxn modelId="{62D142FA-CC7A-4A60-A9B9-6DCA4DCC77D3}" type="presOf" srcId="{F157D892-A910-4603-AFEA-D621275750B0}" destId="{69207954-3D58-4BA6-928B-D27DE37EC327}" srcOrd="0" destOrd="0" presId="urn:microsoft.com/office/officeart/2005/8/layout/orgChart1"/>
    <dgm:cxn modelId="{681346FE-5F59-4EA0-88A6-68C8485B3B67}" type="presOf" srcId="{F157D892-A910-4603-AFEA-D621275750B0}" destId="{73CFAE1F-0B31-451E-BBA1-D872392CD9C8}" srcOrd="1" destOrd="0" presId="urn:microsoft.com/office/officeart/2005/8/layout/orgChart1"/>
    <dgm:cxn modelId="{1EF1411B-6A76-496A-BBEE-FC371F4F2964}" type="presParOf" srcId="{AE62DF04-9B26-40DC-8A86-137FB52A4DB5}" destId="{846338FC-F884-4065-BC7A-13F51D2EBB0A}" srcOrd="0" destOrd="0" presId="urn:microsoft.com/office/officeart/2005/8/layout/orgChart1"/>
    <dgm:cxn modelId="{1C89DB22-9692-45D6-B489-D6739026C012}" type="presParOf" srcId="{846338FC-F884-4065-BC7A-13F51D2EBB0A}" destId="{DDB2FDE8-B857-4A2D-8668-94A32B94795C}" srcOrd="0" destOrd="0" presId="urn:microsoft.com/office/officeart/2005/8/layout/orgChart1"/>
    <dgm:cxn modelId="{4C228D4E-BAD1-4418-808E-D3FB9B818FA9}" type="presParOf" srcId="{DDB2FDE8-B857-4A2D-8668-94A32B94795C}" destId="{86C68A32-C40D-47C4-8D81-1E14BDB43F58}" srcOrd="0" destOrd="0" presId="urn:microsoft.com/office/officeart/2005/8/layout/orgChart1"/>
    <dgm:cxn modelId="{05BBD520-054B-4B58-A2D1-8A89F3C4D858}" type="presParOf" srcId="{DDB2FDE8-B857-4A2D-8668-94A32B94795C}" destId="{E9EC5DA8-4FBA-46DF-9CDE-E55307CF9BC2}" srcOrd="1" destOrd="0" presId="urn:microsoft.com/office/officeart/2005/8/layout/orgChart1"/>
    <dgm:cxn modelId="{E9836BAC-AB7F-4231-813F-CE7ADBC061FE}" type="presParOf" srcId="{846338FC-F884-4065-BC7A-13F51D2EBB0A}" destId="{691022DA-DF67-491A-9F7F-F032A1C7F764}" srcOrd="1" destOrd="0" presId="urn:microsoft.com/office/officeart/2005/8/layout/orgChart1"/>
    <dgm:cxn modelId="{0C487413-2267-4101-A769-BB05AE307414}" type="presParOf" srcId="{691022DA-DF67-491A-9F7F-F032A1C7F764}" destId="{CB092552-E068-4229-9BDB-9653A0C1B6B5}" srcOrd="0" destOrd="0" presId="urn:microsoft.com/office/officeart/2005/8/layout/orgChart1"/>
    <dgm:cxn modelId="{454AF65A-2DF4-469F-BA7F-CE4CA0FB1C7A}" type="presParOf" srcId="{691022DA-DF67-491A-9F7F-F032A1C7F764}" destId="{41E78163-A5F1-49A0-8953-92D20F2E4190}" srcOrd="1" destOrd="0" presId="urn:microsoft.com/office/officeart/2005/8/layout/orgChart1"/>
    <dgm:cxn modelId="{5BB5EF6C-C7B2-460B-98B3-CC745E22D5CE}" type="presParOf" srcId="{41E78163-A5F1-49A0-8953-92D20F2E4190}" destId="{DA231D5A-6576-4EC5-B066-388FF699FFB0}" srcOrd="0" destOrd="0" presId="urn:microsoft.com/office/officeart/2005/8/layout/orgChart1"/>
    <dgm:cxn modelId="{57C3BD7C-BA54-4030-926D-DCD27DE0BB89}" type="presParOf" srcId="{DA231D5A-6576-4EC5-B066-388FF699FFB0}" destId="{69207954-3D58-4BA6-928B-D27DE37EC327}" srcOrd="0" destOrd="0" presId="urn:microsoft.com/office/officeart/2005/8/layout/orgChart1"/>
    <dgm:cxn modelId="{89576783-1AD2-4B4B-8361-693593B55C06}" type="presParOf" srcId="{DA231D5A-6576-4EC5-B066-388FF699FFB0}" destId="{73CFAE1F-0B31-451E-BBA1-D872392CD9C8}" srcOrd="1" destOrd="0" presId="urn:microsoft.com/office/officeart/2005/8/layout/orgChart1"/>
    <dgm:cxn modelId="{83946179-C5CC-4B10-B515-C6F0CD97BD4E}" type="presParOf" srcId="{41E78163-A5F1-49A0-8953-92D20F2E4190}" destId="{FEA19B1B-8B97-43FC-AE28-E7A3E3D763B1}" srcOrd="1" destOrd="0" presId="urn:microsoft.com/office/officeart/2005/8/layout/orgChart1"/>
    <dgm:cxn modelId="{EC393C5F-F213-4D78-BD32-EC8D97AC3173}" type="presParOf" srcId="{41E78163-A5F1-49A0-8953-92D20F2E4190}" destId="{02409C3D-7631-449E-A901-E9D3A6622061}" srcOrd="2" destOrd="0" presId="urn:microsoft.com/office/officeart/2005/8/layout/orgChart1"/>
    <dgm:cxn modelId="{321B3438-EBA9-454E-9334-03469CE00D1A}" type="presParOf" srcId="{691022DA-DF67-491A-9F7F-F032A1C7F764}" destId="{CEFA3ACC-F267-45EC-AA3B-8933C607A2C7}" srcOrd="2" destOrd="0" presId="urn:microsoft.com/office/officeart/2005/8/layout/orgChart1"/>
    <dgm:cxn modelId="{BD47AA77-8127-4CAA-B026-1E3F262CC1DC}" type="presParOf" srcId="{691022DA-DF67-491A-9F7F-F032A1C7F764}" destId="{4E18223D-BAB4-42FD-98F4-3D747349F104}" srcOrd="3" destOrd="0" presId="urn:microsoft.com/office/officeart/2005/8/layout/orgChart1"/>
    <dgm:cxn modelId="{1FC9E39A-D544-4A76-A146-0B42C2E06099}" type="presParOf" srcId="{4E18223D-BAB4-42FD-98F4-3D747349F104}" destId="{D7462409-9863-48F2-B9E8-719F3D82B8B4}" srcOrd="0" destOrd="0" presId="urn:microsoft.com/office/officeart/2005/8/layout/orgChart1"/>
    <dgm:cxn modelId="{E8248A4B-5EDD-4A9B-BB4A-66D7823CB925}" type="presParOf" srcId="{D7462409-9863-48F2-B9E8-719F3D82B8B4}" destId="{568731B2-44F3-4386-A48E-E977B82D12E6}" srcOrd="0" destOrd="0" presId="urn:microsoft.com/office/officeart/2005/8/layout/orgChart1"/>
    <dgm:cxn modelId="{55872A8D-B236-4C33-9A0C-60880A5677D8}" type="presParOf" srcId="{D7462409-9863-48F2-B9E8-719F3D82B8B4}" destId="{B4F92CAA-27AC-4D25-B056-2A7FE66F9878}" srcOrd="1" destOrd="0" presId="urn:microsoft.com/office/officeart/2005/8/layout/orgChart1"/>
    <dgm:cxn modelId="{B16A039B-10BA-446A-9CCB-493F41AEF91C}" type="presParOf" srcId="{4E18223D-BAB4-42FD-98F4-3D747349F104}" destId="{20ABF1EF-8A74-4047-A313-440AEF0EE5DE}" srcOrd="1" destOrd="0" presId="urn:microsoft.com/office/officeart/2005/8/layout/orgChart1"/>
    <dgm:cxn modelId="{2A9EBCE1-8A4C-4BB7-8C06-5BE3A0D246E1}" type="presParOf" srcId="{4E18223D-BAB4-42FD-98F4-3D747349F104}" destId="{59B46A96-CC5D-4BCE-BF4F-622B53288ED2}" srcOrd="2" destOrd="0" presId="urn:microsoft.com/office/officeart/2005/8/layout/orgChart1"/>
    <dgm:cxn modelId="{9D717FA4-3221-4E7D-A479-F3BD76E14900}" type="presParOf" srcId="{691022DA-DF67-491A-9F7F-F032A1C7F764}" destId="{99FADF4F-94BD-4FA9-98D4-32B2A67AA29A}" srcOrd="4" destOrd="0" presId="urn:microsoft.com/office/officeart/2005/8/layout/orgChart1"/>
    <dgm:cxn modelId="{D606B1C8-E0EB-46C1-A011-3879E01101B8}" type="presParOf" srcId="{691022DA-DF67-491A-9F7F-F032A1C7F764}" destId="{339203A6-E9A8-4F96-AD82-344BB153C089}" srcOrd="5" destOrd="0" presId="urn:microsoft.com/office/officeart/2005/8/layout/orgChart1"/>
    <dgm:cxn modelId="{E06E4EE5-D398-46C0-BE4F-1A33C4A0123A}" type="presParOf" srcId="{339203A6-E9A8-4F96-AD82-344BB153C089}" destId="{0B40139E-1509-4DA2-8DD9-442244A7B52D}" srcOrd="0" destOrd="0" presId="urn:microsoft.com/office/officeart/2005/8/layout/orgChart1"/>
    <dgm:cxn modelId="{3A65C5B0-BB98-46C4-B296-2845EBA848EC}" type="presParOf" srcId="{0B40139E-1509-4DA2-8DD9-442244A7B52D}" destId="{E029B0DE-3291-4365-B6B1-0DDAB41169BD}" srcOrd="0" destOrd="0" presId="urn:microsoft.com/office/officeart/2005/8/layout/orgChart1"/>
    <dgm:cxn modelId="{45CA428B-A919-4CF6-9C65-491FA4F8D960}" type="presParOf" srcId="{0B40139E-1509-4DA2-8DD9-442244A7B52D}" destId="{9B9B8A06-02C6-4F43-A231-8016AE65E212}" srcOrd="1" destOrd="0" presId="urn:microsoft.com/office/officeart/2005/8/layout/orgChart1"/>
    <dgm:cxn modelId="{39AE48BD-DFCF-4BAC-9B41-AF356E7F4530}" type="presParOf" srcId="{339203A6-E9A8-4F96-AD82-344BB153C089}" destId="{86CEE9BF-79C0-4FE1-97E3-FF0FBDDF5439}" srcOrd="1" destOrd="0" presId="urn:microsoft.com/office/officeart/2005/8/layout/orgChart1"/>
    <dgm:cxn modelId="{9C953C41-B26B-417D-B722-C6DEBB673043}" type="presParOf" srcId="{339203A6-E9A8-4F96-AD82-344BB153C089}" destId="{4C072007-B06F-4527-A5C2-7D6A3C607568}" srcOrd="2" destOrd="0" presId="urn:microsoft.com/office/officeart/2005/8/layout/orgChart1"/>
    <dgm:cxn modelId="{57C6F074-876D-4724-9447-5CA0C726AAFA}" type="presParOf" srcId="{846338FC-F884-4065-BC7A-13F51D2EBB0A}" destId="{92015552-E3C4-4E27-AA64-D2FFB2A414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883404-D96E-4A0E-9A55-5878940136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CD84E-B649-45F6-BD6D-1F7BCB0684A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Финансовая помощь в проведении мероприятий со стороны индустрии</a:t>
          </a:r>
        </a:p>
        <a:p>
          <a:r>
            <a: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(гранты/призы)</a:t>
          </a:r>
        </a:p>
      </dgm:t>
    </dgm:pt>
    <dgm:pt modelId="{D7BDA5D3-1FE2-4758-AFE3-47C4D459B87D}" type="parTrans" cxnId="{AB18339B-027D-471B-8432-27E68660B46F}">
      <dgm:prSet/>
      <dgm:spPr/>
      <dgm:t>
        <a:bodyPr/>
        <a:lstStyle/>
        <a:p>
          <a:endParaRPr lang="ru-RU"/>
        </a:p>
      </dgm:t>
    </dgm:pt>
    <dgm:pt modelId="{0CA692AA-CEEB-473C-814B-4781B53FE0B9}" type="sibTrans" cxnId="{AB18339B-027D-471B-8432-27E68660B46F}">
      <dgm:prSet/>
      <dgm:spPr/>
      <dgm:t>
        <a:bodyPr/>
        <a:lstStyle/>
        <a:p>
          <a:endParaRPr lang="ru-RU"/>
        </a:p>
      </dgm:t>
    </dgm:pt>
    <dgm:pt modelId="{F157D892-A910-4603-AFEA-D621275750B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Хакатоны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F7165-5996-410A-B420-FB113DDBCD1B}" type="parTrans" cxnId="{82ECC982-00F1-4AA6-B0E6-DD7A40FF8C0A}">
      <dgm:prSet/>
      <dgm:spPr/>
      <dgm:t>
        <a:bodyPr/>
        <a:lstStyle/>
        <a:p>
          <a:endParaRPr lang="ru-RU"/>
        </a:p>
      </dgm:t>
    </dgm:pt>
    <dgm:pt modelId="{358D1364-C803-46A4-ABAF-250EA0804467}" type="sibTrans" cxnId="{82ECC982-00F1-4AA6-B0E6-DD7A40FF8C0A}">
      <dgm:prSet/>
      <dgm:spPr/>
      <dgm:t>
        <a:bodyPr/>
        <a:lstStyle/>
        <a:p>
          <a:endParaRPr lang="ru-RU"/>
        </a:p>
      </dgm:t>
    </dgm:pt>
    <dgm:pt modelId="{021ED547-6B85-4919-81A3-397318FA6C0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Инженерные конкурсы</a:t>
          </a:r>
        </a:p>
      </dgm:t>
    </dgm:pt>
    <dgm:pt modelId="{64595B06-9C6A-43B5-9D19-FA55F9975E4F}" type="parTrans" cxnId="{5C34A673-2289-4983-8369-61BE6D763248}">
      <dgm:prSet/>
      <dgm:spPr/>
      <dgm:t>
        <a:bodyPr/>
        <a:lstStyle/>
        <a:p>
          <a:endParaRPr lang="ru-RU"/>
        </a:p>
      </dgm:t>
    </dgm:pt>
    <dgm:pt modelId="{EE4D8A9A-5C36-442D-8103-D041DB520BF3}" type="sibTrans" cxnId="{5C34A673-2289-4983-8369-61BE6D763248}">
      <dgm:prSet/>
      <dgm:spPr/>
      <dgm:t>
        <a:bodyPr/>
        <a:lstStyle/>
        <a:p>
          <a:endParaRPr lang="ru-RU"/>
        </a:p>
      </dgm:t>
    </dgm:pt>
    <dgm:pt modelId="{2FD4566C-C995-4A2E-A3DC-458EE970BC2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Выставки</a:t>
          </a:r>
        </a:p>
      </dgm:t>
    </dgm:pt>
    <dgm:pt modelId="{34F5D814-EB1A-4030-9BFE-7B365756D63E}" type="parTrans" cxnId="{993C1BDA-8F78-43CA-B025-0B06DA5CA3A1}">
      <dgm:prSet/>
      <dgm:spPr/>
      <dgm:t>
        <a:bodyPr/>
        <a:lstStyle/>
        <a:p>
          <a:endParaRPr lang="ru-RU"/>
        </a:p>
      </dgm:t>
    </dgm:pt>
    <dgm:pt modelId="{CBD4D226-3FD7-433C-A50C-D5C888FB2B28}" type="sibTrans" cxnId="{993C1BDA-8F78-43CA-B025-0B06DA5CA3A1}">
      <dgm:prSet/>
      <dgm:spPr/>
      <dgm:t>
        <a:bodyPr/>
        <a:lstStyle/>
        <a:p>
          <a:endParaRPr lang="ru-RU"/>
        </a:p>
      </dgm:t>
    </dgm:pt>
    <dgm:pt modelId="{CD17681B-175E-40A5-9449-F19637E405F9}" type="pres">
      <dgm:prSet presAssocID="{EA883404-D96E-4A0E-9A55-587894013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9E19B9-0515-467E-8EB3-4420F21FFDBC}" type="pres">
      <dgm:prSet presAssocID="{D89CD84E-B649-45F6-BD6D-1F7BCB0684AC}" presName="hierRoot1" presStyleCnt="0">
        <dgm:presLayoutVars>
          <dgm:hierBranch val="init"/>
        </dgm:presLayoutVars>
      </dgm:prSet>
      <dgm:spPr/>
    </dgm:pt>
    <dgm:pt modelId="{2DA1D3C6-66F8-483D-A2CD-B3F994180372}" type="pres">
      <dgm:prSet presAssocID="{D89CD84E-B649-45F6-BD6D-1F7BCB0684AC}" presName="rootComposite1" presStyleCnt="0"/>
      <dgm:spPr/>
    </dgm:pt>
    <dgm:pt modelId="{D172FA1B-E90E-447B-BD8B-6D914C4F5378}" type="pres">
      <dgm:prSet presAssocID="{D89CD84E-B649-45F6-BD6D-1F7BCB0684AC}" presName="rootText1" presStyleLbl="node0" presStyleIdx="0" presStyleCnt="1">
        <dgm:presLayoutVars>
          <dgm:chPref val="3"/>
        </dgm:presLayoutVars>
      </dgm:prSet>
      <dgm:spPr/>
    </dgm:pt>
    <dgm:pt modelId="{0873D36A-9F00-410E-8AA4-D8E41E19DF0D}" type="pres">
      <dgm:prSet presAssocID="{D89CD84E-B649-45F6-BD6D-1F7BCB0684AC}" presName="rootConnector1" presStyleLbl="node1" presStyleIdx="0" presStyleCnt="0"/>
      <dgm:spPr/>
    </dgm:pt>
    <dgm:pt modelId="{6B947A7A-0614-4C23-988C-D040C26157F2}" type="pres">
      <dgm:prSet presAssocID="{D89CD84E-B649-45F6-BD6D-1F7BCB0684AC}" presName="hierChild2" presStyleCnt="0"/>
      <dgm:spPr/>
    </dgm:pt>
    <dgm:pt modelId="{30057204-D562-4205-8547-659530945496}" type="pres">
      <dgm:prSet presAssocID="{0D7F7165-5996-410A-B420-FB113DDBCD1B}" presName="Name64" presStyleLbl="parChTrans1D2" presStyleIdx="0" presStyleCnt="3"/>
      <dgm:spPr/>
    </dgm:pt>
    <dgm:pt modelId="{D957CFE5-9BA1-4341-B5EF-59C7FEF12E4C}" type="pres">
      <dgm:prSet presAssocID="{F157D892-A910-4603-AFEA-D621275750B0}" presName="hierRoot2" presStyleCnt="0">
        <dgm:presLayoutVars>
          <dgm:hierBranch val="init"/>
        </dgm:presLayoutVars>
      </dgm:prSet>
      <dgm:spPr/>
    </dgm:pt>
    <dgm:pt modelId="{35ACECAD-5941-4E24-A775-5D4789A7D7FA}" type="pres">
      <dgm:prSet presAssocID="{F157D892-A910-4603-AFEA-D621275750B0}" presName="rootComposite" presStyleCnt="0"/>
      <dgm:spPr/>
    </dgm:pt>
    <dgm:pt modelId="{D874C611-AF4C-48BD-8FC9-FDDAA47D25B9}" type="pres">
      <dgm:prSet presAssocID="{F157D892-A910-4603-AFEA-D621275750B0}" presName="rootText" presStyleLbl="node2" presStyleIdx="0" presStyleCnt="3">
        <dgm:presLayoutVars>
          <dgm:chPref val="3"/>
        </dgm:presLayoutVars>
      </dgm:prSet>
      <dgm:spPr/>
    </dgm:pt>
    <dgm:pt modelId="{2F8FB1EB-06D0-421A-B7F2-2E7EFCC8B99A}" type="pres">
      <dgm:prSet presAssocID="{F157D892-A910-4603-AFEA-D621275750B0}" presName="rootConnector" presStyleLbl="node2" presStyleIdx="0" presStyleCnt="3"/>
      <dgm:spPr/>
    </dgm:pt>
    <dgm:pt modelId="{992D0190-F13A-43D8-A851-6C95124D53F1}" type="pres">
      <dgm:prSet presAssocID="{F157D892-A910-4603-AFEA-D621275750B0}" presName="hierChild4" presStyleCnt="0"/>
      <dgm:spPr/>
    </dgm:pt>
    <dgm:pt modelId="{9A4DA812-537C-41D5-8D3B-C558928C8A9E}" type="pres">
      <dgm:prSet presAssocID="{F157D892-A910-4603-AFEA-D621275750B0}" presName="hierChild5" presStyleCnt="0"/>
      <dgm:spPr/>
    </dgm:pt>
    <dgm:pt modelId="{52E3190E-497F-4165-AEB9-9D1272BB1C8B}" type="pres">
      <dgm:prSet presAssocID="{64595B06-9C6A-43B5-9D19-FA55F9975E4F}" presName="Name64" presStyleLbl="parChTrans1D2" presStyleIdx="1" presStyleCnt="3"/>
      <dgm:spPr/>
    </dgm:pt>
    <dgm:pt modelId="{C9E397ED-86FB-48D7-8D1A-D24A739C26C6}" type="pres">
      <dgm:prSet presAssocID="{021ED547-6B85-4919-81A3-397318FA6C0C}" presName="hierRoot2" presStyleCnt="0">
        <dgm:presLayoutVars>
          <dgm:hierBranch val="init"/>
        </dgm:presLayoutVars>
      </dgm:prSet>
      <dgm:spPr/>
    </dgm:pt>
    <dgm:pt modelId="{CC5AC23C-EC98-437F-8463-2B24D0BF9A07}" type="pres">
      <dgm:prSet presAssocID="{021ED547-6B85-4919-81A3-397318FA6C0C}" presName="rootComposite" presStyleCnt="0"/>
      <dgm:spPr/>
    </dgm:pt>
    <dgm:pt modelId="{96DB7814-75D8-4695-883F-64588D0B8100}" type="pres">
      <dgm:prSet presAssocID="{021ED547-6B85-4919-81A3-397318FA6C0C}" presName="rootText" presStyleLbl="node2" presStyleIdx="1" presStyleCnt="3">
        <dgm:presLayoutVars>
          <dgm:chPref val="3"/>
        </dgm:presLayoutVars>
      </dgm:prSet>
      <dgm:spPr/>
    </dgm:pt>
    <dgm:pt modelId="{4E2AECA4-83A1-438D-A348-6B5537DE0724}" type="pres">
      <dgm:prSet presAssocID="{021ED547-6B85-4919-81A3-397318FA6C0C}" presName="rootConnector" presStyleLbl="node2" presStyleIdx="1" presStyleCnt="3"/>
      <dgm:spPr/>
    </dgm:pt>
    <dgm:pt modelId="{94B223BA-4C6A-41E8-A358-E2AD10271B1A}" type="pres">
      <dgm:prSet presAssocID="{021ED547-6B85-4919-81A3-397318FA6C0C}" presName="hierChild4" presStyleCnt="0"/>
      <dgm:spPr/>
    </dgm:pt>
    <dgm:pt modelId="{F5C81430-E454-4A1F-8652-F3202A3B0F63}" type="pres">
      <dgm:prSet presAssocID="{021ED547-6B85-4919-81A3-397318FA6C0C}" presName="hierChild5" presStyleCnt="0"/>
      <dgm:spPr/>
    </dgm:pt>
    <dgm:pt modelId="{AF4CABAC-D5FC-47C0-A4EA-6DDC1CB810C2}" type="pres">
      <dgm:prSet presAssocID="{34F5D814-EB1A-4030-9BFE-7B365756D63E}" presName="Name64" presStyleLbl="parChTrans1D2" presStyleIdx="2" presStyleCnt="3"/>
      <dgm:spPr/>
    </dgm:pt>
    <dgm:pt modelId="{97231DE4-1B16-4AAA-BAAD-A2FCAB0DC56A}" type="pres">
      <dgm:prSet presAssocID="{2FD4566C-C995-4A2E-A3DC-458EE970BC2F}" presName="hierRoot2" presStyleCnt="0">
        <dgm:presLayoutVars>
          <dgm:hierBranch val="init"/>
        </dgm:presLayoutVars>
      </dgm:prSet>
      <dgm:spPr/>
    </dgm:pt>
    <dgm:pt modelId="{489AB3CD-8C79-4C6F-8F0A-5028C3B52A1E}" type="pres">
      <dgm:prSet presAssocID="{2FD4566C-C995-4A2E-A3DC-458EE970BC2F}" presName="rootComposite" presStyleCnt="0"/>
      <dgm:spPr/>
    </dgm:pt>
    <dgm:pt modelId="{AF68A61C-A16C-4776-8EA1-FF2ACEAD622B}" type="pres">
      <dgm:prSet presAssocID="{2FD4566C-C995-4A2E-A3DC-458EE970BC2F}" presName="rootText" presStyleLbl="node2" presStyleIdx="2" presStyleCnt="3">
        <dgm:presLayoutVars>
          <dgm:chPref val="3"/>
        </dgm:presLayoutVars>
      </dgm:prSet>
      <dgm:spPr/>
    </dgm:pt>
    <dgm:pt modelId="{634FB79D-4032-40CC-9584-7449641DF91B}" type="pres">
      <dgm:prSet presAssocID="{2FD4566C-C995-4A2E-A3DC-458EE970BC2F}" presName="rootConnector" presStyleLbl="node2" presStyleIdx="2" presStyleCnt="3"/>
      <dgm:spPr/>
    </dgm:pt>
    <dgm:pt modelId="{7A143512-3B29-483E-BEB4-9EE9CAB474AB}" type="pres">
      <dgm:prSet presAssocID="{2FD4566C-C995-4A2E-A3DC-458EE970BC2F}" presName="hierChild4" presStyleCnt="0"/>
      <dgm:spPr/>
    </dgm:pt>
    <dgm:pt modelId="{C045E47A-39B5-449A-88F1-0DD6A49DA547}" type="pres">
      <dgm:prSet presAssocID="{2FD4566C-C995-4A2E-A3DC-458EE970BC2F}" presName="hierChild5" presStyleCnt="0"/>
      <dgm:spPr/>
    </dgm:pt>
    <dgm:pt modelId="{D33FB8B6-CD34-4106-A4D9-55A2BB981DDD}" type="pres">
      <dgm:prSet presAssocID="{D89CD84E-B649-45F6-BD6D-1F7BCB0684AC}" presName="hierChild3" presStyleCnt="0"/>
      <dgm:spPr/>
    </dgm:pt>
  </dgm:ptLst>
  <dgm:cxnLst>
    <dgm:cxn modelId="{6E0D4003-0543-475A-9CD6-B709552AE07F}" type="presOf" srcId="{F157D892-A910-4603-AFEA-D621275750B0}" destId="{D874C611-AF4C-48BD-8FC9-FDDAA47D25B9}" srcOrd="0" destOrd="0" presId="urn:microsoft.com/office/officeart/2009/3/layout/HorizontalOrganizationChart"/>
    <dgm:cxn modelId="{BEED933E-E55A-48B0-ACB7-A588E8CC56E2}" type="presOf" srcId="{EA883404-D96E-4A0E-9A55-5878940136B6}" destId="{CD17681B-175E-40A5-9449-F19637E405F9}" srcOrd="0" destOrd="0" presId="urn:microsoft.com/office/officeart/2009/3/layout/HorizontalOrganizationChart"/>
    <dgm:cxn modelId="{28BCDB5C-A3E0-4DF5-A35F-AD02A0331480}" type="presOf" srcId="{0D7F7165-5996-410A-B420-FB113DDBCD1B}" destId="{30057204-D562-4205-8547-659530945496}" srcOrd="0" destOrd="0" presId="urn:microsoft.com/office/officeart/2009/3/layout/HorizontalOrganizationChart"/>
    <dgm:cxn modelId="{C5578060-E571-45CF-AB8E-605C826FD410}" type="presOf" srcId="{64595B06-9C6A-43B5-9D19-FA55F9975E4F}" destId="{52E3190E-497F-4165-AEB9-9D1272BB1C8B}" srcOrd="0" destOrd="0" presId="urn:microsoft.com/office/officeart/2009/3/layout/HorizontalOrganizationChart"/>
    <dgm:cxn modelId="{5C34A673-2289-4983-8369-61BE6D763248}" srcId="{D89CD84E-B649-45F6-BD6D-1F7BCB0684AC}" destId="{021ED547-6B85-4919-81A3-397318FA6C0C}" srcOrd="1" destOrd="0" parTransId="{64595B06-9C6A-43B5-9D19-FA55F9975E4F}" sibTransId="{EE4D8A9A-5C36-442D-8103-D041DB520BF3}"/>
    <dgm:cxn modelId="{C0963657-6D78-4445-BADC-F064B81CFD27}" type="presOf" srcId="{021ED547-6B85-4919-81A3-397318FA6C0C}" destId="{96DB7814-75D8-4695-883F-64588D0B8100}" srcOrd="0" destOrd="0" presId="urn:microsoft.com/office/officeart/2009/3/layout/HorizontalOrganizationChart"/>
    <dgm:cxn modelId="{193DF27E-5691-4451-8C3A-3159E57D1D3A}" type="presOf" srcId="{2FD4566C-C995-4A2E-A3DC-458EE970BC2F}" destId="{AF68A61C-A16C-4776-8EA1-FF2ACEAD622B}" srcOrd="0" destOrd="0" presId="urn:microsoft.com/office/officeart/2009/3/layout/HorizontalOrganizationChart"/>
    <dgm:cxn modelId="{82ECC982-00F1-4AA6-B0E6-DD7A40FF8C0A}" srcId="{D89CD84E-B649-45F6-BD6D-1F7BCB0684AC}" destId="{F157D892-A910-4603-AFEA-D621275750B0}" srcOrd="0" destOrd="0" parTransId="{0D7F7165-5996-410A-B420-FB113DDBCD1B}" sibTransId="{358D1364-C803-46A4-ABAF-250EA0804467}"/>
    <dgm:cxn modelId="{34D3158B-A2A9-4DE2-AE8D-B7318F220A5C}" type="presOf" srcId="{2FD4566C-C995-4A2E-A3DC-458EE970BC2F}" destId="{634FB79D-4032-40CC-9584-7449641DF91B}" srcOrd="1" destOrd="0" presId="urn:microsoft.com/office/officeart/2009/3/layout/HorizontalOrganizationChart"/>
    <dgm:cxn modelId="{AB18339B-027D-471B-8432-27E68660B46F}" srcId="{EA883404-D96E-4A0E-9A55-5878940136B6}" destId="{D89CD84E-B649-45F6-BD6D-1F7BCB0684AC}" srcOrd="0" destOrd="0" parTransId="{D7BDA5D3-1FE2-4758-AFE3-47C4D459B87D}" sibTransId="{0CA692AA-CEEB-473C-814B-4781B53FE0B9}"/>
    <dgm:cxn modelId="{A50FAFB6-DA02-4595-B0CF-5776C4CE7AF7}" type="presOf" srcId="{021ED547-6B85-4919-81A3-397318FA6C0C}" destId="{4E2AECA4-83A1-438D-A348-6B5537DE0724}" srcOrd="1" destOrd="0" presId="urn:microsoft.com/office/officeart/2009/3/layout/HorizontalOrganizationChart"/>
    <dgm:cxn modelId="{30B046B7-DCD5-4295-9286-24C1291D7C3F}" type="presOf" srcId="{F157D892-A910-4603-AFEA-D621275750B0}" destId="{2F8FB1EB-06D0-421A-B7F2-2E7EFCC8B99A}" srcOrd="1" destOrd="0" presId="urn:microsoft.com/office/officeart/2009/3/layout/HorizontalOrganizationChart"/>
    <dgm:cxn modelId="{9D1E56B9-B62C-4931-BDC8-1F9C9D7FE1D6}" type="presOf" srcId="{34F5D814-EB1A-4030-9BFE-7B365756D63E}" destId="{AF4CABAC-D5FC-47C0-A4EA-6DDC1CB810C2}" srcOrd="0" destOrd="0" presId="urn:microsoft.com/office/officeart/2009/3/layout/HorizontalOrganizationChart"/>
    <dgm:cxn modelId="{E9C4BDD2-3631-4DA5-A6C8-6AFD5A1D8659}" type="presOf" srcId="{D89CD84E-B649-45F6-BD6D-1F7BCB0684AC}" destId="{D172FA1B-E90E-447B-BD8B-6D914C4F5378}" srcOrd="0" destOrd="0" presId="urn:microsoft.com/office/officeart/2009/3/layout/HorizontalOrganizationChart"/>
    <dgm:cxn modelId="{993C1BDA-8F78-43CA-B025-0B06DA5CA3A1}" srcId="{D89CD84E-B649-45F6-BD6D-1F7BCB0684AC}" destId="{2FD4566C-C995-4A2E-A3DC-458EE970BC2F}" srcOrd="2" destOrd="0" parTransId="{34F5D814-EB1A-4030-9BFE-7B365756D63E}" sibTransId="{CBD4D226-3FD7-433C-A50C-D5C888FB2B28}"/>
    <dgm:cxn modelId="{F3FC53E5-F061-423C-B07C-63D41CDB4A2D}" type="presOf" srcId="{D89CD84E-B649-45F6-BD6D-1F7BCB0684AC}" destId="{0873D36A-9F00-410E-8AA4-D8E41E19DF0D}" srcOrd="1" destOrd="0" presId="urn:microsoft.com/office/officeart/2009/3/layout/HorizontalOrganizationChart"/>
    <dgm:cxn modelId="{58C166CC-C074-4B9D-9469-D7673CFB2C09}" type="presParOf" srcId="{CD17681B-175E-40A5-9449-F19637E405F9}" destId="{599E19B9-0515-467E-8EB3-4420F21FFDBC}" srcOrd="0" destOrd="0" presId="urn:microsoft.com/office/officeart/2009/3/layout/HorizontalOrganizationChart"/>
    <dgm:cxn modelId="{0133FC6D-E312-4BE4-BBBC-F4E7DD9A2DAD}" type="presParOf" srcId="{599E19B9-0515-467E-8EB3-4420F21FFDBC}" destId="{2DA1D3C6-66F8-483D-A2CD-B3F994180372}" srcOrd="0" destOrd="0" presId="urn:microsoft.com/office/officeart/2009/3/layout/HorizontalOrganizationChart"/>
    <dgm:cxn modelId="{FF43A9BB-3CAA-40CC-812C-EF383B422569}" type="presParOf" srcId="{2DA1D3C6-66F8-483D-A2CD-B3F994180372}" destId="{D172FA1B-E90E-447B-BD8B-6D914C4F5378}" srcOrd="0" destOrd="0" presId="urn:microsoft.com/office/officeart/2009/3/layout/HorizontalOrganizationChart"/>
    <dgm:cxn modelId="{C1725927-DD3F-46C5-B956-D7F14D68B384}" type="presParOf" srcId="{2DA1D3C6-66F8-483D-A2CD-B3F994180372}" destId="{0873D36A-9F00-410E-8AA4-D8E41E19DF0D}" srcOrd="1" destOrd="0" presId="urn:microsoft.com/office/officeart/2009/3/layout/HorizontalOrganizationChart"/>
    <dgm:cxn modelId="{CA5A7CAD-79DE-4FDC-8A56-25D33D41F0E7}" type="presParOf" srcId="{599E19B9-0515-467E-8EB3-4420F21FFDBC}" destId="{6B947A7A-0614-4C23-988C-D040C26157F2}" srcOrd="1" destOrd="0" presId="urn:microsoft.com/office/officeart/2009/3/layout/HorizontalOrganizationChart"/>
    <dgm:cxn modelId="{BA1CAF3E-E832-4CF8-BCDC-4F4E870EA300}" type="presParOf" srcId="{6B947A7A-0614-4C23-988C-D040C26157F2}" destId="{30057204-D562-4205-8547-659530945496}" srcOrd="0" destOrd="0" presId="urn:microsoft.com/office/officeart/2009/3/layout/HorizontalOrganizationChart"/>
    <dgm:cxn modelId="{D1B2E634-23AC-4330-AA09-859C181AC111}" type="presParOf" srcId="{6B947A7A-0614-4C23-988C-D040C26157F2}" destId="{D957CFE5-9BA1-4341-B5EF-59C7FEF12E4C}" srcOrd="1" destOrd="0" presId="urn:microsoft.com/office/officeart/2009/3/layout/HorizontalOrganizationChart"/>
    <dgm:cxn modelId="{603719B9-779A-418E-99A7-9551E53D29E5}" type="presParOf" srcId="{D957CFE5-9BA1-4341-B5EF-59C7FEF12E4C}" destId="{35ACECAD-5941-4E24-A775-5D4789A7D7FA}" srcOrd="0" destOrd="0" presId="urn:microsoft.com/office/officeart/2009/3/layout/HorizontalOrganizationChart"/>
    <dgm:cxn modelId="{C7D38D38-F6BF-49DB-9516-6CF61227C675}" type="presParOf" srcId="{35ACECAD-5941-4E24-A775-5D4789A7D7FA}" destId="{D874C611-AF4C-48BD-8FC9-FDDAA47D25B9}" srcOrd="0" destOrd="0" presId="urn:microsoft.com/office/officeart/2009/3/layout/HorizontalOrganizationChart"/>
    <dgm:cxn modelId="{CAEC3A48-2444-42EF-9C14-9E440B1C0D88}" type="presParOf" srcId="{35ACECAD-5941-4E24-A775-5D4789A7D7FA}" destId="{2F8FB1EB-06D0-421A-B7F2-2E7EFCC8B99A}" srcOrd="1" destOrd="0" presId="urn:microsoft.com/office/officeart/2009/3/layout/HorizontalOrganizationChart"/>
    <dgm:cxn modelId="{99DEA0C4-2947-476D-9F26-228A24AFF3CB}" type="presParOf" srcId="{D957CFE5-9BA1-4341-B5EF-59C7FEF12E4C}" destId="{992D0190-F13A-43D8-A851-6C95124D53F1}" srcOrd="1" destOrd="0" presId="urn:microsoft.com/office/officeart/2009/3/layout/HorizontalOrganizationChart"/>
    <dgm:cxn modelId="{4CEE38AE-5EA6-4F2D-A8E6-EA91232CC4A0}" type="presParOf" srcId="{D957CFE5-9BA1-4341-B5EF-59C7FEF12E4C}" destId="{9A4DA812-537C-41D5-8D3B-C558928C8A9E}" srcOrd="2" destOrd="0" presId="urn:microsoft.com/office/officeart/2009/3/layout/HorizontalOrganizationChart"/>
    <dgm:cxn modelId="{ABEFCA70-ED2C-4414-80E8-EC655FB0700E}" type="presParOf" srcId="{6B947A7A-0614-4C23-988C-D040C26157F2}" destId="{52E3190E-497F-4165-AEB9-9D1272BB1C8B}" srcOrd="2" destOrd="0" presId="urn:microsoft.com/office/officeart/2009/3/layout/HorizontalOrganizationChart"/>
    <dgm:cxn modelId="{E1783D12-99E3-4620-9C33-5532DD7533E6}" type="presParOf" srcId="{6B947A7A-0614-4C23-988C-D040C26157F2}" destId="{C9E397ED-86FB-48D7-8D1A-D24A739C26C6}" srcOrd="3" destOrd="0" presId="urn:microsoft.com/office/officeart/2009/3/layout/HorizontalOrganizationChart"/>
    <dgm:cxn modelId="{3B32B26B-2E21-4383-A685-91AFB54DBC83}" type="presParOf" srcId="{C9E397ED-86FB-48D7-8D1A-D24A739C26C6}" destId="{CC5AC23C-EC98-437F-8463-2B24D0BF9A07}" srcOrd="0" destOrd="0" presId="urn:microsoft.com/office/officeart/2009/3/layout/HorizontalOrganizationChart"/>
    <dgm:cxn modelId="{35B38FC4-5B3D-4C38-AE1B-3E72591A93B8}" type="presParOf" srcId="{CC5AC23C-EC98-437F-8463-2B24D0BF9A07}" destId="{96DB7814-75D8-4695-883F-64588D0B8100}" srcOrd="0" destOrd="0" presId="urn:microsoft.com/office/officeart/2009/3/layout/HorizontalOrganizationChart"/>
    <dgm:cxn modelId="{86977200-CD77-4367-9D42-E442DAA6EC32}" type="presParOf" srcId="{CC5AC23C-EC98-437F-8463-2B24D0BF9A07}" destId="{4E2AECA4-83A1-438D-A348-6B5537DE0724}" srcOrd="1" destOrd="0" presId="urn:microsoft.com/office/officeart/2009/3/layout/HorizontalOrganizationChart"/>
    <dgm:cxn modelId="{F7D886D4-0F4F-4DF3-9661-175ED5A374FC}" type="presParOf" srcId="{C9E397ED-86FB-48D7-8D1A-D24A739C26C6}" destId="{94B223BA-4C6A-41E8-A358-E2AD10271B1A}" srcOrd="1" destOrd="0" presId="urn:microsoft.com/office/officeart/2009/3/layout/HorizontalOrganizationChart"/>
    <dgm:cxn modelId="{D7C0DD6A-03FA-4836-875F-8E33EA45E857}" type="presParOf" srcId="{C9E397ED-86FB-48D7-8D1A-D24A739C26C6}" destId="{F5C81430-E454-4A1F-8652-F3202A3B0F63}" srcOrd="2" destOrd="0" presId="urn:microsoft.com/office/officeart/2009/3/layout/HorizontalOrganizationChart"/>
    <dgm:cxn modelId="{377F7322-68FA-4864-8708-8D81A6FAFEB9}" type="presParOf" srcId="{6B947A7A-0614-4C23-988C-D040C26157F2}" destId="{AF4CABAC-D5FC-47C0-A4EA-6DDC1CB810C2}" srcOrd="4" destOrd="0" presId="urn:microsoft.com/office/officeart/2009/3/layout/HorizontalOrganizationChart"/>
    <dgm:cxn modelId="{5D5CD277-AE28-41C1-8AA7-583161146896}" type="presParOf" srcId="{6B947A7A-0614-4C23-988C-D040C26157F2}" destId="{97231DE4-1B16-4AAA-BAAD-A2FCAB0DC56A}" srcOrd="5" destOrd="0" presId="urn:microsoft.com/office/officeart/2009/3/layout/HorizontalOrganizationChart"/>
    <dgm:cxn modelId="{3D2FF332-840C-4BAA-90F2-F1C32E41A109}" type="presParOf" srcId="{97231DE4-1B16-4AAA-BAAD-A2FCAB0DC56A}" destId="{489AB3CD-8C79-4C6F-8F0A-5028C3B52A1E}" srcOrd="0" destOrd="0" presId="urn:microsoft.com/office/officeart/2009/3/layout/HorizontalOrganizationChart"/>
    <dgm:cxn modelId="{FAD73750-1A50-47BF-84A1-56F975777585}" type="presParOf" srcId="{489AB3CD-8C79-4C6F-8F0A-5028C3B52A1E}" destId="{AF68A61C-A16C-4776-8EA1-FF2ACEAD622B}" srcOrd="0" destOrd="0" presId="urn:microsoft.com/office/officeart/2009/3/layout/HorizontalOrganizationChart"/>
    <dgm:cxn modelId="{A32EDFA8-6296-4295-8378-86D4D31E4D35}" type="presParOf" srcId="{489AB3CD-8C79-4C6F-8F0A-5028C3B52A1E}" destId="{634FB79D-4032-40CC-9584-7449641DF91B}" srcOrd="1" destOrd="0" presId="urn:microsoft.com/office/officeart/2009/3/layout/HorizontalOrganizationChart"/>
    <dgm:cxn modelId="{8F828BB7-4674-4AD8-AB04-FB7DAC3C4ABE}" type="presParOf" srcId="{97231DE4-1B16-4AAA-BAAD-A2FCAB0DC56A}" destId="{7A143512-3B29-483E-BEB4-9EE9CAB474AB}" srcOrd="1" destOrd="0" presId="urn:microsoft.com/office/officeart/2009/3/layout/HorizontalOrganizationChart"/>
    <dgm:cxn modelId="{D9EFF928-0DFF-4D47-968A-902F9A1F32BF}" type="presParOf" srcId="{97231DE4-1B16-4AAA-BAAD-A2FCAB0DC56A}" destId="{C045E47A-39B5-449A-88F1-0DD6A49DA547}" srcOrd="2" destOrd="0" presId="urn:microsoft.com/office/officeart/2009/3/layout/HorizontalOrganizationChart"/>
    <dgm:cxn modelId="{565E5A65-F3D7-4124-BE98-4ADB37B2D7A3}" type="presParOf" srcId="{599E19B9-0515-467E-8EB3-4420F21FFDBC}" destId="{D33FB8B6-CD34-4106-A4D9-55A2BB981DD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C86E-FB29-46D4-ACC8-EEB58121963C}">
      <dsp:nvSpPr>
        <dsp:cNvPr id="0" name=""/>
        <dsp:cNvSpPr/>
      </dsp:nvSpPr>
      <dsp:spPr>
        <a:xfrm>
          <a:off x="3817875" y="1173173"/>
          <a:ext cx="246124" cy="1078259"/>
        </a:xfrm>
        <a:custGeom>
          <a:avLst/>
          <a:gdLst/>
          <a:ahLst/>
          <a:cxnLst/>
          <a:rect l="0" t="0" r="0" b="0"/>
          <a:pathLst>
            <a:path>
              <a:moveTo>
                <a:pt x="246124" y="0"/>
              </a:moveTo>
              <a:lnTo>
                <a:pt x="246124" y="1078259"/>
              </a:lnTo>
              <a:lnTo>
                <a:pt x="0" y="1078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ADF4F-94BD-4FA9-98D4-32B2A67AA29A}">
      <dsp:nvSpPr>
        <dsp:cNvPr id="0" name=""/>
        <dsp:cNvSpPr/>
      </dsp:nvSpPr>
      <dsp:spPr>
        <a:xfrm>
          <a:off x="4064000" y="1173173"/>
          <a:ext cx="2836291" cy="215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395"/>
              </a:lnTo>
              <a:lnTo>
                <a:pt x="2836291" y="1910395"/>
              </a:lnTo>
              <a:lnTo>
                <a:pt x="2836291" y="2156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A3ACC-F267-45EC-AA3B-8933C607A2C7}">
      <dsp:nvSpPr>
        <dsp:cNvPr id="0" name=""/>
        <dsp:cNvSpPr/>
      </dsp:nvSpPr>
      <dsp:spPr>
        <a:xfrm>
          <a:off x="4018280" y="1173173"/>
          <a:ext cx="91440" cy="2156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6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92552-E068-4229-9BDB-9653A0C1B6B5}">
      <dsp:nvSpPr>
        <dsp:cNvPr id="0" name=""/>
        <dsp:cNvSpPr/>
      </dsp:nvSpPr>
      <dsp:spPr>
        <a:xfrm>
          <a:off x="1227708" y="1173173"/>
          <a:ext cx="2836291" cy="2156519"/>
        </a:xfrm>
        <a:custGeom>
          <a:avLst/>
          <a:gdLst/>
          <a:ahLst/>
          <a:cxnLst/>
          <a:rect l="0" t="0" r="0" b="0"/>
          <a:pathLst>
            <a:path>
              <a:moveTo>
                <a:pt x="2836291" y="0"/>
              </a:moveTo>
              <a:lnTo>
                <a:pt x="2836291" y="1910395"/>
              </a:lnTo>
              <a:lnTo>
                <a:pt x="0" y="1910395"/>
              </a:lnTo>
              <a:lnTo>
                <a:pt x="0" y="2156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68A32-C40D-47C4-8D81-1E14BDB43F58}">
      <dsp:nvSpPr>
        <dsp:cNvPr id="0" name=""/>
        <dsp:cNvSpPr/>
      </dsp:nvSpPr>
      <dsp:spPr>
        <a:xfrm>
          <a:off x="2425373" y="1152"/>
          <a:ext cx="3277253" cy="117202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Формирование</a:t>
          </a:r>
          <a:r>
            <a:rPr lang="en-US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требований к образовательной программе от индустриального партнера </a:t>
          </a:r>
        </a:p>
      </dsp:txBody>
      <dsp:txXfrm>
        <a:off x="2425373" y="1152"/>
        <a:ext cx="3277253" cy="1172021"/>
      </dsp:txXfrm>
    </dsp:sp>
    <dsp:sp modelId="{69207954-3D58-4BA6-928B-D27DE37EC327}">
      <dsp:nvSpPr>
        <dsp:cNvPr id="0" name=""/>
        <dsp:cNvSpPr/>
      </dsp:nvSpPr>
      <dsp:spPr>
        <a:xfrm>
          <a:off x="55686" y="3329693"/>
          <a:ext cx="2344042" cy="117202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навыки</a:t>
          </a:r>
        </a:p>
      </dsp:txBody>
      <dsp:txXfrm>
        <a:off x="55686" y="3329693"/>
        <a:ext cx="2344042" cy="1172021"/>
      </dsp:txXfrm>
    </dsp:sp>
    <dsp:sp modelId="{568731B2-44F3-4386-A48E-E977B82D12E6}">
      <dsp:nvSpPr>
        <dsp:cNvPr id="0" name=""/>
        <dsp:cNvSpPr/>
      </dsp:nvSpPr>
      <dsp:spPr>
        <a:xfrm>
          <a:off x="2891978" y="3329693"/>
          <a:ext cx="2344042" cy="117202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навыки</a:t>
          </a:r>
        </a:p>
      </dsp:txBody>
      <dsp:txXfrm>
        <a:off x="2891978" y="3329693"/>
        <a:ext cx="2344042" cy="1172021"/>
      </dsp:txXfrm>
    </dsp:sp>
    <dsp:sp modelId="{E029B0DE-3291-4365-B6B1-0DDAB41169BD}">
      <dsp:nvSpPr>
        <dsp:cNvPr id="0" name=""/>
        <dsp:cNvSpPr/>
      </dsp:nvSpPr>
      <dsp:spPr>
        <a:xfrm>
          <a:off x="5728270" y="3329693"/>
          <a:ext cx="2344042" cy="117202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оборудованием и материалами</a:t>
          </a:r>
        </a:p>
      </dsp:txBody>
      <dsp:txXfrm>
        <a:off x="5728270" y="3329693"/>
        <a:ext cx="2344042" cy="1172021"/>
      </dsp:txXfrm>
    </dsp:sp>
    <dsp:sp modelId="{1B0A6EBE-71CC-47E9-854A-9716F1FA4C57}">
      <dsp:nvSpPr>
        <dsp:cNvPr id="0" name=""/>
        <dsp:cNvSpPr/>
      </dsp:nvSpPr>
      <dsp:spPr>
        <a:xfrm>
          <a:off x="1473832" y="1665422"/>
          <a:ext cx="2344042" cy="117202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программы дополнительного образования в школе</a:t>
          </a:r>
        </a:p>
      </dsp:txBody>
      <dsp:txXfrm>
        <a:off x="1473832" y="1665422"/>
        <a:ext cx="2344042" cy="1172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4045F-BE35-41F1-92F1-B8E4BBC72807}">
      <dsp:nvSpPr>
        <dsp:cNvPr id="0" name=""/>
        <dsp:cNvSpPr/>
      </dsp:nvSpPr>
      <dsp:spPr>
        <a:xfrm>
          <a:off x="4790960" y="2454970"/>
          <a:ext cx="178641" cy="782621"/>
        </a:xfrm>
        <a:custGeom>
          <a:avLst/>
          <a:gdLst/>
          <a:ahLst/>
          <a:cxnLst/>
          <a:rect l="0" t="0" r="0" b="0"/>
          <a:pathLst>
            <a:path>
              <a:moveTo>
                <a:pt x="178641" y="0"/>
              </a:moveTo>
              <a:lnTo>
                <a:pt x="178641" y="782621"/>
              </a:lnTo>
              <a:lnTo>
                <a:pt x="0" y="782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A5788-6282-4E5C-A10C-3CA572C00661}">
      <dsp:nvSpPr>
        <dsp:cNvPr id="0" name=""/>
        <dsp:cNvSpPr/>
      </dsp:nvSpPr>
      <dsp:spPr>
        <a:xfrm>
          <a:off x="4969602" y="2454970"/>
          <a:ext cx="4117269" cy="1565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01"/>
              </a:lnTo>
              <a:lnTo>
                <a:pt x="4117269" y="1386601"/>
              </a:lnTo>
              <a:lnTo>
                <a:pt x="4117269" y="15652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B9E36-D7BF-4CCA-9DEF-0ADAC9935348}">
      <dsp:nvSpPr>
        <dsp:cNvPr id="0" name=""/>
        <dsp:cNvSpPr/>
      </dsp:nvSpPr>
      <dsp:spPr>
        <a:xfrm>
          <a:off x="4969602" y="2454970"/>
          <a:ext cx="2058634" cy="1565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01"/>
              </a:lnTo>
              <a:lnTo>
                <a:pt x="2058634" y="1386601"/>
              </a:lnTo>
              <a:lnTo>
                <a:pt x="2058634" y="15652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998A-B73F-4AC4-BC5A-58DF39498D12}">
      <dsp:nvSpPr>
        <dsp:cNvPr id="0" name=""/>
        <dsp:cNvSpPr/>
      </dsp:nvSpPr>
      <dsp:spPr>
        <a:xfrm>
          <a:off x="4923882" y="2454970"/>
          <a:ext cx="91440" cy="1565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52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F9C1C-E5B5-4834-9241-F3092FF160B2}">
      <dsp:nvSpPr>
        <dsp:cNvPr id="0" name=""/>
        <dsp:cNvSpPr/>
      </dsp:nvSpPr>
      <dsp:spPr>
        <a:xfrm>
          <a:off x="2910967" y="2454970"/>
          <a:ext cx="2058634" cy="1565242"/>
        </a:xfrm>
        <a:custGeom>
          <a:avLst/>
          <a:gdLst/>
          <a:ahLst/>
          <a:cxnLst/>
          <a:rect l="0" t="0" r="0" b="0"/>
          <a:pathLst>
            <a:path>
              <a:moveTo>
                <a:pt x="2058634" y="0"/>
              </a:moveTo>
              <a:lnTo>
                <a:pt x="2058634" y="1386601"/>
              </a:lnTo>
              <a:lnTo>
                <a:pt x="0" y="1386601"/>
              </a:lnTo>
              <a:lnTo>
                <a:pt x="0" y="15652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9BEA3-6973-4290-A607-CAAE1647F2F5}">
      <dsp:nvSpPr>
        <dsp:cNvPr id="0" name=""/>
        <dsp:cNvSpPr/>
      </dsp:nvSpPr>
      <dsp:spPr>
        <a:xfrm>
          <a:off x="852332" y="2454970"/>
          <a:ext cx="4117269" cy="1565242"/>
        </a:xfrm>
        <a:custGeom>
          <a:avLst/>
          <a:gdLst/>
          <a:ahLst/>
          <a:cxnLst/>
          <a:rect l="0" t="0" r="0" b="0"/>
          <a:pathLst>
            <a:path>
              <a:moveTo>
                <a:pt x="4117269" y="0"/>
              </a:moveTo>
              <a:lnTo>
                <a:pt x="4117269" y="1386601"/>
              </a:lnTo>
              <a:lnTo>
                <a:pt x="0" y="1386601"/>
              </a:lnTo>
              <a:lnTo>
                <a:pt x="0" y="15652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74D5A-9619-401A-9CC0-27301397CB5E}">
      <dsp:nvSpPr>
        <dsp:cNvPr id="0" name=""/>
        <dsp:cNvSpPr/>
      </dsp:nvSpPr>
      <dsp:spPr>
        <a:xfrm>
          <a:off x="2461232" y="1604295"/>
          <a:ext cx="5016739" cy="8506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 компетенции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«Структурированные кабельные системы» </a:t>
          </a:r>
        </a:p>
      </dsp:txBody>
      <dsp:txXfrm>
        <a:off x="2461232" y="1604295"/>
        <a:ext cx="5016739" cy="850675"/>
      </dsp:txXfrm>
    </dsp:sp>
    <dsp:sp modelId="{9D3D59E3-EA97-476D-B1E3-78D4BB099584}">
      <dsp:nvSpPr>
        <dsp:cNvPr id="0" name=""/>
        <dsp:cNvSpPr/>
      </dsp:nvSpPr>
      <dsp:spPr>
        <a:xfrm>
          <a:off x="1657" y="4020213"/>
          <a:ext cx="1701351" cy="8506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Медножильные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сети</a:t>
          </a:r>
        </a:p>
      </dsp:txBody>
      <dsp:txXfrm>
        <a:off x="1657" y="4020213"/>
        <a:ext cx="1701351" cy="850675"/>
      </dsp:txXfrm>
    </dsp:sp>
    <dsp:sp modelId="{B025D134-D5A2-49F2-919C-EE7B99E5DB91}">
      <dsp:nvSpPr>
        <dsp:cNvPr id="0" name=""/>
        <dsp:cNvSpPr/>
      </dsp:nvSpPr>
      <dsp:spPr>
        <a:xfrm>
          <a:off x="2060291" y="4020213"/>
          <a:ext cx="1701351" cy="8506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Оптоволоконные сети</a:t>
          </a:r>
        </a:p>
      </dsp:txBody>
      <dsp:txXfrm>
        <a:off x="2060291" y="4020213"/>
        <a:ext cx="1701351" cy="850675"/>
      </dsp:txXfrm>
    </dsp:sp>
    <dsp:sp modelId="{6A9C78C1-5D2B-44D7-AF9A-7D54B8DAE13A}">
      <dsp:nvSpPr>
        <dsp:cNvPr id="0" name=""/>
        <dsp:cNvSpPr/>
      </dsp:nvSpPr>
      <dsp:spPr>
        <a:xfrm>
          <a:off x="4118926" y="4020213"/>
          <a:ext cx="1701351" cy="8506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Слаботочные сети</a:t>
          </a:r>
        </a:p>
      </dsp:txBody>
      <dsp:txXfrm>
        <a:off x="4118926" y="4020213"/>
        <a:ext cx="1701351" cy="850675"/>
      </dsp:txXfrm>
    </dsp:sp>
    <dsp:sp modelId="{BF53861B-26A0-45D3-86F9-6857494B039F}">
      <dsp:nvSpPr>
        <dsp:cNvPr id="0" name=""/>
        <dsp:cNvSpPr/>
      </dsp:nvSpPr>
      <dsp:spPr>
        <a:xfrm>
          <a:off x="6177561" y="4020213"/>
          <a:ext cx="1701351" cy="8506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Настройка активного оборудования (маршрутизаторы, коммутаторы, 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IP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камеры,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IP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телефоны, СКУД)</a:t>
          </a:r>
        </a:p>
      </dsp:txBody>
      <dsp:txXfrm>
        <a:off x="6177561" y="4020213"/>
        <a:ext cx="1701351" cy="850675"/>
      </dsp:txXfrm>
    </dsp:sp>
    <dsp:sp modelId="{C59CBDF0-B4D0-4FE6-A3AC-0AD438BAF5F8}">
      <dsp:nvSpPr>
        <dsp:cNvPr id="0" name=""/>
        <dsp:cNvSpPr/>
      </dsp:nvSpPr>
      <dsp:spPr>
        <a:xfrm>
          <a:off x="8236196" y="4020213"/>
          <a:ext cx="1701351" cy="8506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измерительным оборудования</a:t>
          </a:r>
        </a:p>
      </dsp:txBody>
      <dsp:txXfrm>
        <a:off x="8236196" y="4020213"/>
        <a:ext cx="1701351" cy="850675"/>
      </dsp:txXfrm>
    </dsp:sp>
    <dsp:sp modelId="{0356EC22-D9D0-42D2-BE9E-1A6726A6DB5A}">
      <dsp:nvSpPr>
        <dsp:cNvPr id="0" name=""/>
        <dsp:cNvSpPr/>
      </dsp:nvSpPr>
      <dsp:spPr>
        <a:xfrm>
          <a:off x="3089609" y="2812254"/>
          <a:ext cx="1701351" cy="85067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чемпионов России в конкурсах профессионального мастерства</a:t>
          </a:r>
        </a:p>
      </dsp:txBody>
      <dsp:txXfrm>
        <a:off x="3089609" y="2812254"/>
        <a:ext cx="1701351" cy="850675"/>
      </dsp:txXfrm>
    </dsp:sp>
    <dsp:sp modelId="{F944F8B7-BAC5-45EF-ADB9-8FB031266C56}">
      <dsp:nvSpPr>
        <dsp:cNvPr id="0" name=""/>
        <dsp:cNvSpPr/>
      </dsp:nvSpPr>
      <dsp:spPr>
        <a:xfrm>
          <a:off x="3569101" y="5217037"/>
          <a:ext cx="2662120" cy="85067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Профориентированный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выпускник имеющий начальные практические навыки в телекоммуникационной отрасли. </a:t>
          </a:r>
        </a:p>
      </dsp:txBody>
      <dsp:txXfrm>
        <a:off x="3569101" y="5217037"/>
        <a:ext cx="2662120" cy="850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C86E-FB29-46D4-ACC8-EEB58121963C}">
      <dsp:nvSpPr>
        <dsp:cNvPr id="0" name=""/>
        <dsp:cNvSpPr/>
      </dsp:nvSpPr>
      <dsp:spPr>
        <a:xfrm>
          <a:off x="4312797" y="1354719"/>
          <a:ext cx="204684" cy="896713"/>
        </a:xfrm>
        <a:custGeom>
          <a:avLst/>
          <a:gdLst/>
          <a:ahLst/>
          <a:cxnLst/>
          <a:rect l="0" t="0" r="0" b="0"/>
          <a:pathLst>
            <a:path>
              <a:moveTo>
                <a:pt x="204684" y="0"/>
              </a:moveTo>
              <a:lnTo>
                <a:pt x="204684" y="896713"/>
              </a:lnTo>
              <a:lnTo>
                <a:pt x="0" y="896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15435-761F-4CA5-B60A-105D5AD87B60}">
      <dsp:nvSpPr>
        <dsp:cNvPr id="0" name=""/>
        <dsp:cNvSpPr/>
      </dsp:nvSpPr>
      <dsp:spPr>
        <a:xfrm>
          <a:off x="4517482" y="1354719"/>
          <a:ext cx="3538120" cy="179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742"/>
              </a:lnTo>
              <a:lnTo>
                <a:pt x="3538120" y="1588742"/>
              </a:lnTo>
              <a:lnTo>
                <a:pt x="3538120" y="1793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ADF4F-94BD-4FA9-98D4-32B2A67AA29A}">
      <dsp:nvSpPr>
        <dsp:cNvPr id="0" name=""/>
        <dsp:cNvSpPr/>
      </dsp:nvSpPr>
      <dsp:spPr>
        <a:xfrm>
          <a:off x="4517482" y="1354719"/>
          <a:ext cx="1179373" cy="179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742"/>
              </a:lnTo>
              <a:lnTo>
                <a:pt x="1179373" y="1588742"/>
              </a:lnTo>
              <a:lnTo>
                <a:pt x="1179373" y="1793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A3ACC-F267-45EC-AA3B-8933C607A2C7}">
      <dsp:nvSpPr>
        <dsp:cNvPr id="0" name=""/>
        <dsp:cNvSpPr/>
      </dsp:nvSpPr>
      <dsp:spPr>
        <a:xfrm>
          <a:off x="3338109" y="1354719"/>
          <a:ext cx="1179373" cy="1793427"/>
        </a:xfrm>
        <a:custGeom>
          <a:avLst/>
          <a:gdLst/>
          <a:ahLst/>
          <a:cxnLst/>
          <a:rect l="0" t="0" r="0" b="0"/>
          <a:pathLst>
            <a:path>
              <a:moveTo>
                <a:pt x="1179373" y="0"/>
              </a:moveTo>
              <a:lnTo>
                <a:pt x="1179373" y="1588742"/>
              </a:lnTo>
              <a:lnTo>
                <a:pt x="0" y="1588742"/>
              </a:lnTo>
              <a:lnTo>
                <a:pt x="0" y="1793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92552-E068-4229-9BDB-9653A0C1B6B5}">
      <dsp:nvSpPr>
        <dsp:cNvPr id="0" name=""/>
        <dsp:cNvSpPr/>
      </dsp:nvSpPr>
      <dsp:spPr>
        <a:xfrm>
          <a:off x="979362" y="1354719"/>
          <a:ext cx="3538120" cy="1793427"/>
        </a:xfrm>
        <a:custGeom>
          <a:avLst/>
          <a:gdLst/>
          <a:ahLst/>
          <a:cxnLst/>
          <a:rect l="0" t="0" r="0" b="0"/>
          <a:pathLst>
            <a:path>
              <a:moveTo>
                <a:pt x="3538120" y="0"/>
              </a:moveTo>
              <a:lnTo>
                <a:pt x="3538120" y="1588742"/>
              </a:lnTo>
              <a:lnTo>
                <a:pt x="0" y="1588742"/>
              </a:lnTo>
              <a:lnTo>
                <a:pt x="0" y="1793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68A32-C40D-47C4-8D81-1E14BDB43F58}">
      <dsp:nvSpPr>
        <dsp:cNvPr id="0" name=""/>
        <dsp:cNvSpPr/>
      </dsp:nvSpPr>
      <dsp:spPr>
        <a:xfrm>
          <a:off x="3154750" y="380031"/>
          <a:ext cx="2725463" cy="97468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</a:t>
          </a: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минимум максимального уровня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154750" y="380031"/>
        <a:ext cx="2725463" cy="974688"/>
      </dsp:txXfrm>
    </dsp:sp>
    <dsp:sp modelId="{69207954-3D58-4BA6-928B-D27DE37EC327}">
      <dsp:nvSpPr>
        <dsp:cNvPr id="0" name=""/>
        <dsp:cNvSpPr/>
      </dsp:nvSpPr>
      <dsp:spPr>
        <a:xfrm>
          <a:off x="4673" y="3148147"/>
          <a:ext cx="1949377" cy="97468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 на производство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3" y="3148147"/>
        <a:ext cx="1949377" cy="974688"/>
      </dsp:txXfrm>
    </dsp:sp>
    <dsp:sp modelId="{568731B2-44F3-4386-A48E-E977B82D12E6}">
      <dsp:nvSpPr>
        <dsp:cNvPr id="0" name=""/>
        <dsp:cNvSpPr/>
      </dsp:nvSpPr>
      <dsp:spPr>
        <a:xfrm>
          <a:off x="2363420" y="3148147"/>
          <a:ext cx="1949377" cy="97468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навыки</a:t>
          </a:r>
        </a:p>
      </dsp:txBody>
      <dsp:txXfrm>
        <a:off x="2363420" y="3148147"/>
        <a:ext cx="1949377" cy="974688"/>
      </dsp:txXfrm>
    </dsp:sp>
    <dsp:sp modelId="{E029B0DE-3291-4365-B6B1-0DDAB41169BD}">
      <dsp:nvSpPr>
        <dsp:cNvPr id="0" name=""/>
        <dsp:cNvSpPr/>
      </dsp:nvSpPr>
      <dsp:spPr>
        <a:xfrm>
          <a:off x="4722167" y="3148147"/>
          <a:ext cx="1949377" cy="97468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пробы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2167" y="3148147"/>
        <a:ext cx="1949377" cy="974688"/>
      </dsp:txXfrm>
    </dsp:sp>
    <dsp:sp modelId="{C130032A-0309-4D3E-AB3B-A66BD47AE889}">
      <dsp:nvSpPr>
        <dsp:cNvPr id="0" name=""/>
        <dsp:cNvSpPr/>
      </dsp:nvSpPr>
      <dsp:spPr>
        <a:xfrm>
          <a:off x="7080913" y="3148147"/>
          <a:ext cx="1949377" cy="97468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Включение в </a:t>
          </a:r>
          <a:r>
            <a:rPr lang="ru-RU" sz="1200" b="0" i="0" kern="1200" dirty="0" err="1"/>
            <a:t>профориентационную</a:t>
          </a:r>
          <a:r>
            <a:rPr lang="ru-RU" sz="1200" b="0" i="0" kern="1200" dirty="0"/>
            <a:t> работу СПО, ВУЗ, предприятий, центров занятости населения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0913" y="3148147"/>
        <a:ext cx="1949377" cy="974688"/>
      </dsp:txXfrm>
    </dsp:sp>
    <dsp:sp modelId="{1B0A6EBE-71CC-47E9-854A-9716F1FA4C57}">
      <dsp:nvSpPr>
        <dsp:cNvPr id="0" name=""/>
        <dsp:cNvSpPr/>
      </dsp:nvSpPr>
      <dsp:spPr>
        <a:xfrm>
          <a:off x="2363420" y="1764089"/>
          <a:ext cx="1949377" cy="97468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«Билет в будущее»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3420" y="1764089"/>
        <a:ext cx="1949377" cy="974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CABAC-D5FC-47C0-A4EA-6DDC1CB810C2}">
      <dsp:nvSpPr>
        <dsp:cNvPr id="0" name=""/>
        <dsp:cNvSpPr/>
      </dsp:nvSpPr>
      <dsp:spPr>
        <a:xfrm>
          <a:off x="3694906" y="2251433"/>
          <a:ext cx="738187" cy="1587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093" y="0"/>
              </a:lnTo>
              <a:lnTo>
                <a:pt x="369093" y="1587103"/>
              </a:lnTo>
              <a:lnTo>
                <a:pt x="738187" y="1587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3190E-497F-4165-AEB9-9D1272BB1C8B}">
      <dsp:nvSpPr>
        <dsp:cNvPr id="0" name=""/>
        <dsp:cNvSpPr/>
      </dsp:nvSpPr>
      <dsp:spPr>
        <a:xfrm>
          <a:off x="3694906" y="2205713"/>
          <a:ext cx="7381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818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7204-D562-4205-8547-659530945496}">
      <dsp:nvSpPr>
        <dsp:cNvPr id="0" name=""/>
        <dsp:cNvSpPr/>
      </dsp:nvSpPr>
      <dsp:spPr>
        <a:xfrm>
          <a:off x="3694906" y="664330"/>
          <a:ext cx="738187" cy="1587103"/>
        </a:xfrm>
        <a:custGeom>
          <a:avLst/>
          <a:gdLst/>
          <a:ahLst/>
          <a:cxnLst/>
          <a:rect l="0" t="0" r="0" b="0"/>
          <a:pathLst>
            <a:path>
              <a:moveTo>
                <a:pt x="0" y="1587103"/>
              </a:moveTo>
              <a:lnTo>
                <a:pt x="369093" y="1587103"/>
              </a:lnTo>
              <a:lnTo>
                <a:pt x="369093" y="0"/>
              </a:lnTo>
              <a:lnTo>
                <a:pt x="7381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2FA1B-E90E-447B-BD8B-6D914C4F5378}">
      <dsp:nvSpPr>
        <dsp:cNvPr id="0" name=""/>
        <dsp:cNvSpPr/>
      </dsp:nvSpPr>
      <dsp:spPr>
        <a:xfrm>
          <a:off x="3968" y="1688565"/>
          <a:ext cx="3690937" cy="112573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Формирование</a:t>
          </a:r>
          <a:r>
            <a:rPr lang="en-US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запроса к проводимым исследованиям или проекту от индустриального партнера </a:t>
          </a:r>
        </a:p>
      </dsp:txBody>
      <dsp:txXfrm>
        <a:off x="3968" y="1688565"/>
        <a:ext cx="3690937" cy="1125735"/>
      </dsp:txXfrm>
    </dsp:sp>
    <dsp:sp modelId="{D874C611-AF4C-48BD-8FC9-FDDAA47D25B9}">
      <dsp:nvSpPr>
        <dsp:cNvPr id="0" name=""/>
        <dsp:cNvSpPr/>
      </dsp:nvSpPr>
      <dsp:spPr>
        <a:xfrm>
          <a:off x="4433093" y="101462"/>
          <a:ext cx="3690937" cy="112573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исследовательской работы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(Агро классы)</a:t>
          </a:r>
        </a:p>
      </dsp:txBody>
      <dsp:txXfrm>
        <a:off x="4433093" y="101462"/>
        <a:ext cx="3690937" cy="1125735"/>
      </dsp:txXfrm>
    </dsp:sp>
    <dsp:sp modelId="{96DB7814-75D8-4695-883F-64588D0B8100}">
      <dsp:nvSpPr>
        <dsp:cNvPr id="0" name=""/>
        <dsp:cNvSpPr/>
      </dsp:nvSpPr>
      <dsp:spPr>
        <a:xfrm>
          <a:off x="4433093" y="1688565"/>
          <a:ext cx="3690937" cy="112573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прототипа изделия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(инженерные классы)</a:t>
          </a:r>
        </a:p>
      </dsp:txBody>
      <dsp:txXfrm>
        <a:off x="4433093" y="1688565"/>
        <a:ext cx="3690937" cy="1125735"/>
      </dsp:txXfrm>
    </dsp:sp>
    <dsp:sp modelId="{AF68A61C-A16C-4776-8EA1-FF2ACEAD622B}">
      <dsp:nvSpPr>
        <dsp:cNvPr id="0" name=""/>
        <dsp:cNvSpPr/>
      </dsp:nvSpPr>
      <dsp:spPr>
        <a:xfrm>
          <a:off x="4433093" y="3275668"/>
          <a:ext cx="3690937" cy="112573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бережливых технологий</a:t>
          </a:r>
        </a:p>
      </dsp:txBody>
      <dsp:txXfrm>
        <a:off x="4433093" y="3275668"/>
        <a:ext cx="3690937" cy="1125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ADF4F-94BD-4FA9-98D4-32B2A67AA29A}">
      <dsp:nvSpPr>
        <dsp:cNvPr id="0" name=""/>
        <dsp:cNvSpPr/>
      </dsp:nvSpPr>
      <dsp:spPr>
        <a:xfrm>
          <a:off x="4064000" y="20019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A3ACC-F267-45EC-AA3B-8933C607A2C7}">
      <dsp:nvSpPr>
        <dsp:cNvPr id="0" name=""/>
        <dsp:cNvSpPr/>
      </dsp:nvSpPr>
      <dsp:spPr>
        <a:xfrm>
          <a:off x="4018280" y="20019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92552-E068-4229-9BDB-9653A0C1B6B5}">
      <dsp:nvSpPr>
        <dsp:cNvPr id="0" name=""/>
        <dsp:cNvSpPr/>
      </dsp:nvSpPr>
      <dsp:spPr>
        <a:xfrm>
          <a:off x="1188690" y="20019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68A32-C40D-47C4-8D81-1E14BDB43F58}">
      <dsp:nvSpPr>
        <dsp:cNvPr id="0" name=""/>
        <dsp:cNvSpPr/>
      </dsp:nvSpPr>
      <dsp:spPr>
        <a:xfrm>
          <a:off x="2402831" y="813778"/>
          <a:ext cx="3322337" cy="118814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цифровая платформа обмена лучшими совместно реализуемыми проектами</a:t>
          </a:r>
        </a:p>
      </dsp:txBody>
      <dsp:txXfrm>
        <a:off x="2402831" y="813778"/>
        <a:ext cx="3322337" cy="1188144"/>
      </dsp:txXfrm>
    </dsp:sp>
    <dsp:sp modelId="{69207954-3D58-4BA6-928B-D27DE37EC327}">
      <dsp:nvSpPr>
        <dsp:cNvPr id="0" name=""/>
        <dsp:cNvSpPr/>
      </dsp:nvSpPr>
      <dsp:spPr>
        <a:xfrm>
          <a:off x="545" y="2500943"/>
          <a:ext cx="2376289" cy="118814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База программ дополнительного образования разработанных с учетом запросов индустрии</a:t>
          </a:r>
        </a:p>
      </dsp:txBody>
      <dsp:txXfrm>
        <a:off x="545" y="2500943"/>
        <a:ext cx="2376289" cy="1188144"/>
      </dsp:txXfrm>
    </dsp:sp>
    <dsp:sp modelId="{568731B2-44F3-4386-A48E-E977B82D12E6}">
      <dsp:nvSpPr>
        <dsp:cNvPr id="0" name=""/>
        <dsp:cNvSpPr/>
      </dsp:nvSpPr>
      <dsp:spPr>
        <a:xfrm>
          <a:off x="2875855" y="2500943"/>
          <a:ext cx="2376289" cy="118814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База реализованных и реализуемых проектов</a:t>
          </a:r>
        </a:p>
      </dsp:txBody>
      <dsp:txXfrm>
        <a:off x="2875855" y="2500943"/>
        <a:ext cx="2376289" cy="1188144"/>
      </dsp:txXfrm>
    </dsp:sp>
    <dsp:sp modelId="{E029B0DE-3291-4365-B6B1-0DDAB41169BD}">
      <dsp:nvSpPr>
        <dsp:cNvPr id="0" name=""/>
        <dsp:cNvSpPr/>
      </dsp:nvSpPr>
      <dsp:spPr>
        <a:xfrm>
          <a:off x="5751165" y="2500943"/>
          <a:ext cx="2376289" cy="118814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перспективных проектов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1165" y="2500943"/>
        <a:ext cx="2376289" cy="1188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CABAC-D5FC-47C0-A4EA-6DDC1CB810C2}">
      <dsp:nvSpPr>
        <dsp:cNvPr id="0" name=""/>
        <dsp:cNvSpPr/>
      </dsp:nvSpPr>
      <dsp:spPr>
        <a:xfrm>
          <a:off x="4365677" y="2251433"/>
          <a:ext cx="772665" cy="1661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332" y="0"/>
              </a:lnTo>
              <a:lnTo>
                <a:pt x="386332" y="1661231"/>
              </a:lnTo>
              <a:lnTo>
                <a:pt x="772665" y="1661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3190E-497F-4165-AEB9-9D1272BB1C8B}">
      <dsp:nvSpPr>
        <dsp:cNvPr id="0" name=""/>
        <dsp:cNvSpPr/>
      </dsp:nvSpPr>
      <dsp:spPr>
        <a:xfrm>
          <a:off x="4365677" y="2205713"/>
          <a:ext cx="772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266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7204-D562-4205-8547-659530945496}">
      <dsp:nvSpPr>
        <dsp:cNvPr id="0" name=""/>
        <dsp:cNvSpPr/>
      </dsp:nvSpPr>
      <dsp:spPr>
        <a:xfrm>
          <a:off x="4365677" y="590202"/>
          <a:ext cx="772665" cy="1661231"/>
        </a:xfrm>
        <a:custGeom>
          <a:avLst/>
          <a:gdLst/>
          <a:ahLst/>
          <a:cxnLst/>
          <a:rect l="0" t="0" r="0" b="0"/>
          <a:pathLst>
            <a:path>
              <a:moveTo>
                <a:pt x="0" y="1661231"/>
              </a:moveTo>
              <a:lnTo>
                <a:pt x="386332" y="1661231"/>
              </a:lnTo>
              <a:lnTo>
                <a:pt x="386332" y="0"/>
              </a:lnTo>
              <a:lnTo>
                <a:pt x="7726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2FA1B-E90E-447B-BD8B-6D914C4F5378}">
      <dsp:nvSpPr>
        <dsp:cNvPr id="0" name=""/>
        <dsp:cNvSpPr/>
      </dsp:nvSpPr>
      <dsp:spPr>
        <a:xfrm>
          <a:off x="502348" y="1662275"/>
          <a:ext cx="3863328" cy="117831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Финансовая помощь в проведении мероприятий со стороны индустрии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(гранты/призы)</a:t>
          </a:r>
        </a:p>
      </dsp:txBody>
      <dsp:txXfrm>
        <a:off x="502348" y="1662275"/>
        <a:ext cx="3863328" cy="1178315"/>
      </dsp:txXfrm>
    </dsp:sp>
    <dsp:sp modelId="{D874C611-AF4C-48BD-8FC9-FDDAA47D25B9}">
      <dsp:nvSpPr>
        <dsp:cNvPr id="0" name=""/>
        <dsp:cNvSpPr/>
      </dsp:nvSpPr>
      <dsp:spPr>
        <a:xfrm>
          <a:off x="5138343" y="1044"/>
          <a:ext cx="3863328" cy="117831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Хакатоны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8343" y="1044"/>
        <a:ext cx="3863328" cy="1178315"/>
      </dsp:txXfrm>
    </dsp:sp>
    <dsp:sp modelId="{96DB7814-75D8-4695-883F-64588D0B8100}">
      <dsp:nvSpPr>
        <dsp:cNvPr id="0" name=""/>
        <dsp:cNvSpPr/>
      </dsp:nvSpPr>
      <dsp:spPr>
        <a:xfrm>
          <a:off x="5138343" y="1662275"/>
          <a:ext cx="3863328" cy="117831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Инженерные конкурсы</a:t>
          </a:r>
        </a:p>
      </dsp:txBody>
      <dsp:txXfrm>
        <a:off x="5138343" y="1662275"/>
        <a:ext cx="3863328" cy="1178315"/>
      </dsp:txXfrm>
    </dsp:sp>
    <dsp:sp modelId="{AF68A61C-A16C-4776-8EA1-FF2ACEAD622B}">
      <dsp:nvSpPr>
        <dsp:cNvPr id="0" name=""/>
        <dsp:cNvSpPr/>
      </dsp:nvSpPr>
      <dsp:spPr>
        <a:xfrm>
          <a:off x="5138343" y="3323507"/>
          <a:ext cx="3863328" cy="117831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Выставки</a:t>
          </a:r>
        </a:p>
      </dsp:txBody>
      <dsp:txXfrm>
        <a:off x="5138343" y="3323507"/>
        <a:ext cx="3863328" cy="1178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obrkuba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 sz="3733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7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1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4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2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19857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1" tIns="60941" rIns="121881" bIns="60941"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7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3465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03713" y="836712"/>
            <a:ext cx="6720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данные 15"/>
          <p:cNvSpPr/>
          <p:nvPr/>
        </p:nvSpPr>
        <p:spPr>
          <a:xfrm>
            <a:off x="410232" y="32045"/>
            <a:ext cx="1392832" cy="1165081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57" tIns="78128" rIns="156257" bIns="78128" rtlCol="0" anchor="ctr"/>
          <a:lstStyle/>
          <a:p>
            <a:pPr algn="ctr"/>
            <a:endParaRPr lang="ru-RU" sz="2400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-1355" y="32039"/>
            <a:ext cx="1108000" cy="7182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57" tIns="78128" rIns="156257" bIns="78128" rtlCol="0" anchor="ctr"/>
          <a:lstStyle/>
          <a:p>
            <a:pPr algn="ctr"/>
            <a:endParaRPr lang="ru-RU" sz="2400"/>
          </a:p>
        </p:txBody>
      </p:sp>
      <p:sp>
        <p:nvSpPr>
          <p:cNvPr id="18" name="Блок-схема: данные 17"/>
          <p:cNvSpPr/>
          <p:nvPr/>
        </p:nvSpPr>
        <p:spPr>
          <a:xfrm>
            <a:off x="10157050" y="6539746"/>
            <a:ext cx="2034956" cy="318255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57" tIns="78128" rIns="156257" bIns="78128" rtlCol="0" anchor="ctr"/>
          <a:lstStyle/>
          <a:p>
            <a:pPr algn="ctr"/>
            <a:endParaRPr lang="ru-RU" sz="2400"/>
          </a:p>
        </p:txBody>
      </p:sp>
      <p:sp>
        <p:nvSpPr>
          <p:cNvPr id="19" name="Блок-схема: данные 18"/>
          <p:cNvSpPr/>
          <p:nvPr/>
        </p:nvSpPr>
        <p:spPr>
          <a:xfrm>
            <a:off x="10045494" y="6453336"/>
            <a:ext cx="920527" cy="4046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57" tIns="78128" rIns="156257" bIns="78128" rtlCol="0" anchor="ctr"/>
          <a:lstStyle/>
          <a:p>
            <a:pPr algn="ctr"/>
            <a:endParaRPr lang="ru-RU" sz="2400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1488469" y="32039"/>
            <a:ext cx="690808" cy="718264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57" tIns="78128" rIns="156257" bIns="78128" rtlCol="0" anchor="ctr"/>
          <a:lstStyle/>
          <a:p>
            <a:pPr algn="ctr"/>
            <a:endParaRPr lang="ru-RU" sz="2400"/>
          </a:p>
        </p:txBody>
      </p:sp>
      <p:sp>
        <p:nvSpPr>
          <p:cNvPr id="22" name="Блок-схема: данные 21"/>
          <p:cNvSpPr/>
          <p:nvPr/>
        </p:nvSpPr>
        <p:spPr>
          <a:xfrm>
            <a:off x="9840419" y="19855"/>
            <a:ext cx="1679511" cy="816859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57" tIns="78128" rIns="156257" bIns="78128" rtlCol="0" anchor="ctr"/>
          <a:lstStyle/>
          <a:p>
            <a:pPr algn="ctr"/>
            <a:endParaRPr lang="ru-RU" sz="2400"/>
          </a:p>
        </p:txBody>
      </p:sp>
      <p:sp>
        <p:nvSpPr>
          <p:cNvPr id="23" name="Блок-схема: данные 22"/>
          <p:cNvSpPr/>
          <p:nvPr/>
        </p:nvSpPr>
        <p:spPr>
          <a:xfrm>
            <a:off x="10357987" y="5429"/>
            <a:ext cx="1594667" cy="1004107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57" tIns="78128" rIns="156257" bIns="78128" rtlCol="0" anchor="ctr"/>
          <a:lstStyle/>
          <a:p>
            <a:pPr algn="ctr"/>
            <a:endParaRPr lang="ru-RU" sz="2400"/>
          </a:p>
        </p:txBody>
      </p:sp>
      <p:grpSp>
        <p:nvGrpSpPr>
          <p:cNvPr id="13" name="Группа 12"/>
          <p:cNvGrpSpPr/>
          <p:nvPr/>
        </p:nvGrpSpPr>
        <p:grpSpPr>
          <a:xfrm>
            <a:off x="102375" y="43514"/>
            <a:ext cx="1097087" cy="1007551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3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" y="19854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1" tIns="60941" rIns="121881" bIns="60941" rtlCol="0" anchor="ctr"/>
          <a:lstStyle/>
          <a:p>
            <a:pPr algn="ctr" defTabSz="1218876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3"/>
            <a:ext cx="9144000" cy="990600"/>
          </a:xfrm>
        </p:spPr>
        <p:txBody>
          <a:bodyPr anchor="t" anchorCtr="0"/>
          <a:lstStyle>
            <a:lvl1pPr algn="r">
              <a:defRPr sz="4265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1"/>
            <a:ext cx="9144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09439" indent="0" algn="ctr">
              <a:buNone/>
            </a:lvl2pPr>
            <a:lvl3pPr marL="1218876" indent="0" algn="ctr">
              <a:buNone/>
            </a:lvl3pPr>
            <a:lvl4pPr marL="1828316" indent="0" algn="ctr">
              <a:buNone/>
            </a:lvl4pPr>
            <a:lvl5pPr marL="2437754" indent="0" algn="ctr">
              <a:buNone/>
            </a:lvl5pPr>
            <a:lvl6pPr marL="3047193" indent="0" algn="ctr">
              <a:buNone/>
            </a:lvl6pPr>
            <a:lvl7pPr marL="3656630" indent="0" algn="ctr">
              <a:buNone/>
            </a:lvl7pPr>
            <a:lvl8pPr marL="4266069" indent="0" algn="ctr">
              <a:buNone/>
            </a:lvl8pPr>
            <a:lvl9pPr marL="4875509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3" y="6355083"/>
            <a:ext cx="3048000" cy="365760"/>
          </a:xfrm>
        </p:spPr>
        <p:txBody>
          <a:bodyPr/>
          <a:lstStyle>
            <a:lvl1pPr>
              <a:defRPr sz="1867"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10.03.2025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7" y="6355083"/>
            <a:ext cx="4632960" cy="36576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3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7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1" tIns="60941" rIns="121881" bIns="60941" anchor="ctr"/>
          <a:lstStyle/>
          <a:p>
            <a:pPr algn="ctr" defTabSz="1218876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1" y="5048255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1" tIns="60941" rIns="121881" bIns="60941" anchor="ctr"/>
          <a:lstStyle/>
          <a:p>
            <a:pPr algn="ctr" defTabSz="1218876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7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1" tIns="60941" rIns="121881" bIns="60941" anchor="ctr"/>
          <a:lstStyle/>
          <a:p>
            <a:pPr algn="ctr" defTabSz="1218876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5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1" tIns="60941" rIns="121881" bIns="60941" anchor="ctr"/>
          <a:lstStyle/>
          <a:p>
            <a:pPr algn="ctr" defTabSz="1218876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2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" y="19857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1" tIns="60941" rIns="121881" bIns="60941" rtlCol="0" anchor="ctr"/>
          <a:lstStyle/>
          <a:p>
            <a:pPr algn="ctr" defTabSz="1218876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7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3465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10.03.2025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2375" y="43514"/>
            <a:ext cx="1097087" cy="1007551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3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8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2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1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D22C37-AEDC-4940-AAE9-23F041FF6F0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098B-928D-4563-84E5-A8995EB5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Wingdings 2" pitchFamily="18" charset="2"/>
        <a:buChar char="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1" y="152401"/>
            <a:ext cx="10972800" cy="990600"/>
          </a:xfrm>
          <a:prstGeom prst="rect">
            <a:avLst/>
          </a:prstGeom>
        </p:spPr>
        <p:txBody>
          <a:bodyPr vert="horz" lIns="91432" tIns="45717" rIns="91432" bIns="45717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1" y="1219203"/>
            <a:ext cx="10972800" cy="4910328"/>
          </a:xfrm>
          <a:prstGeom prst="rect">
            <a:avLst/>
          </a:prstGeom>
        </p:spPr>
        <p:txBody>
          <a:bodyPr vert="horz" lIns="91432" tIns="45717" rIns="91432" bIns="4571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3" y="6356353"/>
            <a:ext cx="3052064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8876"/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 defTabSz="1218876"/>
              <a:t>10.03.2025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3"/>
            <a:ext cx="4673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r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8876"/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3"/>
            <a:ext cx="2641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8876"/>
            <a:fld id="{87FE6D9D-2A0B-43B8-A1C3-81968A25D6EC}" type="slidenum">
              <a:rPr lang="ru-RU" smtClean="0">
                <a:solidFill>
                  <a:srgbClr val="1F497D"/>
                </a:solidFill>
              </a:rPr>
              <a:pPr defTabSz="1218876"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0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26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664" indent="-365664" algn="l" rtl="0" eaLnBrk="1" latinLnBrk="0" hangingPunct="1">
        <a:spcBef>
          <a:spcPts val="800"/>
        </a:spcBef>
        <a:buClr>
          <a:schemeClr val="accent1"/>
        </a:buClr>
        <a:buSzPct val="76000"/>
        <a:buFont typeface="Wingdings 3"/>
        <a:buChar char=""/>
        <a:defRPr kumimoji="0" sz="3465" kern="1200">
          <a:solidFill>
            <a:schemeClr val="tx1"/>
          </a:solidFill>
          <a:latin typeface="+mn-lt"/>
          <a:ea typeface="+mn-ea"/>
          <a:cs typeface="+mn-cs"/>
        </a:defRPr>
      </a:lvl1pPr>
      <a:lvl2pPr marL="731326" indent="-365664" algn="l" rtl="0" eaLnBrk="1" latinLnBrk="0" hangingPunct="1">
        <a:spcBef>
          <a:spcPts val="667"/>
        </a:spcBef>
        <a:buClr>
          <a:schemeClr val="accent2"/>
        </a:buClr>
        <a:buSzPct val="76000"/>
        <a:buFont typeface="Wingdings 3"/>
        <a:buChar char=""/>
        <a:defRPr kumimoji="0" sz="3067" kern="1200">
          <a:solidFill>
            <a:schemeClr val="tx2"/>
          </a:solidFill>
          <a:latin typeface="+mn-lt"/>
          <a:ea typeface="+mn-ea"/>
          <a:cs typeface="+mn-cs"/>
        </a:defRPr>
      </a:lvl2pPr>
      <a:lvl3pPr marL="1096989" indent="-304719" algn="l" rtl="0" eaLnBrk="1" latinLnBrk="0" hangingPunct="1">
        <a:spcBef>
          <a:spcPts val="667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653" indent="-304719" algn="l" rtl="0" eaLnBrk="1" latinLnBrk="0" hangingPunct="1">
        <a:spcBef>
          <a:spcPts val="533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6" indent="-304719" algn="l" rtl="0" eaLnBrk="1" latinLnBrk="0" hangingPunct="1">
        <a:spcBef>
          <a:spcPts val="400"/>
        </a:spcBef>
        <a:buClr>
          <a:schemeClr val="accent2"/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93980" indent="-243774" algn="l" rtl="0" eaLnBrk="1" latinLnBrk="0" hangingPunct="1">
        <a:spcBef>
          <a:spcPts val="4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437754" indent="-243774" algn="l" rtl="0" eaLnBrk="1" latinLnBrk="0" hangingPunct="1">
        <a:spcBef>
          <a:spcPts val="4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867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681529" indent="-243774" algn="l" rtl="0" eaLnBrk="1" latinLnBrk="0" hangingPunct="1">
        <a:spcBef>
          <a:spcPts val="4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867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925304" indent="-243774" algn="l" rtl="0" eaLnBrk="1" latinLnBrk="0" hangingPunct="1">
        <a:spcBef>
          <a:spcPts val="400"/>
        </a:spcBef>
        <a:buClr>
          <a:srgbClr val="9FB8CD"/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jm@inbox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4220" y="-9525"/>
            <a:ext cx="12196219" cy="6858001"/>
          </a:xfrm>
          <a:prstGeom prst="rect">
            <a:avLst/>
          </a:prstGeom>
          <a:solidFill>
            <a:srgbClr val="E8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6162171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7432944" y="4837394"/>
            <a:ext cx="3420660" cy="2011082"/>
            <a:chOff x="6219387" y="4854538"/>
            <a:chExt cx="3420660" cy="2011082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6219387" y="5400506"/>
              <a:ext cx="2338920" cy="1457493"/>
            </a:xfrm>
            <a:prstGeom prst="triangle">
              <a:avLst/>
            </a:prstGeom>
            <a:solidFill>
              <a:srgbClr val="5A6D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6412753" y="4854538"/>
              <a:ext cx="3227294" cy="2011082"/>
            </a:xfrm>
            <a:prstGeom prst="triangle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3254847">
              <a:off x="7293357" y="5837571"/>
              <a:ext cx="1101225" cy="119062"/>
            </a:xfrm>
            <a:custGeom>
              <a:avLst/>
              <a:gdLst>
                <a:gd name="connsiteX0" fmla="*/ 0 w 1066055"/>
                <a:gd name="connsiteY0" fmla="*/ 0 h 119062"/>
                <a:gd name="connsiteX1" fmla="*/ 1066055 w 1066055"/>
                <a:gd name="connsiteY1" fmla="*/ 0 h 119062"/>
                <a:gd name="connsiteX2" fmla="*/ 1066055 w 1066055"/>
                <a:gd name="connsiteY2" fmla="*/ 119062 h 119062"/>
                <a:gd name="connsiteX3" fmla="*/ 0 w 1066055"/>
                <a:gd name="connsiteY3" fmla="*/ 119062 h 119062"/>
                <a:gd name="connsiteX4" fmla="*/ 0 w 1066055"/>
                <a:gd name="connsiteY4" fmla="*/ 0 h 119062"/>
                <a:gd name="connsiteX0" fmla="*/ 0 w 1101225"/>
                <a:gd name="connsiteY0" fmla="*/ 4021 h 119062"/>
                <a:gd name="connsiteX1" fmla="*/ 1101225 w 1101225"/>
                <a:gd name="connsiteY1" fmla="*/ 0 h 119062"/>
                <a:gd name="connsiteX2" fmla="*/ 1101225 w 1101225"/>
                <a:gd name="connsiteY2" fmla="*/ 119062 h 119062"/>
                <a:gd name="connsiteX3" fmla="*/ 35170 w 1101225"/>
                <a:gd name="connsiteY3" fmla="*/ 119062 h 119062"/>
                <a:gd name="connsiteX4" fmla="*/ 0 w 1101225"/>
                <a:gd name="connsiteY4" fmla="*/ 4021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225" h="119062">
                  <a:moveTo>
                    <a:pt x="0" y="4021"/>
                  </a:moveTo>
                  <a:lnTo>
                    <a:pt x="1101225" y="0"/>
                  </a:lnTo>
                  <a:lnTo>
                    <a:pt x="1101225" y="119062"/>
                  </a:lnTo>
                  <a:lnTo>
                    <a:pt x="35170" y="119062"/>
                  </a:lnTo>
                  <a:lnTo>
                    <a:pt x="0" y="4021"/>
                  </a:lnTo>
                  <a:close/>
                </a:path>
              </a:pathLst>
            </a:cu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3254847">
              <a:off x="7512783" y="5555639"/>
              <a:ext cx="1098675" cy="130810"/>
            </a:xfrm>
            <a:custGeom>
              <a:avLst/>
              <a:gdLst>
                <a:gd name="connsiteX0" fmla="*/ 0 w 1066055"/>
                <a:gd name="connsiteY0" fmla="*/ 0 h 119062"/>
                <a:gd name="connsiteX1" fmla="*/ 1066055 w 1066055"/>
                <a:gd name="connsiteY1" fmla="*/ 0 h 119062"/>
                <a:gd name="connsiteX2" fmla="*/ 1066055 w 1066055"/>
                <a:gd name="connsiteY2" fmla="*/ 119062 h 119062"/>
                <a:gd name="connsiteX3" fmla="*/ 0 w 1066055"/>
                <a:gd name="connsiteY3" fmla="*/ 119062 h 119062"/>
                <a:gd name="connsiteX4" fmla="*/ 0 w 1066055"/>
                <a:gd name="connsiteY4" fmla="*/ 0 h 119062"/>
                <a:gd name="connsiteX0" fmla="*/ 0 w 1094810"/>
                <a:gd name="connsiteY0" fmla="*/ 0 h 128028"/>
                <a:gd name="connsiteX1" fmla="*/ 1094810 w 1094810"/>
                <a:gd name="connsiteY1" fmla="*/ 8966 h 128028"/>
                <a:gd name="connsiteX2" fmla="*/ 1094810 w 1094810"/>
                <a:gd name="connsiteY2" fmla="*/ 128028 h 128028"/>
                <a:gd name="connsiteX3" fmla="*/ 28755 w 1094810"/>
                <a:gd name="connsiteY3" fmla="*/ 128028 h 128028"/>
                <a:gd name="connsiteX4" fmla="*/ 0 w 1094810"/>
                <a:gd name="connsiteY4" fmla="*/ 0 h 128028"/>
                <a:gd name="connsiteX0" fmla="*/ 0 w 1098675"/>
                <a:gd name="connsiteY0" fmla="*/ 0 h 130810"/>
                <a:gd name="connsiteX1" fmla="*/ 1098675 w 1098675"/>
                <a:gd name="connsiteY1" fmla="*/ 11748 h 130810"/>
                <a:gd name="connsiteX2" fmla="*/ 1098675 w 1098675"/>
                <a:gd name="connsiteY2" fmla="*/ 130810 h 130810"/>
                <a:gd name="connsiteX3" fmla="*/ 32620 w 1098675"/>
                <a:gd name="connsiteY3" fmla="*/ 130810 h 130810"/>
                <a:gd name="connsiteX4" fmla="*/ 0 w 1098675"/>
                <a:gd name="connsiteY4" fmla="*/ 0 h 13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675" h="130810">
                  <a:moveTo>
                    <a:pt x="0" y="0"/>
                  </a:moveTo>
                  <a:lnTo>
                    <a:pt x="1098675" y="11748"/>
                  </a:lnTo>
                  <a:lnTo>
                    <a:pt x="1098675" y="130810"/>
                  </a:lnTo>
                  <a:lnTo>
                    <a:pt x="32620" y="130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070" y="-834589"/>
            <a:ext cx="10553555" cy="2022714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№9 им. И.Ф.Константинова г.Лабинска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53696" y="1031875"/>
            <a:ext cx="971534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экосистемы инженерного образования через сетевое взаимодействие: опыт школьного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1112937" y="3822539"/>
            <a:ext cx="971534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Шилов Сергей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385140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17" y="-11011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37993" y="1236494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255" y="248810"/>
            <a:ext cx="8573267" cy="44576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464528" y="1388918"/>
            <a:ext cx="9445554" cy="4699000"/>
            <a:chOff x="103482" y="65741"/>
            <a:chExt cx="11989349" cy="6168368"/>
          </a:xfrm>
        </p:grpSpPr>
        <p:cxnSp>
          <p:nvCxnSpPr>
            <p:cNvPr id="33" name="Прямая соединительная линия 32"/>
            <p:cNvCxnSpPr>
              <a:stCxn id="52" idx="3"/>
            </p:cNvCxnSpPr>
            <p:nvPr/>
          </p:nvCxnSpPr>
          <p:spPr>
            <a:xfrm flipV="1">
              <a:off x="4214157" y="3777110"/>
              <a:ext cx="2934356" cy="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234196" y="981927"/>
              <a:ext cx="3360249" cy="845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281944" y="1248848"/>
              <a:ext cx="530350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6582037" y="701042"/>
              <a:ext cx="5509151" cy="8225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5726" y="5411536"/>
              <a:ext cx="7469802" cy="8225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958893" y="65741"/>
              <a:ext cx="2529436" cy="8225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A11E0E3-A69F-4178-ACCA-321E50CF4C77}"/>
                </a:ext>
              </a:extLst>
            </p:cNvPr>
            <p:cNvSpPr txBox="1"/>
            <p:nvPr/>
          </p:nvSpPr>
          <p:spPr>
            <a:xfrm>
              <a:off x="2557899" y="158698"/>
              <a:ext cx="1505243" cy="525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14CAD8-8CA7-4055-8A2D-0BFAAD6E6CC4}"/>
                </a:ext>
              </a:extLst>
            </p:cNvPr>
            <p:cNvSpPr txBox="1"/>
            <p:nvPr/>
          </p:nvSpPr>
          <p:spPr>
            <a:xfrm>
              <a:off x="3092267" y="5527048"/>
              <a:ext cx="2110151" cy="48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Предприятие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E315E6-F800-44CD-BE03-F9D6F5BEC063}"/>
                </a:ext>
              </a:extLst>
            </p:cNvPr>
            <p:cNvSpPr txBox="1"/>
            <p:nvPr/>
          </p:nvSpPr>
          <p:spPr>
            <a:xfrm>
              <a:off x="8573335" y="927859"/>
              <a:ext cx="2315423" cy="525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ВУЗ/СПО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AF4F71F-A5B8-4757-99B5-2CC623E6B02C}"/>
                </a:ext>
              </a:extLst>
            </p:cNvPr>
            <p:cNvSpPr/>
            <p:nvPr/>
          </p:nvSpPr>
          <p:spPr>
            <a:xfrm>
              <a:off x="373962" y="1520131"/>
              <a:ext cx="1846203" cy="168139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EF1C79C-16B3-4F3B-A4C2-C65A17D64F73}"/>
                </a:ext>
              </a:extLst>
            </p:cNvPr>
            <p:cNvSpPr/>
            <p:nvPr/>
          </p:nvSpPr>
          <p:spPr>
            <a:xfrm>
              <a:off x="2220165" y="1516763"/>
              <a:ext cx="1846203" cy="16847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23B97F54-B4F9-4E2D-9E2C-E935B77B9D15}"/>
                </a:ext>
              </a:extLst>
            </p:cNvPr>
            <p:cNvSpPr/>
            <p:nvPr/>
          </p:nvSpPr>
          <p:spPr>
            <a:xfrm>
              <a:off x="4066368" y="1519159"/>
              <a:ext cx="1878586" cy="168236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69C7D445-B918-46EA-95C5-616D4E635D02}"/>
                </a:ext>
              </a:extLst>
            </p:cNvPr>
            <p:cNvSpPr/>
            <p:nvPr/>
          </p:nvSpPr>
          <p:spPr>
            <a:xfrm>
              <a:off x="373962" y="4494334"/>
              <a:ext cx="1846203" cy="91358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341FFD3A-2F7C-4DF0-8200-144A55C14AD8}"/>
                </a:ext>
              </a:extLst>
            </p:cNvPr>
            <p:cNvSpPr/>
            <p:nvPr/>
          </p:nvSpPr>
          <p:spPr>
            <a:xfrm>
              <a:off x="2220166" y="4485675"/>
              <a:ext cx="1842976" cy="91358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A82C3B44-959C-4B79-8DE3-CF27E74B91BD}"/>
                </a:ext>
              </a:extLst>
            </p:cNvPr>
            <p:cNvSpPr/>
            <p:nvPr/>
          </p:nvSpPr>
          <p:spPr>
            <a:xfrm>
              <a:off x="4063141" y="4485676"/>
              <a:ext cx="1878586" cy="91358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C0213B-333C-4654-AB7F-09FC5E7F838C}"/>
                </a:ext>
              </a:extLst>
            </p:cNvPr>
            <p:cNvSpPr txBox="1"/>
            <p:nvPr/>
          </p:nvSpPr>
          <p:spPr>
            <a:xfrm>
              <a:off x="424572" y="1682417"/>
              <a:ext cx="1828803" cy="125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Непрерывная подготовка/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переподготовка педагогов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85B663-C7A9-4F49-8F29-753C1770B0AC}"/>
                </a:ext>
              </a:extLst>
            </p:cNvPr>
            <p:cNvSpPr txBox="1"/>
            <p:nvPr/>
          </p:nvSpPr>
          <p:spPr>
            <a:xfrm>
              <a:off x="2157636" y="1604843"/>
              <a:ext cx="1981306" cy="145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по направлениям агропромышленного комплекса (</a:t>
              </a:r>
              <a:r>
                <a:rPr lang="ru-RU" sz="1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агроклассы</a:t>
              </a:r>
              <a:r>
                <a:rPr lang="ru-RU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инженерные классы)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919CA5-454B-4439-86DE-7FA0999E05A2}"/>
                </a:ext>
              </a:extLst>
            </p:cNvPr>
            <p:cNvSpPr txBox="1"/>
            <p:nvPr/>
          </p:nvSpPr>
          <p:spPr>
            <a:xfrm>
              <a:off x="4138941" y="1682415"/>
              <a:ext cx="1789820" cy="125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Современная материально-техническая база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9FA058D3-0901-4382-85B1-C2A8EE79626B}"/>
                </a:ext>
              </a:extLst>
            </p:cNvPr>
            <p:cNvSpPr/>
            <p:nvPr/>
          </p:nvSpPr>
          <p:spPr>
            <a:xfrm>
              <a:off x="2053098" y="3462569"/>
              <a:ext cx="2169354" cy="63034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C5FC38-EE7C-4C52-B768-4250F136677C}"/>
                </a:ext>
              </a:extLst>
            </p:cNvPr>
            <p:cNvSpPr txBox="1"/>
            <p:nvPr/>
          </p:nvSpPr>
          <p:spPr>
            <a:xfrm>
              <a:off x="2104006" y="3575380"/>
              <a:ext cx="2110151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Целевое обучение</a:t>
              </a:r>
            </a:p>
          </p:txBody>
        </p:sp>
        <p:sp>
          <p:nvSpPr>
            <p:cNvPr id="53" name="Стрелка: вниз 36">
              <a:extLst>
                <a:ext uri="{FF2B5EF4-FFF2-40B4-BE49-F238E27FC236}">
                  <a16:creationId xmlns:a16="http://schemas.microsoft.com/office/drawing/2014/main" id="{4EF63377-2D59-4E19-B471-E63737AA8E47}"/>
                </a:ext>
              </a:extLst>
            </p:cNvPr>
            <p:cNvSpPr/>
            <p:nvPr/>
          </p:nvSpPr>
          <p:spPr>
            <a:xfrm>
              <a:off x="3001459" y="3231607"/>
              <a:ext cx="293659" cy="2223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79D769D-E4C8-41BE-A27A-FBCB561ECBBA}"/>
                </a:ext>
              </a:extLst>
            </p:cNvPr>
            <p:cNvSpPr txBox="1"/>
            <p:nvPr/>
          </p:nvSpPr>
          <p:spPr>
            <a:xfrm>
              <a:off x="4205092" y="4494334"/>
              <a:ext cx="1701026" cy="969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Помощь в оснащении МТБ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63FBFD8-2161-4AE5-8FDD-A206C3DB402B}"/>
                </a:ext>
              </a:extLst>
            </p:cNvPr>
            <p:cNvSpPr txBox="1"/>
            <p:nvPr/>
          </p:nvSpPr>
          <p:spPr>
            <a:xfrm>
              <a:off x="2321913" y="4463731"/>
              <a:ext cx="1609760" cy="969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Заказ на целевое обучение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4901BB-13EB-4ACC-B9ED-C711F9AB2CAA}"/>
                </a:ext>
              </a:extLst>
            </p:cNvPr>
            <p:cNvSpPr txBox="1"/>
            <p:nvPr/>
          </p:nvSpPr>
          <p:spPr>
            <a:xfrm>
              <a:off x="103482" y="4418540"/>
              <a:ext cx="2418915" cy="101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</a:t>
              </a: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разработке образовательных программ</a:t>
              </a:r>
            </a:p>
          </p:txBody>
        </p: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8EF81302-DBE8-4B78-9E96-598DA7DB4C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1884" y="4140696"/>
              <a:ext cx="11782" cy="3419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A3E507D2-3B8C-4388-A19C-6DDEE4E0A0ED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V="1">
              <a:off x="5002434" y="3201522"/>
              <a:ext cx="3227" cy="129897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21044850-1FA3-4373-8004-8CE2ACA91EAD}"/>
                </a:ext>
              </a:extLst>
            </p:cNvPr>
            <p:cNvSpPr/>
            <p:nvPr/>
          </p:nvSpPr>
          <p:spPr>
            <a:xfrm>
              <a:off x="5941727" y="4482609"/>
              <a:ext cx="1878586" cy="91358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89836E-F334-4E51-808D-1F74FC599CE2}"/>
                </a:ext>
              </a:extLst>
            </p:cNvPr>
            <p:cNvSpPr txBox="1"/>
            <p:nvPr/>
          </p:nvSpPr>
          <p:spPr>
            <a:xfrm>
              <a:off x="5996543" y="4479542"/>
              <a:ext cx="1768950" cy="969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Высококвалифицированные кадры, задействованные на 3-5 лет</a:t>
              </a:r>
            </a:p>
          </p:txBody>
        </p: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EB0C294C-93BA-40AB-9761-CCD3A230F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8972" y="3231606"/>
              <a:ext cx="1" cy="12627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9F125367-3990-4B5E-A172-BC398387E437}"/>
                </a:ext>
              </a:extLst>
            </p:cNvPr>
            <p:cNvSpPr/>
            <p:nvPr/>
          </p:nvSpPr>
          <p:spPr>
            <a:xfrm>
              <a:off x="6594413" y="1532736"/>
              <a:ext cx="1846203" cy="168139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6C491CB-F145-49C2-8FA4-7716D9CA702C}"/>
                </a:ext>
              </a:extLst>
            </p:cNvPr>
            <p:cNvSpPr/>
            <p:nvPr/>
          </p:nvSpPr>
          <p:spPr>
            <a:xfrm>
              <a:off x="8411583" y="1538448"/>
              <a:ext cx="1846203" cy="168139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A66D1F34-451C-45FF-B290-E49962066AC6}"/>
                </a:ext>
              </a:extLst>
            </p:cNvPr>
            <p:cNvSpPr/>
            <p:nvPr/>
          </p:nvSpPr>
          <p:spPr>
            <a:xfrm>
              <a:off x="10246628" y="1535381"/>
              <a:ext cx="1846203" cy="168139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367440-FF35-4E02-9FAD-51E50EF8F43D}"/>
                </a:ext>
              </a:extLst>
            </p:cNvPr>
            <p:cNvSpPr txBox="1"/>
            <p:nvPr/>
          </p:nvSpPr>
          <p:spPr>
            <a:xfrm>
              <a:off x="6846578" y="1916753"/>
              <a:ext cx="1499953" cy="76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Целевое обучение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F03532-EF80-42E9-BC2F-78D107165FA1}"/>
                </a:ext>
              </a:extLst>
            </p:cNvPr>
            <p:cNvSpPr txBox="1"/>
            <p:nvPr/>
          </p:nvSpPr>
          <p:spPr>
            <a:xfrm>
              <a:off x="8413224" y="1593588"/>
              <a:ext cx="1842920" cy="1333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Сетевое взаимодействие в реализации образовательных программ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3F2417-2E53-4998-B632-731942727254}"/>
                </a:ext>
              </a:extLst>
            </p:cNvPr>
            <p:cNvSpPr txBox="1"/>
            <p:nvPr/>
          </p:nvSpPr>
          <p:spPr>
            <a:xfrm>
              <a:off x="10248269" y="1513773"/>
              <a:ext cx="1842920" cy="1575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Сетевое взаимодействие в реализации непрерывного обучения учителей</a:t>
              </a:r>
            </a:p>
          </p:txBody>
        </p:sp>
        <p:sp>
          <p:nvSpPr>
            <p:cNvPr id="68" name="Стрелка: вниз 85">
              <a:extLst>
                <a:ext uri="{FF2B5EF4-FFF2-40B4-BE49-F238E27FC236}">
                  <a16:creationId xmlns:a16="http://schemas.microsoft.com/office/drawing/2014/main" id="{3606D187-4A36-4BCF-AED8-2BF214D10446}"/>
                </a:ext>
              </a:extLst>
            </p:cNvPr>
            <p:cNvSpPr/>
            <p:nvPr/>
          </p:nvSpPr>
          <p:spPr>
            <a:xfrm>
              <a:off x="9264179" y="3231606"/>
              <a:ext cx="293659" cy="2223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7B0C3D7B-2817-497B-8AA2-8555171F4764}"/>
                </a:ext>
              </a:extLst>
            </p:cNvPr>
            <p:cNvSpPr/>
            <p:nvPr/>
          </p:nvSpPr>
          <p:spPr>
            <a:xfrm>
              <a:off x="7596555" y="3453913"/>
              <a:ext cx="3587260" cy="8907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DEFA93B-CE61-41A2-9D53-C2B7E4DF5D6D}"/>
                </a:ext>
              </a:extLst>
            </p:cNvPr>
            <p:cNvSpPr txBox="1"/>
            <p:nvPr/>
          </p:nvSpPr>
          <p:spPr>
            <a:xfrm>
              <a:off x="7380867" y="3489001"/>
              <a:ext cx="4060282" cy="848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</a:t>
              </a:r>
              <a:r>
                <a:rPr lang="ru-RU" sz="1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практикоориентированных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специалистов (2-3 курс) под запросы предприятия</a:t>
              </a:r>
            </a:p>
          </p:txBody>
        </p:sp>
        <p:cxnSp>
          <p:nvCxnSpPr>
            <p:cNvPr id="71" name="Прямая со стрелкой 70">
              <a:extLst>
                <a:ext uri="{FF2B5EF4-FFF2-40B4-BE49-F238E27FC236}">
                  <a16:creationId xmlns:a16="http://schemas.microsoft.com/office/drawing/2014/main" id="{1089B919-F4CD-4DDD-B458-0B64C0028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5528" y="4955598"/>
              <a:ext cx="15754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75213E58-A385-411C-B2C3-B9FD530F9E5D}"/>
                </a:ext>
              </a:extLst>
            </p:cNvPr>
            <p:cNvCxnSpPr>
              <a:cxnSpLocks/>
            </p:cNvCxnSpPr>
            <p:nvPr/>
          </p:nvCxnSpPr>
          <p:spPr>
            <a:xfrm>
              <a:off x="9411008" y="4344624"/>
              <a:ext cx="0" cy="6319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1284825" y="477027"/>
              <a:ext cx="12238" cy="108881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3234196" y="888314"/>
              <a:ext cx="0" cy="62844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H="1">
              <a:off x="5162872" y="452124"/>
              <a:ext cx="2363" cy="107651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1266825" y="470532"/>
              <a:ext cx="692068" cy="433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488329" y="470531"/>
              <a:ext cx="692068" cy="649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V="1">
              <a:off x="7123533" y="3200891"/>
              <a:ext cx="0" cy="5762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flipV="1">
              <a:off x="7123533" y="3214128"/>
              <a:ext cx="0" cy="5762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344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Прямоугольник 16"/>
          <p:cNvSpPr/>
          <p:nvPr/>
        </p:nvSpPr>
        <p:spPr>
          <a:xfrm>
            <a:off x="-128418" y="-249817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Заголовок 1"/>
          <p:cNvSpPr txBox="1">
            <a:spLocks noGrp="1"/>
          </p:cNvSpPr>
          <p:nvPr>
            <p:ph type="ctrTitle"/>
          </p:nvPr>
        </p:nvSpPr>
        <p:spPr>
          <a:xfrm>
            <a:off x="386017" y="1985383"/>
            <a:ext cx="5693467" cy="2387601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Чемпионат России </a:t>
            </a:r>
            <a:br/>
            <a:r>
              <a:t>«World Skills Russia»</a:t>
            </a:r>
            <a:br/>
            <a:r>
              <a:t>Компетенция информационные кабельные сети</a:t>
            </a:r>
            <a:br/>
            <a:r>
              <a:t>2022 г. Саранск</a:t>
            </a:r>
          </a:p>
        </p:txBody>
      </p:sp>
      <p:sp>
        <p:nvSpPr>
          <p:cNvPr id="162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12806" y="5839254"/>
            <a:ext cx="6075738" cy="445761"/>
          </a:xfrm>
          <a:prstGeom prst="rect">
            <a:avLst/>
          </a:prstGeom>
        </p:spPr>
        <p:txBody>
          <a:bodyPr/>
          <a:lstStyle/>
          <a:p>
            <a:pPr algn="l"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Наставники</a:t>
            </a:r>
            <a:r>
              <a:rPr dirty="0"/>
              <a:t>: </a:t>
            </a:r>
            <a:r>
              <a:rPr dirty="0" err="1"/>
              <a:t>Шилов</a:t>
            </a:r>
            <a:r>
              <a:rPr dirty="0"/>
              <a:t> С. В., </a:t>
            </a:r>
            <a:r>
              <a:rPr dirty="0" err="1"/>
              <a:t>Самусенко</a:t>
            </a:r>
            <a:r>
              <a:rPr dirty="0"/>
              <a:t> И. Н. </a:t>
            </a:r>
          </a:p>
        </p:txBody>
      </p:sp>
      <p:sp>
        <p:nvSpPr>
          <p:cNvPr id="163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3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171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4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2" name="Группа 17"/>
          <p:cNvGrpSpPr/>
          <p:nvPr/>
        </p:nvGrpSpPr>
        <p:grpSpPr>
          <a:xfrm>
            <a:off x="-2110" y="6111630"/>
            <a:ext cx="12196220" cy="589970"/>
            <a:chOff x="0" y="0"/>
            <a:chExt cx="12196220" cy="589968"/>
          </a:xfrm>
        </p:grpSpPr>
        <p:sp>
          <p:nvSpPr>
            <p:cNvPr id="179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83" name="Рисунок 9" descr="Рисунок 9"/>
          <p:cNvPicPr>
            <a:picLocks noChangeAspect="1"/>
          </p:cNvPicPr>
          <p:nvPr/>
        </p:nvPicPr>
        <p:blipFill>
          <a:blip r:embed="rId3"/>
          <a:srcRect t="24750"/>
          <a:stretch>
            <a:fillRect/>
          </a:stretch>
        </p:blipFill>
        <p:spPr>
          <a:xfrm>
            <a:off x="6349829" y="1188865"/>
            <a:ext cx="5401276" cy="541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" name="Заголовок 1"/>
          <p:cNvSpPr txBox="1"/>
          <p:nvPr/>
        </p:nvSpPr>
        <p:spPr>
          <a:xfrm>
            <a:off x="194882" y="4901554"/>
            <a:ext cx="6075737" cy="40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1219169">
              <a:lnSpc>
                <a:spcPct val="90000"/>
              </a:lnSpc>
              <a:defRPr sz="23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 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Козлов</a:t>
            </a:r>
            <a:r>
              <a:rPr dirty="0"/>
              <a:t> </a:t>
            </a:r>
            <a:r>
              <a:rPr dirty="0" err="1"/>
              <a:t>Дмитрий</a:t>
            </a:r>
            <a:endParaRPr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4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6"/>
          <p:cNvSpPr/>
          <p:nvPr/>
        </p:nvSpPr>
        <p:spPr>
          <a:xfrm>
            <a:off x="-128418" y="-249817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Заголовок 1"/>
          <p:cNvSpPr txBox="1">
            <a:spLocks noGrp="1"/>
          </p:cNvSpPr>
          <p:nvPr>
            <p:ph type="ctrTitle"/>
          </p:nvPr>
        </p:nvSpPr>
        <p:spPr>
          <a:xfrm>
            <a:off x="238992" y="2270388"/>
            <a:ext cx="5967676" cy="1858557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Региональный</a:t>
            </a:r>
            <a:r>
              <a:rPr dirty="0"/>
              <a:t> </a:t>
            </a:r>
            <a:r>
              <a:rPr dirty="0" err="1"/>
              <a:t>этап</a:t>
            </a:r>
            <a:r>
              <a:rPr dirty="0"/>
              <a:t> </a:t>
            </a:r>
            <a:r>
              <a:rPr dirty="0" err="1"/>
              <a:t>Чемпионата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профессиональному</a:t>
            </a:r>
            <a:r>
              <a:rPr dirty="0"/>
              <a:t> </a:t>
            </a:r>
            <a:r>
              <a:rPr dirty="0" err="1"/>
              <a:t>мастерству</a:t>
            </a:r>
            <a:r>
              <a:rPr dirty="0"/>
              <a:t> «</a:t>
            </a:r>
            <a:r>
              <a:rPr dirty="0" err="1"/>
              <a:t>Профессионалы</a:t>
            </a:r>
            <a:r>
              <a:rPr dirty="0"/>
              <a:t>»</a:t>
            </a:r>
            <a:br>
              <a:rPr dirty="0"/>
            </a:br>
            <a:r>
              <a:rPr dirty="0"/>
              <a:t>2023 г. </a:t>
            </a:r>
            <a:r>
              <a:rPr dirty="0" err="1"/>
              <a:t>Краснодар</a:t>
            </a:r>
            <a:endParaRPr dirty="0"/>
          </a:p>
        </p:txBody>
      </p:sp>
      <p:sp>
        <p:nvSpPr>
          <p:cNvPr id="189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-25614" y="5806398"/>
            <a:ext cx="5967676" cy="445761"/>
          </a:xfrm>
          <a:prstGeom prst="rect">
            <a:avLst/>
          </a:prstGeom>
        </p:spPr>
        <p:txBody>
          <a:bodyPr/>
          <a:lstStyle/>
          <a:p>
            <a:pPr algn="l"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Наставники: Шилов С. В., Самусенко И. Н., Крупская А. Ф</a:t>
            </a:r>
          </a:p>
        </p:txBody>
      </p:sp>
      <p:sp>
        <p:nvSpPr>
          <p:cNvPr id="190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0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198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1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9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206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0" name="Заголовок 1"/>
          <p:cNvSpPr txBox="1"/>
          <p:nvPr/>
        </p:nvSpPr>
        <p:spPr>
          <a:xfrm>
            <a:off x="186244" y="4588632"/>
            <a:ext cx="6073172" cy="102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lnSpcReduction="10000"/>
          </a:bodyPr>
          <a:lstStyle/>
          <a:p>
            <a:pPr algn="ctr" defTabSz="1219169">
              <a:lnSpc>
                <a:spcPct val="90000"/>
              </a:lnSpc>
              <a:defRPr sz="23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Пикус Даниил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3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Скирдина Алина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3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 место Ноздрачев Никита</a:t>
            </a:r>
          </a:p>
        </p:txBody>
      </p:sp>
      <p:pic>
        <p:nvPicPr>
          <p:cNvPr id="211" name="Рисунок 18" descr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08" y="1220071"/>
            <a:ext cx="5695442" cy="533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99FB9925-2C3C-FE8B-5D7C-451E9C582D66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6"/>
          <p:cNvSpPr/>
          <p:nvPr/>
        </p:nvSpPr>
        <p:spPr>
          <a:xfrm>
            <a:off x="-128418" y="-249817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Заголовок 1"/>
          <p:cNvSpPr txBox="1">
            <a:spLocks noGrp="1"/>
          </p:cNvSpPr>
          <p:nvPr>
            <p:ph type="ctrTitle"/>
          </p:nvPr>
        </p:nvSpPr>
        <p:spPr>
          <a:xfrm>
            <a:off x="238992" y="2270388"/>
            <a:ext cx="5967676" cy="1858557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Региональный</a:t>
            </a:r>
            <a:r>
              <a:rPr dirty="0"/>
              <a:t> </a:t>
            </a:r>
            <a:r>
              <a:rPr dirty="0" err="1"/>
              <a:t>этап</a:t>
            </a:r>
            <a:r>
              <a:rPr dirty="0"/>
              <a:t> </a:t>
            </a:r>
            <a:r>
              <a:rPr dirty="0" err="1"/>
              <a:t>Чемпионата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профессиональному</a:t>
            </a:r>
            <a:r>
              <a:rPr dirty="0"/>
              <a:t> </a:t>
            </a:r>
            <a:r>
              <a:rPr dirty="0" err="1"/>
              <a:t>мастерству</a:t>
            </a:r>
            <a:r>
              <a:rPr dirty="0"/>
              <a:t> «</a:t>
            </a:r>
            <a:r>
              <a:rPr dirty="0" err="1"/>
              <a:t>Профессионалы</a:t>
            </a:r>
            <a:r>
              <a:rPr dirty="0"/>
              <a:t>»</a:t>
            </a:r>
            <a:br>
              <a:rPr dirty="0"/>
            </a:br>
            <a:r>
              <a:rPr dirty="0"/>
              <a:t>202</a:t>
            </a:r>
            <a:r>
              <a:rPr lang="ru-RU" dirty="0"/>
              <a:t>5</a:t>
            </a:r>
            <a:r>
              <a:rPr dirty="0"/>
              <a:t> г. </a:t>
            </a:r>
            <a:r>
              <a:rPr dirty="0" err="1"/>
              <a:t>Краснодар</a:t>
            </a:r>
            <a:endParaRPr dirty="0"/>
          </a:p>
        </p:txBody>
      </p:sp>
      <p:sp>
        <p:nvSpPr>
          <p:cNvPr id="189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-25614" y="5806398"/>
            <a:ext cx="5967676" cy="445761"/>
          </a:xfrm>
          <a:prstGeom prst="rect">
            <a:avLst/>
          </a:prstGeom>
        </p:spPr>
        <p:txBody>
          <a:bodyPr/>
          <a:lstStyle/>
          <a:p>
            <a:pPr algn="l"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Наставники</a:t>
            </a:r>
            <a:r>
              <a:rPr dirty="0"/>
              <a:t>: </a:t>
            </a:r>
            <a:r>
              <a:rPr dirty="0" err="1"/>
              <a:t>Шилов</a:t>
            </a:r>
            <a:r>
              <a:rPr dirty="0"/>
              <a:t> С. В., </a:t>
            </a:r>
            <a:r>
              <a:rPr dirty="0" err="1"/>
              <a:t>Самусенко</a:t>
            </a:r>
            <a:r>
              <a:rPr dirty="0"/>
              <a:t> И. Н.</a:t>
            </a:r>
          </a:p>
        </p:txBody>
      </p:sp>
      <p:sp>
        <p:nvSpPr>
          <p:cNvPr id="190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0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198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1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9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206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0" name="Заголовок 1"/>
          <p:cNvSpPr txBox="1"/>
          <p:nvPr/>
        </p:nvSpPr>
        <p:spPr>
          <a:xfrm>
            <a:off x="186244" y="4588632"/>
            <a:ext cx="6073172" cy="102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1219169">
              <a:lnSpc>
                <a:spcPct val="90000"/>
              </a:lnSpc>
              <a:defRPr sz="23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 </a:t>
            </a:r>
            <a:r>
              <a:rPr dirty="0" err="1"/>
              <a:t>место</a:t>
            </a:r>
            <a:r>
              <a:rPr dirty="0"/>
              <a:t> </a:t>
            </a:r>
            <a:r>
              <a:rPr lang="ru-RU" dirty="0"/>
              <a:t>Черкашин Владислав</a:t>
            </a:r>
            <a:endParaRPr sz="78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3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2</a:t>
            </a:r>
            <a:r>
              <a:rPr dirty="0"/>
              <a:t> </a:t>
            </a:r>
            <a:r>
              <a:rPr dirty="0" err="1"/>
              <a:t>место</a:t>
            </a:r>
            <a:r>
              <a:rPr dirty="0"/>
              <a:t> </a:t>
            </a:r>
            <a:r>
              <a:rPr lang="ru-RU" dirty="0"/>
              <a:t>Чистова Виктория</a:t>
            </a:r>
            <a:endParaRPr sz="7800" dirty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pic>
        <p:nvPicPr>
          <p:cNvPr id="3" name="Рисунок 2" descr="Изображение выглядит как текст, одежда, челове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E62266-0D4A-0278-934D-A32A7A175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99" y="1181100"/>
            <a:ext cx="4549954" cy="537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53B03D3-2439-D9BD-552A-2E6128D66F52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Прямоугольник 16"/>
          <p:cNvSpPr/>
          <p:nvPr/>
        </p:nvSpPr>
        <p:spPr>
          <a:xfrm>
            <a:off x="-196655" y="-186742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Заголовок 1"/>
          <p:cNvSpPr txBox="1">
            <a:spLocks noGrp="1"/>
          </p:cNvSpPr>
          <p:nvPr>
            <p:ph type="ctrTitle"/>
          </p:nvPr>
        </p:nvSpPr>
        <p:spPr>
          <a:xfrm>
            <a:off x="117161" y="2732593"/>
            <a:ext cx="6013666" cy="13928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Региональные робототехнические соревнования «PromRobo»</a:t>
            </a:r>
            <a:br/>
            <a:r>
              <a:t>2023 г. Анапа</a:t>
            </a:r>
          </a:p>
        </p:txBody>
      </p:sp>
      <p:sp>
        <p:nvSpPr>
          <p:cNvPr id="243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0" y="5874034"/>
            <a:ext cx="6247988" cy="445761"/>
          </a:xfrm>
          <a:prstGeom prst="rect">
            <a:avLst/>
          </a:prstGeom>
        </p:spPr>
        <p:txBody>
          <a:bodyPr/>
          <a:lstStyle/>
          <a:p>
            <a:pPr algn="l"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Наставники: Шилов С. В., Самусенко И. Н., Корженков А. В. </a:t>
            </a:r>
          </a:p>
        </p:txBody>
      </p:sp>
      <p:sp>
        <p:nvSpPr>
          <p:cNvPr id="244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6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4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252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5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3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260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2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4" name="Заголовок 1"/>
          <p:cNvSpPr txBox="1"/>
          <p:nvPr/>
        </p:nvSpPr>
        <p:spPr>
          <a:xfrm>
            <a:off x="90622" y="4422122"/>
            <a:ext cx="6066743" cy="1155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Босенко Всеволод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Жилин Даниил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Омелаев Артем</a:t>
            </a:r>
          </a:p>
        </p:txBody>
      </p:sp>
      <p:pic>
        <p:nvPicPr>
          <p:cNvPr id="265" name="Рисунок 18" descr="Рисунок 18"/>
          <p:cNvPicPr>
            <a:picLocks noChangeAspect="1"/>
          </p:cNvPicPr>
          <p:nvPr/>
        </p:nvPicPr>
        <p:blipFill>
          <a:blip r:embed="rId3"/>
          <a:srcRect l="19265" t="14030" r="36145"/>
          <a:stretch>
            <a:fillRect/>
          </a:stretch>
        </p:blipFill>
        <p:spPr>
          <a:xfrm>
            <a:off x="6388220" y="1257498"/>
            <a:ext cx="4910733" cy="532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85AF8EF-7C3F-8D0D-B3D4-B8B36F0084DE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Прямоугольник 16"/>
          <p:cNvSpPr/>
          <p:nvPr/>
        </p:nvSpPr>
        <p:spPr>
          <a:xfrm>
            <a:off x="-128418" y="-249817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Заголовок 1"/>
          <p:cNvSpPr txBox="1">
            <a:spLocks noGrp="1"/>
          </p:cNvSpPr>
          <p:nvPr>
            <p:ph type="ctrTitle"/>
          </p:nvPr>
        </p:nvSpPr>
        <p:spPr>
          <a:xfrm>
            <a:off x="-1" y="1751514"/>
            <a:ext cx="6282246" cy="2387601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Краевой конкурс проектов обучающихся детских технопарков «Траектория успеха»</a:t>
            </a:r>
            <a:br/>
            <a:r>
              <a:t>2024 г. Краснодар</a:t>
            </a:r>
          </a:p>
        </p:txBody>
      </p:sp>
      <p:sp>
        <p:nvSpPr>
          <p:cNvPr id="324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0" y="5848365"/>
            <a:ext cx="6111245" cy="445761"/>
          </a:xfrm>
          <a:prstGeom prst="rect">
            <a:avLst/>
          </a:prstGeom>
        </p:spPr>
        <p:txBody>
          <a:bodyPr/>
          <a:lstStyle/>
          <a:p>
            <a:pPr algn="l" defTabSz="1170403">
              <a:lnSpc>
                <a:spcPct val="72000"/>
              </a:lnSpc>
              <a:spcBef>
                <a:spcPts val="1200"/>
              </a:spcBef>
              <a:defRPr sz="144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Наставники: Стаценко А. М., Воронова Л. А., Шилов С. В., Самусенко И. Н.</a:t>
            </a:r>
          </a:p>
        </p:txBody>
      </p:sp>
      <p:sp>
        <p:nvSpPr>
          <p:cNvPr id="325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7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5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333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36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4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341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5" name="Заголовок 1"/>
          <p:cNvSpPr txBox="1"/>
          <p:nvPr/>
        </p:nvSpPr>
        <p:spPr>
          <a:xfrm>
            <a:off x="107750" y="4414192"/>
            <a:ext cx="6066744" cy="142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Пикус Даниил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Бохан Константин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Богомолов Егор</a:t>
            </a:r>
            <a:endParaRPr sz="2500"/>
          </a:p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 место Жилин Даниил</a:t>
            </a:r>
          </a:p>
        </p:txBody>
      </p:sp>
      <p:pic>
        <p:nvPicPr>
          <p:cNvPr id="346" name="Рисунок 18" descr="Рисунок 18"/>
          <p:cNvPicPr>
            <a:picLocks noChangeAspect="1"/>
          </p:cNvPicPr>
          <p:nvPr/>
        </p:nvPicPr>
        <p:blipFill>
          <a:blip r:embed="rId3"/>
          <a:srcRect l="13568" r="6803"/>
          <a:stretch>
            <a:fillRect/>
          </a:stretch>
        </p:blipFill>
        <p:spPr>
          <a:xfrm>
            <a:off x="6282380" y="1220656"/>
            <a:ext cx="5646352" cy="531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35B953C-8F28-77B4-A3C6-0B4ACF593993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Прямоугольник 16"/>
          <p:cNvSpPr/>
          <p:nvPr/>
        </p:nvSpPr>
        <p:spPr>
          <a:xfrm>
            <a:off x="-110054" y="-212142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0" name="Заголовок 1"/>
          <p:cNvSpPr txBox="1">
            <a:spLocks noGrp="1"/>
          </p:cNvSpPr>
          <p:nvPr>
            <p:ph type="ctrTitle"/>
          </p:nvPr>
        </p:nvSpPr>
        <p:spPr>
          <a:xfrm>
            <a:off x="192441" y="2427936"/>
            <a:ext cx="6013666" cy="1577845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Краевой инженерный хакатон «CYBERONEhack»</a:t>
            </a:r>
            <a:br/>
            <a:r>
              <a:t>2024 г. Анапа</a:t>
            </a:r>
          </a:p>
        </p:txBody>
      </p:sp>
      <p:sp>
        <p:nvSpPr>
          <p:cNvPr id="381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0" y="5865436"/>
            <a:ext cx="6066743" cy="445761"/>
          </a:xfrm>
          <a:prstGeom prst="rect">
            <a:avLst/>
          </a:prstGeom>
        </p:spPr>
        <p:txBody>
          <a:bodyPr/>
          <a:lstStyle/>
          <a:p>
            <a:pPr algn="l"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Наставники: Стаценко А. М., Самусенко И. Н.</a:t>
            </a:r>
          </a:p>
        </p:txBody>
      </p:sp>
      <p:sp>
        <p:nvSpPr>
          <p:cNvPr id="382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4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92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390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1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3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5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6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1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398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9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0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02" name="Заголовок 1"/>
          <p:cNvSpPr txBox="1"/>
          <p:nvPr/>
        </p:nvSpPr>
        <p:spPr>
          <a:xfrm>
            <a:off x="165902" y="4623015"/>
            <a:ext cx="6066743" cy="72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lnSpcReduction="10000"/>
          </a:bodyPr>
          <a:lstStyle/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Никулин Виталий 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 Некрасов Владимир</a:t>
            </a:r>
          </a:p>
        </p:txBody>
      </p:sp>
      <p:pic>
        <p:nvPicPr>
          <p:cNvPr id="403" name="Рисунок 9" descr="Рисунок 9"/>
          <p:cNvPicPr>
            <a:picLocks noChangeAspect="1"/>
          </p:cNvPicPr>
          <p:nvPr/>
        </p:nvPicPr>
        <p:blipFill>
          <a:blip r:embed="rId3"/>
          <a:srcRect l="20475" t="14692" r="23577" b="7407"/>
          <a:stretch>
            <a:fillRect/>
          </a:stretch>
        </p:blipFill>
        <p:spPr>
          <a:xfrm>
            <a:off x="6327409" y="1177818"/>
            <a:ext cx="5150781" cy="537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224B916-5673-C5C4-992F-711CD1AB7978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Прямоугольник 16"/>
          <p:cNvSpPr/>
          <p:nvPr/>
        </p:nvSpPr>
        <p:spPr>
          <a:xfrm>
            <a:off x="-110054" y="-186742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1" name="Заголовок 1"/>
          <p:cNvSpPr txBox="1">
            <a:spLocks noGrp="1"/>
          </p:cNvSpPr>
          <p:nvPr>
            <p:ph type="ctrTitle"/>
          </p:nvPr>
        </p:nvSpPr>
        <p:spPr>
          <a:xfrm>
            <a:off x="218979" y="2498866"/>
            <a:ext cx="6013667" cy="1486785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Краевой инженерный хакатон «ECOhack»</a:t>
            </a:r>
            <a:br/>
            <a:r>
              <a:t>2024 г. Лабинск кванториум</a:t>
            </a:r>
          </a:p>
        </p:txBody>
      </p:sp>
      <p:sp>
        <p:nvSpPr>
          <p:cNvPr id="462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-1063502" y="5865436"/>
            <a:ext cx="6022450" cy="445761"/>
          </a:xfrm>
          <a:prstGeom prst="rect">
            <a:avLst/>
          </a:prstGeom>
        </p:spPr>
        <p:txBody>
          <a:bodyPr/>
          <a:lstStyle/>
          <a:p>
            <a:pPr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Наставники: Стаценко А. М., Крупская А. Ф.</a:t>
            </a:r>
          </a:p>
        </p:txBody>
      </p:sp>
      <p:sp>
        <p:nvSpPr>
          <p:cNvPr id="463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4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5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8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73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471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2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4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5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6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7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82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479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0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1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83" name="Заголовок 1"/>
          <p:cNvSpPr txBox="1"/>
          <p:nvPr/>
        </p:nvSpPr>
        <p:spPr>
          <a:xfrm>
            <a:off x="192441" y="4673815"/>
            <a:ext cx="6066743" cy="42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место Черкашин Владислав</a:t>
            </a:r>
          </a:p>
        </p:txBody>
      </p:sp>
      <p:pic>
        <p:nvPicPr>
          <p:cNvPr id="484" name="Рисунок 31" descr="Рисунок 31"/>
          <p:cNvPicPr>
            <a:picLocks noChangeAspect="1"/>
          </p:cNvPicPr>
          <p:nvPr/>
        </p:nvPicPr>
        <p:blipFill>
          <a:blip r:embed="rId3"/>
          <a:srcRect l="7684" t="26240" r="1520" b="862"/>
          <a:stretch>
            <a:fillRect/>
          </a:stretch>
        </p:blipFill>
        <p:spPr>
          <a:xfrm>
            <a:off x="6452329" y="1234494"/>
            <a:ext cx="4918636" cy="526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BBAE473-AA7A-94C9-BBC5-D8D1FD044488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Прямоугольник 16"/>
          <p:cNvSpPr/>
          <p:nvPr/>
        </p:nvSpPr>
        <p:spPr>
          <a:xfrm>
            <a:off x="-110054" y="-186742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Заголовок 1"/>
          <p:cNvSpPr txBox="1">
            <a:spLocks noGrp="1"/>
          </p:cNvSpPr>
          <p:nvPr>
            <p:ph type="ctrTitle"/>
          </p:nvPr>
        </p:nvSpPr>
        <p:spPr>
          <a:xfrm>
            <a:off x="148232" y="2478117"/>
            <a:ext cx="6013666" cy="1528284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Краевой инженерный хакатон «CODEhack»</a:t>
            </a:r>
            <a:br/>
            <a:r>
              <a:t>2024 г. Краснодар</a:t>
            </a:r>
          </a:p>
        </p:txBody>
      </p:sp>
      <p:sp>
        <p:nvSpPr>
          <p:cNvPr id="489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-1140342" y="5852629"/>
            <a:ext cx="6022450" cy="445761"/>
          </a:xfrm>
          <a:prstGeom prst="rect">
            <a:avLst/>
          </a:prstGeom>
        </p:spPr>
        <p:txBody>
          <a:bodyPr/>
          <a:lstStyle/>
          <a:p>
            <a:pPr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Наставники: Самусенко И. Н., Шилов С. В.</a:t>
            </a:r>
          </a:p>
        </p:txBody>
      </p:sp>
      <p:sp>
        <p:nvSpPr>
          <p:cNvPr id="490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7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0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498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01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9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506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8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10" name="Заголовок 1"/>
          <p:cNvSpPr txBox="1"/>
          <p:nvPr/>
        </p:nvSpPr>
        <p:spPr>
          <a:xfrm>
            <a:off x="121693" y="4706634"/>
            <a:ext cx="6066744" cy="44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место Жилин Даниил</a:t>
            </a:r>
          </a:p>
        </p:txBody>
      </p:sp>
      <p:pic>
        <p:nvPicPr>
          <p:cNvPr id="511" name="Рисунок 9" descr="Рисунок 9"/>
          <p:cNvPicPr>
            <a:picLocks noChangeAspect="1"/>
          </p:cNvPicPr>
          <p:nvPr/>
        </p:nvPicPr>
        <p:blipFill>
          <a:blip r:embed="rId3"/>
          <a:srcRect l="16493" r="10689" b="344"/>
          <a:stretch>
            <a:fillRect/>
          </a:stretch>
        </p:blipFill>
        <p:spPr>
          <a:xfrm>
            <a:off x="6337584" y="1239709"/>
            <a:ext cx="5157582" cy="529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41B30316-01C9-C294-DCB0-B485406E8E7A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Прямоугольник 16"/>
          <p:cNvSpPr/>
          <p:nvPr/>
        </p:nvSpPr>
        <p:spPr>
          <a:xfrm>
            <a:off x="-110054" y="-186742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4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5" name="Заголовок 1"/>
          <p:cNvSpPr txBox="1">
            <a:spLocks noGrp="1"/>
          </p:cNvSpPr>
          <p:nvPr>
            <p:ph type="ctrTitle"/>
          </p:nvPr>
        </p:nvSpPr>
        <p:spPr>
          <a:xfrm>
            <a:off x="148232" y="2537718"/>
            <a:ext cx="6013666" cy="1409082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Краевой</a:t>
            </a:r>
            <a:r>
              <a:rPr dirty="0"/>
              <a:t> </a:t>
            </a:r>
            <a:r>
              <a:rPr dirty="0" err="1"/>
              <a:t>инженерный</a:t>
            </a:r>
            <a:r>
              <a:rPr dirty="0"/>
              <a:t> </a:t>
            </a:r>
            <a:r>
              <a:rPr dirty="0" err="1"/>
              <a:t>хакатон</a:t>
            </a:r>
            <a:r>
              <a:rPr dirty="0"/>
              <a:t> «</a:t>
            </a:r>
            <a:r>
              <a:rPr dirty="0" err="1"/>
              <a:t>IThack</a:t>
            </a:r>
            <a:r>
              <a:rPr dirty="0"/>
              <a:t>»</a:t>
            </a:r>
            <a:br>
              <a:rPr dirty="0"/>
            </a:br>
            <a:r>
              <a:rPr dirty="0"/>
              <a:t>2024 г. </a:t>
            </a:r>
            <a:r>
              <a:rPr dirty="0" err="1"/>
              <a:t>Лабинск</a:t>
            </a:r>
            <a:r>
              <a:rPr dirty="0"/>
              <a:t> </a:t>
            </a:r>
            <a:r>
              <a:rPr dirty="0" err="1"/>
              <a:t>кванториум</a:t>
            </a:r>
            <a:endParaRPr dirty="0"/>
          </a:p>
        </p:txBody>
      </p:sp>
      <p:sp>
        <p:nvSpPr>
          <p:cNvPr id="516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0" y="5863094"/>
            <a:ext cx="6013666" cy="445761"/>
          </a:xfrm>
          <a:prstGeom prst="rect">
            <a:avLst/>
          </a:prstGeom>
        </p:spPr>
        <p:txBody>
          <a:bodyPr/>
          <a:lstStyle/>
          <a:p>
            <a:pPr algn="l"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Наставники: Стаценко А. М., Крупская А. Ф.</a:t>
            </a:r>
          </a:p>
        </p:txBody>
      </p:sp>
      <p:sp>
        <p:nvSpPr>
          <p:cNvPr id="517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8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9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2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3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4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27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525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6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28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0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1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2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6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533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4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5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37" name="Заголовок 1"/>
          <p:cNvSpPr txBox="1"/>
          <p:nvPr/>
        </p:nvSpPr>
        <p:spPr>
          <a:xfrm>
            <a:off x="121693" y="4446275"/>
            <a:ext cx="6066744" cy="917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место Карабановский Александр</a:t>
            </a:r>
            <a:endParaRPr sz="78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9">
              <a:lnSpc>
                <a:spcPct val="90000"/>
              </a:lnSpc>
              <a:defRPr sz="2400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место Тарасов Егор</a:t>
            </a:r>
          </a:p>
        </p:txBody>
      </p:sp>
      <p:pic>
        <p:nvPicPr>
          <p:cNvPr id="538" name="Рисунок 18" descr="Рисунок 18"/>
          <p:cNvPicPr>
            <a:picLocks noChangeAspect="1"/>
          </p:cNvPicPr>
          <p:nvPr/>
        </p:nvPicPr>
        <p:blipFill>
          <a:blip r:embed="rId3"/>
          <a:srcRect r="5248"/>
          <a:stretch>
            <a:fillRect/>
          </a:stretch>
        </p:blipFill>
        <p:spPr>
          <a:xfrm>
            <a:off x="6279297" y="1269326"/>
            <a:ext cx="5692522" cy="523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4B08635-0956-2980-F643-FE59A62D6315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20" y="-11702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255" y="248810"/>
            <a:ext cx="8573267" cy="44576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</a:t>
            </a:r>
          </a:p>
        </p:txBody>
      </p:sp>
      <p:pic>
        <p:nvPicPr>
          <p:cNvPr id="20" name="Рисунок 19" descr="Изображение выглядит как Шрифт, Графика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B8896E2-6C3A-D822-D4D4-DA8B91239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6" y="1709726"/>
            <a:ext cx="2846717" cy="6433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DC728-48DD-F3A2-D1B2-7D64AF798C67}"/>
              </a:ext>
            </a:extLst>
          </p:cNvPr>
          <p:cNvSpPr txBox="1"/>
          <p:nvPr/>
        </p:nvSpPr>
        <p:spPr>
          <a:xfrm>
            <a:off x="819509" y="4008408"/>
            <a:ext cx="10808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сетевого взаимодействия заключены договоры с ФГБОУ 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КубГТУ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ФГБОУ ВО «Армавирский государственный педагогический университет», ФГАОУ ВО «МФТИ», ГАПОУ КК ЛАТ, ГБПОУ КК ЛСТТ, ГБПОУ «Лабинский медицинский колледж», ГБОУ СПО Технологический колледж № 43 г. Москва, ГАПОУ «МЦК-КТИТС» г. Казань, МОБУ СОШ №7 им, Н.И. Павленко г. Ейска, Автономная некоммерческая организация «Центр сохранения и развития культуры «Новая линия» г. Лабинск, Автономная некоммерческая организация дополнительного образования «Научное общество умных и творческих», ФГАОУ ВО «МФТИ»</a:t>
            </a:r>
          </a:p>
        </p:txBody>
      </p:sp>
      <p:pic>
        <p:nvPicPr>
          <p:cNvPr id="32" name="Рисунок 31" descr="Изображение выглядит как снимок экрана, Графика, текс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0F8D6E5-5EF3-68B9-5FDB-79234A9DE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14" y="1133672"/>
            <a:ext cx="3235755" cy="182022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7D0561A-C39B-9A25-80D6-892C50B3F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67" y="1425088"/>
            <a:ext cx="4081554" cy="82109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ка, Шрифт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B9565006-5D82-293D-ADB3-3BE3F6F0C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66" y="2508220"/>
            <a:ext cx="3975976" cy="124746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графический дизайн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4CF2AF7-4BA7-11E2-D27E-A6321C2103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54" y="2385424"/>
            <a:ext cx="3741853" cy="137113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EDF64B9-924A-8CA1-D424-A0DA9CC25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89931" l="9082" r="89941">
                        <a14:foregroundMark x1="38477" y1="43056" x2="38477" y2="43056"/>
                        <a14:foregroundMark x1="54199" y1="46354" x2="54199" y2="46354"/>
                        <a14:foregroundMark x1="59375" y1="30903" x2="59375" y2="30903"/>
                        <a14:foregroundMark x1="58105" y1="61285" x2="58105" y2="61285"/>
                        <a14:foregroundMark x1="72266" y1="43750" x2="72266" y2="43750"/>
                        <a14:foregroundMark x1="14844" y1="50174" x2="14844" y2="50174"/>
                        <a14:foregroundMark x1="9082" y1="36458" x2="9082" y2="36458"/>
                        <a14:foregroundMark x1="16504" y1="53299" x2="16504" y2="53299"/>
                        <a14:foregroundMark x1="24219" y1="39063" x2="24219" y2="39063"/>
                        <a14:foregroundMark x1="38477" y1="73090" x2="38477" y2="73090"/>
                        <a14:foregroundMark x1="40625" y1="74132" x2="40625" y2="74132"/>
                        <a14:foregroundMark x1="39258" y1="85764" x2="39258" y2="85764"/>
                        <a14:foregroundMark x1="40625" y1="85243" x2="40625" y2="85243"/>
                        <a14:foregroundMark x1="43750" y1="85243" x2="43750" y2="85243"/>
                        <a14:foregroundMark x1="47363" y1="85417" x2="47363" y2="85417"/>
                        <a14:foregroundMark x1="45996" y1="74653" x2="45996" y2="74653"/>
                        <a14:foregroundMark x1="47070" y1="73438" x2="47070" y2="73438"/>
                        <a14:foregroundMark x1="50195" y1="73611" x2="50195" y2="73611"/>
                        <a14:foregroundMark x1="53711" y1="74479" x2="53711" y2="74479"/>
                        <a14:foregroundMark x1="57422" y1="75174" x2="57422" y2="75174"/>
                        <a14:foregroundMark x1="61133" y1="75000" x2="61133" y2="75000"/>
                        <a14:foregroundMark x1="64258" y1="74132" x2="64258" y2="74132"/>
                        <a14:foregroundMark x1="68945" y1="75521" x2="68945" y2="75521"/>
                        <a14:foregroundMark x1="70898" y1="74479" x2="70898" y2="74479"/>
                        <a14:foregroundMark x1="75000" y1="75174" x2="75000" y2="75174"/>
                        <a14:foregroundMark x1="77246" y1="73958" x2="77246" y2="73958"/>
                        <a14:foregroundMark x1="81152" y1="75174" x2="81152" y2="75174"/>
                        <a14:foregroundMark x1="71094" y1="49826" x2="71094" y2="49826"/>
                        <a14:foregroundMark x1="62793" y1="47743" x2="62793" y2="47743"/>
                        <a14:foregroundMark x1="48145" y1="40104" x2="48145" y2="40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29" y="2450478"/>
            <a:ext cx="2230173" cy="1254472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D60D2C9-ECF1-CA68-F13C-BD909507FD88}"/>
              </a:ext>
            </a:extLst>
          </p:cNvPr>
          <p:cNvSpPr/>
          <p:nvPr/>
        </p:nvSpPr>
        <p:spPr>
          <a:xfrm>
            <a:off x="362465" y="3859592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E925AF1-0DBB-E8A0-7B2F-904FE6901B60}"/>
              </a:ext>
            </a:extLst>
          </p:cNvPr>
          <p:cNvSpPr/>
          <p:nvPr/>
        </p:nvSpPr>
        <p:spPr>
          <a:xfrm>
            <a:off x="7147236" y="3858977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92474F4-B82D-BBEC-8F8A-C21C082A5F99}"/>
              </a:ext>
            </a:extLst>
          </p:cNvPr>
          <p:cNvSpPr/>
          <p:nvPr/>
        </p:nvSpPr>
        <p:spPr>
          <a:xfrm>
            <a:off x="5493898" y="3862689"/>
            <a:ext cx="1182818" cy="115350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Прямоугольник 16"/>
          <p:cNvSpPr/>
          <p:nvPr/>
        </p:nvSpPr>
        <p:spPr>
          <a:xfrm>
            <a:off x="-110054" y="-186742"/>
            <a:ext cx="12416043" cy="6858001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7" name="Прямоугольник 4"/>
          <p:cNvSpPr/>
          <p:nvPr/>
        </p:nvSpPr>
        <p:spPr>
          <a:xfrm>
            <a:off x="-4810" y="6305939"/>
            <a:ext cx="5601592" cy="40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0716" y="10839"/>
                </a:lnTo>
                <a:lnTo>
                  <a:pt x="21600" y="21600"/>
                </a:lnTo>
                <a:lnTo>
                  <a:pt x="0" y="21127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8" name="Заголовок 1"/>
          <p:cNvSpPr txBox="1">
            <a:spLocks noGrp="1"/>
          </p:cNvSpPr>
          <p:nvPr>
            <p:ph type="ctrTitle"/>
          </p:nvPr>
        </p:nvSpPr>
        <p:spPr>
          <a:xfrm>
            <a:off x="148232" y="2254071"/>
            <a:ext cx="6013666" cy="1976375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>
                <a:sym typeface="Times New Roman"/>
              </a:rPr>
              <a:t>Международный конкурс по созданию </a:t>
            </a:r>
            <a:r>
              <a:rPr lang="en-US" sz="3200" dirty="0">
                <a:sym typeface="Times New Roman"/>
              </a:rPr>
              <a:t>AR </a:t>
            </a:r>
            <a:r>
              <a:rPr lang="ru-RU" sz="3200" dirty="0">
                <a:sym typeface="Times New Roman"/>
              </a:rPr>
              <a:t>и </a:t>
            </a:r>
            <a:r>
              <a:rPr lang="en-US" sz="3200" dirty="0">
                <a:sym typeface="Times New Roman"/>
              </a:rPr>
              <a:t>VR </a:t>
            </a:r>
            <a:r>
              <a:rPr lang="ru-RU" sz="3200" dirty="0">
                <a:sym typeface="Times New Roman"/>
              </a:rPr>
              <a:t>проектов «за</a:t>
            </a:r>
            <a:r>
              <a:rPr lang="en-US" sz="3200" dirty="0">
                <a:sym typeface="Times New Roman"/>
              </a:rPr>
              <a:t>VAR</a:t>
            </a:r>
            <a:r>
              <a:rPr lang="ru-RU" sz="3200" dirty="0">
                <a:sym typeface="Times New Roman"/>
              </a:rPr>
              <a:t>ка»</a:t>
            </a:r>
            <a:endParaRPr dirty="0"/>
          </a:p>
        </p:txBody>
      </p:sp>
      <p:sp>
        <p:nvSpPr>
          <p:cNvPr id="599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0" y="5865436"/>
            <a:ext cx="6022450" cy="445761"/>
          </a:xfrm>
          <a:prstGeom prst="rect">
            <a:avLst/>
          </a:prstGeom>
        </p:spPr>
        <p:txBody>
          <a:bodyPr/>
          <a:lstStyle/>
          <a:p>
            <a:pPr algn="l">
              <a:defRPr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Наставник</a:t>
            </a:r>
            <a:r>
              <a:rPr dirty="0"/>
              <a:t>: </a:t>
            </a:r>
            <a:r>
              <a:rPr lang="ru-RU" dirty="0"/>
              <a:t>Шилов</a:t>
            </a:r>
            <a:r>
              <a:rPr dirty="0"/>
              <a:t> </a:t>
            </a:r>
            <a:r>
              <a:rPr lang="ru-RU" dirty="0"/>
              <a:t>С</a:t>
            </a:r>
            <a:r>
              <a:rPr dirty="0"/>
              <a:t>. </a:t>
            </a:r>
            <a:r>
              <a:rPr lang="ru-RU" dirty="0"/>
              <a:t>В</a:t>
            </a:r>
            <a:r>
              <a:rPr dirty="0"/>
              <a:t>. </a:t>
            </a:r>
          </a:p>
        </p:txBody>
      </p:sp>
      <p:sp>
        <p:nvSpPr>
          <p:cNvPr id="600" name="Прямоугольник 3"/>
          <p:cNvSpPr/>
          <p:nvPr/>
        </p:nvSpPr>
        <p:spPr>
          <a:xfrm>
            <a:off x="-4220" y="-9526"/>
            <a:ext cx="12196220" cy="182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8" y="113"/>
                </a:moveTo>
                <a:lnTo>
                  <a:pt x="20292" y="57"/>
                </a:lnTo>
                <a:lnTo>
                  <a:pt x="21232" y="0"/>
                </a:lnTo>
                <a:lnTo>
                  <a:pt x="21591" y="113"/>
                </a:lnTo>
                <a:lnTo>
                  <a:pt x="19232" y="14248"/>
                </a:lnTo>
                <a:lnTo>
                  <a:pt x="1610" y="14006"/>
                </a:lnTo>
                <a:lnTo>
                  <a:pt x="8" y="21600"/>
                </a:lnTo>
                <a:cubicBezTo>
                  <a:pt x="-9" y="13919"/>
                  <a:pt x="8" y="4771"/>
                  <a:pt x="8" y="113"/>
                </a:cubicBez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1" name="Прямоугольник 3"/>
          <p:cNvSpPr/>
          <p:nvPr/>
        </p:nvSpPr>
        <p:spPr>
          <a:xfrm>
            <a:off x="-2582" y="-7147"/>
            <a:ext cx="12027898" cy="165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5" y="93"/>
                </a:moveTo>
                <a:lnTo>
                  <a:pt x="21404" y="0"/>
                </a:lnTo>
                <a:lnTo>
                  <a:pt x="21592" y="62"/>
                </a:lnTo>
                <a:lnTo>
                  <a:pt x="19385" y="13723"/>
                </a:lnTo>
                <a:lnTo>
                  <a:pt x="1620" y="13491"/>
                </a:lnTo>
                <a:lnTo>
                  <a:pt x="9" y="21600"/>
                </a:lnTo>
                <a:cubicBezTo>
                  <a:pt x="-8" y="14193"/>
                  <a:pt x="5" y="4585"/>
                  <a:pt x="5" y="93"/>
                </a:cubicBezTo>
                <a:close/>
              </a:path>
            </a:pathLst>
          </a:custGeom>
          <a:solidFill>
            <a:srgbClr val="051D6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" y="44768"/>
            <a:ext cx="869564" cy="1034626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Прямоугольник 10"/>
          <p:cNvSpPr/>
          <p:nvPr/>
        </p:nvSpPr>
        <p:spPr>
          <a:xfrm rot="1200000">
            <a:off x="1221234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4" name="Прямоугольник 10"/>
          <p:cNvSpPr/>
          <p:nvPr/>
        </p:nvSpPr>
        <p:spPr>
          <a:xfrm rot="1200000">
            <a:off x="1657004" y="-60555"/>
            <a:ext cx="149187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5" name="Прямоугольник 10"/>
          <p:cNvSpPr/>
          <p:nvPr/>
        </p:nvSpPr>
        <p:spPr>
          <a:xfrm rot="1200000">
            <a:off x="2110052" y="-60556"/>
            <a:ext cx="149188" cy="115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600" extrusionOk="0">
                <a:moveTo>
                  <a:pt x="3220" y="869"/>
                </a:moveTo>
                <a:lnTo>
                  <a:pt x="21264" y="0"/>
                </a:lnTo>
                <a:cubicBezTo>
                  <a:pt x="21600" y="6854"/>
                  <a:pt x="18269" y="13994"/>
                  <a:pt x="18605" y="20847"/>
                </a:cubicBezTo>
                <a:lnTo>
                  <a:pt x="0" y="21600"/>
                </a:lnTo>
                <a:lnTo>
                  <a:pt x="3220" y="869"/>
                </a:lnTo>
                <a:close/>
              </a:path>
            </a:pathLst>
          </a:custGeom>
          <a:solidFill>
            <a:srgbClr val="5A6D9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6" name="Прямоугольник 13"/>
          <p:cNvSpPr/>
          <p:nvPr/>
        </p:nvSpPr>
        <p:spPr>
          <a:xfrm rot="19463459">
            <a:off x="27713" y="1698165"/>
            <a:ext cx="1066055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7" name="Прямоугольник 14"/>
          <p:cNvSpPr/>
          <p:nvPr/>
        </p:nvSpPr>
        <p:spPr>
          <a:xfrm>
            <a:off x="1524000" y="1396285"/>
            <a:ext cx="4570549" cy="119063"/>
          </a:xfrm>
          <a:prstGeom prst="rect">
            <a:avLst/>
          </a:prstGeom>
          <a:solidFill>
            <a:srgbClr val="F09D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10" name="Группа 7"/>
          <p:cNvGrpSpPr/>
          <p:nvPr/>
        </p:nvGrpSpPr>
        <p:grpSpPr>
          <a:xfrm>
            <a:off x="-4222" y="6448864"/>
            <a:ext cx="12196221" cy="409130"/>
            <a:chOff x="0" y="0"/>
            <a:chExt cx="12196220" cy="409129"/>
          </a:xfrm>
        </p:grpSpPr>
        <p:sp>
          <p:nvSpPr>
            <p:cNvPr id="608" name="Прямоугольник 4"/>
            <p:cNvSpPr/>
            <p:nvPr/>
          </p:nvSpPr>
          <p:spPr>
            <a:xfrm>
              <a:off x="-1" y="-1"/>
              <a:ext cx="6098111" cy="40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90" y="0"/>
                  </a:lnTo>
                  <a:lnTo>
                    <a:pt x="20716" y="10839"/>
                  </a:lnTo>
                  <a:lnTo>
                    <a:pt x="21600" y="21600"/>
                  </a:lnTo>
                  <a:lnTo>
                    <a:pt x="0" y="2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9" name="Прямоугольник 5"/>
            <p:cNvSpPr/>
            <p:nvPr/>
          </p:nvSpPr>
          <p:spPr>
            <a:xfrm>
              <a:off x="5920926" y="272497"/>
              <a:ext cx="6275294" cy="136633"/>
            </a:xfrm>
            <a:prstGeom prst="rect">
              <a:avLst/>
            </a:prstGeom>
            <a:solidFill>
              <a:srgbClr val="051D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11" name="Прямоугольник 23"/>
          <p:cNvSpPr/>
          <p:nvPr/>
        </p:nvSpPr>
        <p:spPr>
          <a:xfrm rot="2547314">
            <a:off x="5353187" y="6563435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2" name="Прямоугольник 23"/>
          <p:cNvSpPr/>
          <p:nvPr/>
        </p:nvSpPr>
        <p:spPr>
          <a:xfrm rot="2547314">
            <a:off x="4690310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3" name="Прямоугольник 23"/>
          <p:cNvSpPr/>
          <p:nvPr/>
        </p:nvSpPr>
        <p:spPr>
          <a:xfrm rot="2547314">
            <a:off x="4447423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4" name="Прямоугольник 23"/>
          <p:cNvSpPr/>
          <p:nvPr/>
        </p:nvSpPr>
        <p:spPr>
          <a:xfrm rot="2547314">
            <a:off x="4191315" y="6258583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5" name="Прямоугольник 23"/>
          <p:cNvSpPr/>
          <p:nvPr/>
        </p:nvSpPr>
        <p:spPr>
          <a:xfrm rot="2547314">
            <a:off x="3945137" y="6257837"/>
            <a:ext cx="529459" cy="75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"/>
                </a:moveTo>
                <a:lnTo>
                  <a:pt x="21600" y="0"/>
                </a:lnTo>
                <a:lnTo>
                  <a:pt x="18334" y="21600"/>
                </a:lnTo>
                <a:lnTo>
                  <a:pt x="0" y="21600"/>
                </a:lnTo>
                <a:lnTo>
                  <a:pt x="0" y="21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19" name="Группа 17"/>
          <p:cNvGrpSpPr/>
          <p:nvPr/>
        </p:nvGrpSpPr>
        <p:grpSpPr>
          <a:xfrm>
            <a:off x="-4222" y="6111630"/>
            <a:ext cx="12196221" cy="589970"/>
            <a:chOff x="0" y="0"/>
            <a:chExt cx="12196220" cy="589968"/>
          </a:xfrm>
        </p:grpSpPr>
        <p:sp>
          <p:nvSpPr>
            <p:cNvPr id="616" name="Прямоугольник 15"/>
            <p:cNvSpPr/>
            <p:nvPr/>
          </p:nvSpPr>
          <p:spPr>
            <a:xfrm>
              <a:off x="0" y="1601"/>
              <a:ext cx="576429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7" name="Прямоугольник 28"/>
            <p:cNvSpPr/>
            <p:nvPr/>
          </p:nvSpPr>
          <p:spPr>
            <a:xfrm>
              <a:off x="6183261" y="465970"/>
              <a:ext cx="6012960" cy="122856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8" name="Прямоугольник 29"/>
            <p:cNvSpPr/>
            <p:nvPr/>
          </p:nvSpPr>
          <p:spPr>
            <a:xfrm rot="2700000">
              <a:off x="5616274" y="235453"/>
              <a:ext cx="715281" cy="119063"/>
            </a:xfrm>
            <a:prstGeom prst="rect">
              <a:avLst/>
            </a:prstGeom>
            <a:solidFill>
              <a:srgbClr val="F09D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0" name="Заголовок 1"/>
          <p:cNvSpPr txBox="1"/>
          <p:nvPr/>
        </p:nvSpPr>
        <p:spPr>
          <a:xfrm>
            <a:off x="121693" y="4619476"/>
            <a:ext cx="6066744" cy="856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938760">
              <a:lnSpc>
                <a:spcPct val="90000"/>
              </a:lnSpc>
              <a:defRPr sz="1848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3 место</a:t>
            </a:r>
            <a:r>
              <a:rPr lang="en-US" dirty="0"/>
              <a:t>:</a:t>
            </a:r>
          </a:p>
          <a:p>
            <a:pPr algn="ctr" defTabSz="938760">
              <a:lnSpc>
                <a:spcPct val="90000"/>
              </a:lnSpc>
              <a:defRPr sz="1848">
                <a:solidFill>
                  <a:srgbClr val="DA25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Шилов Сергей Сергеевич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456" y="1179993"/>
            <a:ext cx="3983298" cy="536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BB2F0D4-CBF0-6FDA-AEA7-DF9BC7DB2B39}"/>
              </a:ext>
            </a:extLst>
          </p:cNvPr>
          <p:cNvSpPr txBox="1">
            <a:spLocks/>
          </p:cNvSpPr>
          <p:nvPr/>
        </p:nvSpPr>
        <p:spPr>
          <a:xfrm>
            <a:off x="1807255" y="248810"/>
            <a:ext cx="8573267" cy="44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Wingdings 2" pitchFamily="18" charset="2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16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20" y="-5352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255" y="248810"/>
            <a:ext cx="8573267" cy="44576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321369" y="1111155"/>
            <a:ext cx="971534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+7928-333-55-60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sjm@inbox.ru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056" y="3430792"/>
            <a:ext cx="1567490" cy="152671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97056" y="4912890"/>
            <a:ext cx="153439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84181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20" y="-11702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255" y="248810"/>
            <a:ext cx="8573267" cy="44576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оборудование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E0B2EB-A05F-A605-867C-9ECB5AE1EC05}"/>
              </a:ext>
            </a:extLst>
          </p:cNvPr>
          <p:cNvSpPr/>
          <p:nvPr/>
        </p:nvSpPr>
        <p:spPr>
          <a:xfrm>
            <a:off x="697441" y="1645335"/>
            <a:ext cx="2470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Контролеры домашней автоматизации и беспроводной сигнализации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7C73493-77D2-7597-791F-847F4D6E8521}"/>
              </a:ext>
            </a:extLst>
          </p:cNvPr>
          <p:cNvSpPr/>
          <p:nvPr/>
        </p:nvSpPr>
        <p:spPr>
          <a:xfrm>
            <a:off x="3541217" y="1645335"/>
            <a:ext cx="247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Патч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панели различных категорий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97AE744-50A1-8CCE-2E9F-2085255645A9}"/>
              </a:ext>
            </a:extLst>
          </p:cNvPr>
          <p:cNvSpPr/>
          <p:nvPr/>
        </p:nvSpPr>
        <p:spPr>
          <a:xfrm>
            <a:off x="6874605" y="1736538"/>
            <a:ext cx="1927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jack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категорий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2CA2EF-BDEE-9863-02A5-6AC0E9B1D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50" b="71458" l="10000" r="90000">
                        <a14:foregroundMark x1="25313" y1="23750" x2="57500" y2="26458"/>
                        <a14:foregroundMark x1="70313" y1="71458" x2="36719" y2="7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36" b="22583"/>
          <a:stretch/>
        </p:blipFill>
        <p:spPr>
          <a:xfrm>
            <a:off x="560740" y="4835927"/>
            <a:ext cx="2476960" cy="1091994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89734D0-E9CB-554F-38DD-EF0AECFFF928}"/>
              </a:ext>
            </a:extLst>
          </p:cNvPr>
          <p:cNvSpPr/>
          <p:nvPr/>
        </p:nvSpPr>
        <p:spPr>
          <a:xfrm>
            <a:off x="506223" y="4276016"/>
            <a:ext cx="247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Коммутаторы и маршрутизаторы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621A93E-F10C-DD08-1604-69907B9A3799}"/>
              </a:ext>
            </a:extLst>
          </p:cNvPr>
          <p:cNvSpPr/>
          <p:nvPr/>
        </p:nvSpPr>
        <p:spPr>
          <a:xfrm>
            <a:off x="3261995" y="4234068"/>
            <a:ext cx="2470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материалы(</a:t>
            </a:r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витопарный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кабель, коннекторы и </a:t>
            </a:r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E272319-99F1-C45B-681E-84140F198687}"/>
              </a:ext>
            </a:extLst>
          </p:cNvPr>
          <p:cNvSpPr/>
          <p:nvPr/>
        </p:nvSpPr>
        <p:spPr>
          <a:xfrm>
            <a:off x="6125064" y="4225717"/>
            <a:ext cx="2470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муфты и кроссы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B6A05E4-5AF9-E895-B222-0E023B99E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071688"/>
            <a:ext cx="2912533" cy="218440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электроника, Электронная техника, синтезатор&#10;&#10;Автоматически созданное описание">
            <a:extLst>
              <a:ext uri="{FF2B5EF4-FFF2-40B4-BE49-F238E27FC236}">
                <a16:creationId xmlns:a16="http://schemas.microsoft.com/office/drawing/2014/main" id="{1496A076-34BC-D8BE-B839-8F19CE6A6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00" y="2218995"/>
            <a:ext cx="2623464" cy="174897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грушка, Игрушечный блок, пластик&#10;&#10;Автоматически созданное описание">
            <a:extLst>
              <a:ext uri="{FF2B5EF4-FFF2-40B4-BE49-F238E27FC236}">
                <a16:creationId xmlns:a16="http://schemas.microsoft.com/office/drawing/2014/main" id="{4A8FC3D1-B2AD-9B67-6AC7-85BA952B7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95" y="2439554"/>
            <a:ext cx="2430472" cy="155064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438857A-5A1C-B0E9-F009-26AEBB0A84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19" y="2064455"/>
            <a:ext cx="1074517" cy="2002309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5BCEB04-864B-F52D-133F-83F90F20B797}"/>
              </a:ext>
            </a:extLst>
          </p:cNvPr>
          <p:cNvSpPr/>
          <p:nvPr/>
        </p:nvSpPr>
        <p:spPr>
          <a:xfrm>
            <a:off x="9014498" y="1757697"/>
            <a:ext cx="2470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шкафы и стойки</a:t>
            </a:r>
          </a:p>
        </p:txBody>
      </p:sp>
      <p:pic>
        <p:nvPicPr>
          <p:cNvPr id="58" name="Рисунок 57" descr="Изображение выглядит как Красочность, кабель, пишущи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5428842-5A6D-81AB-34E2-D10E1F9CF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68" y="4967249"/>
            <a:ext cx="2146289" cy="101352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ушилка для посуды, кухонные принадлежности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1F3C76F-46B1-0CD5-7092-189C10FF13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39" y="4503017"/>
            <a:ext cx="2073440" cy="2073440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D46FF7A-4541-3028-551C-77C3F7F314BD}"/>
              </a:ext>
            </a:extLst>
          </p:cNvPr>
          <p:cNvSpPr/>
          <p:nvPr/>
        </p:nvSpPr>
        <p:spPr>
          <a:xfrm>
            <a:off x="8935469" y="4262218"/>
            <a:ext cx="2470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и стенды</a:t>
            </a:r>
          </a:p>
        </p:txBody>
      </p:sp>
      <p:pic>
        <p:nvPicPr>
          <p:cNvPr id="65" name="Рисунок 64" descr="Изображение выглядит как текст, инструмен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9AFEF7-20B1-BCB3-CDDE-DD4B0EBD51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0"/>
          <a:stretch/>
        </p:blipFill>
        <p:spPr>
          <a:xfrm>
            <a:off x="9626630" y="4539211"/>
            <a:ext cx="1228699" cy="20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17" y="-8471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651" y="248810"/>
            <a:ext cx="9104783" cy="44576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и совместная разработка программ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59553187"/>
              </p:ext>
            </p:extLst>
          </p:nvPr>
        </p:nvGraphicFramePr>
        <p:xfrm>
          <a:off x="2029889" y="1547541"/>
          <a:ext cx="8128000" cy="450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460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17" y="-8471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452" y="55266"/>
            <a:ext cx="9784481" cy="1018728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 компетенций на базе школы для формирования начального кадрового резерва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779705" y="5061057"/>
            <a:ext cx="8331083" cy="20307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779705" y="4905375"/>
            <a:ext cx="0" cy="175989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809274" y="4883832"/>
            <a:ext cx="0" cy="179121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916706" y="4883832"/>
            <a:ext cx="0" cy="179121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934325" y="4902244"/>
            <a:ext cx="1681" cy="14229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0110788" y="4902244"/>
            <a:ext cx="1681" cy="154107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916706" y="5044542"/>
            <a:ext cx="0" cy="179121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44974345"/>
              </p:ext>
            </p:extLst>
          </p:nvPr>
        </p:nvGraphicFramePr>
        <p:xfrm>
          <a:off x="886948" y="27107"/>
          <a:ext cx="10499034" cy="647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56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14132" y="-100354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5026"/>
            <a:ext cx="9371244" cy="726531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ориентированное обучение и стажировки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907696088"/>
              </p:ext>
            </p:extLst>
          </p:nvPr>
        </p:nvGraphicFramePr>
        <p:xfrm>
          <a:off x="2029888" y="1547541"/>
          <a:ext cx="9034965" cy="450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2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17" y="-9741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4237" y="285121"/>
            <a:ext cx="7195451" cy="53699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исследовательские проекты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964234300"/>
              </p:ext>
            </p:extLst>
          </p:nvPr>
        </p:nvGraphicFramePr>
        <p:xfrm>
          <a:off x="1524000" y="1630867"/>
          <a:ext cx="8128000" cy="450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26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17" y="-9741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8568" y="292476"/>
            <a:ext cx="6305598" cy="44576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платформ</a:t>
            </a: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422313773"/>
              </p:ext>
            </p:extLst>
          </p:nvPr>
        </p:nvGraphicFramePr>
        <p:xfrm>
          <a:off x="2029889" y="1013830"/>
          <a:ext cx="8128000" cy="450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Изображение выглядит как шаблон, Графика, пиксе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A331A2D-2D0C-BAE4-2116-4E854FA8F3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01" y="4919604"/>
            <a:ext cx="1074603" cy="1074603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0EA9741-E0CD-8F92-3F87-45D3196A6C48}"/>
              </a:ext>
            </a:extLst>
          </p:cNvPr>
          <p:cNvCxnSpPr>
            <a:cxnSpLocks/>
          </p:cNvCxnSpPr>
          <p:nvPr/>
        </p:nvCxnSpPr>
        <p:spPr>
          <a:xfrm>
            <a:off x="6093889" y="4693444"/>
            <a:ext cx="0" cy="22764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2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28417" y="-110117"/>
            <a:ext cx="1241604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-4809" y="6305939"/>
            <a:ext cx="5601590" cy="409128"/>
          </a:xfrm>
          <a:custGeom>
            <a:avLst/>
            <a:gdLst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567243 h 567243"/>
              <a:gd name="connsiteX3" fmla="*/ 0 w 6426200"/>
              <a:gd name="connsiteY3" fmla="*/ 567243 h 567243"/>
              <a:gd name="connsiteX4" fmla="*/ 0 w 6426200"/>
              <a:gd name="connsiteY4" fmla="*/ 0 h 567243"/>
              <a:gd name="connsiteX0" fmla="*/ 0 w 6426200"/>
              <a:gd name="connsiteY0" fmla="*/ 0 h 567243"/>
              <a:gd name="connsiteX1" fmla="*/ 6426200 w 6426200"/>
              <a:gd name="connsiteY1" fmla="*/ 0 h 567243"/>
              <a:gd name="connsiteX2" fmla="*/ 6426200 w 6426200"/>
              <a:gd name="connsiteY2" fmla="*/ 297367 h 567243"/>
              <a:gd name="connsiteX3" fmla="*/ 6426200 w 6426200"/>
              <a:gd name="connsiteY3" fmla="*/ 567243 h 567243"/>
              <a:gd name="connsiteX4" fmla="*/ 0 w 6426200"/>
              <a:gd name="connsiteY4" fmla="*/ 567243 h 567243"/>
              <a:gd name="connsiteX5" fmla="*/ 0 w 6426200"/>
              <a:gd name="connsiteY5" fmla="*/ 0 h 5672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426200 w 6978650"/>
              <a:gd name="connsiteY2" fmla="*/ 29736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  <a:gd name="connsiteX0" fmla="*/ 0 w 6978650"/>
              <a:gd name="connsiteY0" fmla="*/ 0 h 579943"/>
              <a:gd name="connsiteX1" fmla="*/ 6426200 w 6978650"/>
              <a:gd name="connsiteY1" fmla="*/ 0 h 579943"/>
              <a:gd name="connsiteX2" fmla="*/ 6692900 w 6978650"/>
              <a:gd name="connsiteY2" fmla="*/ 291017 h 579943"/>
              <a:gd name="connsiteX3" fmla="*/ 6978650 w 6978650"/>
              <a:gd name="connsiteY3" fmla="*/ 579943 h 579943"/>
              <a:gd name="connsiteX4" fmla="*/ 0 w 6978650"/>
              <a:gd name="connsiteY4" fmla="*/ 567243 h 579943"/>
              <a:gd name="connsiteX5" fmla="*/ 0 w 6978650"/>
              <a:gd name="connsiteY5" fmla="*/ 0 h 5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50" h="579943">
                <a:moveTo>
                  <a:pt x="0" y="0"/>
                </a:moveTo>
                <a:lnTo>
                  <a:pt x="6426200" y="0"/>
                </a:lnTo>
                <a:lnTo>
                  <a:pt x="6692900" y="291017"/>
                </a:lnTo>
                <a:lnTo>
                  <a:pt x="6978650" y="579943"/>
                </a:lnTo>
                <a:lnTo>
                  <a:pt x="0" y="567243"/>
                </a:lnTo>
                <a:lnTo>
                  <a:pt x="0" y="0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/>
          <p:nvPr/>
        </p:nvSpPr>
        <p:spPr>
          <a:xfrm>
            <a:off x="-4219" y="-9525"/>
            <a:ext cx="12196219" cy="1820226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1177 w 12193177"/>
              <a:gd name="connsiteY0" fmla="*/ 0 h 1599350"/>
              <a:gd name="connsiteX1" fmla="*/ 12193177 w 12193177"/>
              <a:gd name="connsiteY1" fmla="*/ 0 h 1599350"/>
              <a:gd name="connsiteX2" fmla="*/ 10860424 w 12193177"/>
              <a:gd name="connsiteY2" fmla="*/ 1046578 h 1599350"/>
              <a:gd name="connsiteX3" fmla="*/ 906052 w 12193177"/>
              <a:gd name="connsiteY3" fmla="*/ 1028699 h 1599350"/>
              <a:gd name="connsiteX4" fmla="*/ 5965 w 12193177"/>
              <a:gd name="connsiteY4" fmla="*/ 1599350 h 1599350"/>
              <a:gd name="connsiteX5" fmla="*/ 1177 w 12193177"/>
              <a:gd name="connsiteY5" fmla="*/ 0 h 1599350"/>
              <a:gd name="connsiteX0" fmla="*/ 4197 w 12196197"/>
              <a:gd name="connsiteY0" fmla="*/ 0 h 1590981"/>
              <a:gd name="connsiteX1" fmla="*/ 12196197 w 12196197"/>
              <a:gd name="connsiteY1" fmla="*/ 0 h 1590981"/>
              <a:gd name="connsiteX2" fmla="*/ 10863444 w 12196197"/>
              <a:gd name="connsiteY2" fmla="*/ 1046578 h 1590981"/>
              <a:gd name="connsiteX3" fmla="*/ 909072 w 12196197"/>
              <a:gd name="connsiteY3" fmla="*/ 1028699 h 1590981"/>
              <a:gd name="connsiteX4" fmla="*/ 4246 w 12196197"/>
              <a:gd name="connsiteY4" fmla="*/ 1590981 h 1590981"/>
              <a:gd name="connsiteX5" fmla="*/ 4197 w 12196197"/>
              <a:gd name="connsiteY5" fmla="*/ 0 h 1590981"/>
              <a:gd name="connsiteX0" fmla="*/ 4197 w 12196197"/>
              <a:gd name="connsiteY0" fmla="*/ 4184 h 1595165"/>
              <a:gd name="connsiteX1" fmla="*/ 11462631 w 12196197"/>
              <a:gd name="connsiteY1" fmla="*/ 0 h 1595165"/>
              <a:gd name="connsiteX2" fmla="*/ 12196197 w 12196197"/>
              <a:gd name="connsiteY2" fmla="*/ 4184 h 1595165"/>
              <a:gd name="connsiteX3" fmla="*/ 10863444 w 12196197"/>
              <a:gd name="connsiteY3" fmla="*/ 1050762 h 1595165"/>
              <a:gd name="connsiteX4" fmla="*/ 909072 w 12196197"/>
              <a:gd name="connsiteY4" fmla="*/ 1032883 h 1595165"/>
              <a:gd name="connsiteX5" fmla="*/ 4246 w 12196197"/>
              <a:gd name="connsiteY5" fmla="*/ 1595165 h 1595165"/>
              <a:gd name="connsiteX6" fmla="*/ 4197 w 12196197"/>
              <a:gd name="connsiteY6" fmla="*/ 4184 h 1595165"/>
              <a:gd name="connsiteX0" fmla="*/ 4197 w 12196197"/>
              <a:gd name="connsiteY0" fmla="*/ 8368 h 1599349"/>
              <a:gd name="connsiteX1" fmla="*/ 11462631 w 12196197"/>
              <a:gd name="connsiteY1" fmla="*/ 4184 h 1599349"/>
              <a:gd name="connsiteX2" fmla="*/ 11993377 w 12196197"/>
              <a:gd name="connsiteY2" fmla="*/ 0 h 1599349"/>
              <a:gd name="connsiteX3" fmla="*/ 12196197 w 12196197"/>
              <a:gd name="connsiteY3" fmla="*/ 8368 h 1599349"/>
              <a:gd name="connsiteX4" fmla="*/ 10863444 w 12196197"/>
              <a:gd name="connsiteY4" fmla="*/ 1054946 h 1599349"/>
              <a:gd name="connsiteX5" fmla="*/ 909072 w 12196197"/>
              <a:gd name="connsiteY5" fmla="*/ 1037067 h 1599349"/>
              <a:gd name="connsiteX6" fmla="*/ 4246 w 12196197"/>
              <a:gd name="connsiteY6" fmla="*/ 1599349 h 1599349"/>
              <a:gd name="connsiteX7" fmla="*/ 4197 w 12196197"/>
              <a:gd name="connsiteY7" fmla="*/ 8368 h 15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197" h="1599349">
                <a:moveTo>
                  <a:pt x="4197" y="8368"/>
                </a:moveTo>
                <a:lnTo>
                  <a:pt x="11462631" y="4184"/>
                </a:lnTo>
                <a:lnTo>
                  <a:pt x="11993377" y="0"/>
                </a:lnTo>
                <a:lnTo>
                  <a:pt x="12196197" y="8368"/>
                </a:lnTo>
                <a:lnTo>
                  <a:pt x="10863444" y="1054946"/>
                </a:lnTo>
                <a:lnTo>
                  <a:pt x="909072" y="1037067"/>
                </a:lnTo>
                <a:lnTo>
                  <a:pt x="4246" y="1599349"/>
                </a:lnTo>
                <a:cubicBezTo>
                  <a:pt x="-5279" y="1030637"/>
                  <a:pt x="4197" y="353243"/>
                  <a:pt x="4197" y="8368"/>
                </a:cubicBez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81" y="-7146"/>
            <a:ext cx="12027896" cy="1658515"/>
          </a:xfrm>
          <a:custGeom>
            <a:avLst/>
            <a:gdLst>
              <a:gd name="connsiteX0" fmla="*/ 0 w 12192000"/>
              <a:gd name="connsiteY0" fmla="*/ 0 h 1034625"/>
              <a:gd name="connsiteX1" fmla="*/ 12192000 w 12192000"/>
              <a:gd name="connsiteY1" fmla="*/ 0 h 1034625"/>
              <a:gd name="connsiteX2" fmla="*/ 12192000 w 12192000"/>
              <a:gd name="connsiteY2" fmla="*/ 1034625 h 1034625"/>
              <a:gd name="connsiteX3" fmla="*/ 0 w 12192000"/>
              <a:gd name="connsiteY3" fmla="*/ 1034625 h 1034625"/>
              <a:gd name="connsiteX4" fmla="*/ 0 w 12192000"/>
              <a:gd name="connsiteY4" fmla="*/ 0 h 1034625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0 w 12192000"/>
              <a:gd name="connsiteY3" fmla="*/ 1034625 h 1046578"/>
              <a:gd name="connsiteX4" fmla="*/ 0 w 12192000"/>
              <a:gd name="connsiteY4" fmla="*/ 0 h 1046578"/>
              <a:gd name="connsiteX0" fmla="*/ 0 w 12192000"/>
              <a:gd name="connsiteY0" fmla="*/ 0 h 1046578"/>
              <a:gd name="connsiteX1" fmla="*/ 12192000 w 12192000"/>
              <a:gd name="connsiteY1" fmla="*/ 0 h 1046578"/>
              <a:gd name="connsiteX2" fmla="*/ 10859247 w 12192000"/>
              <a:gd name="connsiteY2" fmla="*/ 1046578 h 1046578"/>
              <a:gd name="connsiteX3" fmla="*/ 904875 w 12192000"/>
              <a:gd name="connsiteY3" fmla="*/ 1028699 h 1046578"/>
              <a:gd name="connsiteX4" fmla="*/ 0 w 12192000"/>
              <a:gd name="connsiteY4" fmla="*/ 1034625 h 1046578"/>
              <a:gd name="connsiteX5" fmla="*/ 0 w 12192000"/>
              <a:gd name="connsiteY5" fmla="*/ 0 h 1046578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0 h 1653750"/>
              <a:gd name="connsiteX1" fmla="*/ 12192000 w 12192000"/>
              <a:gd name="connsiteY1" fmla="*/ 0 h 1653750"/>
              <a:gd name="connsiteX2" fmla="*/ 10859247 w 12192000"/>
              <a:gd name="connsiteY2" fmla="*/ 1046578 h 1653750"/>
              <a:gd name="connsiteX3" fmla="*/ 904875 w 12192000"/>
              <a:gd name="connsiteY3" fmla="*/ 1028699 h 1653750"/>
              <a:gd name="connsiteX4" fmla="*/ 9526 w 12192000"/>
              <a:gd name="connsiteY4" fmla="*/ 1653750 h 1653750"/>
              <a:gd name="connsiteX5" fmla="*/ 0 w 12192000"/>
              <a:gd name="connsiteY5" fmla="*/ 0 h 1653750"/>
              <a:gd name="connsiteX0" fmla="*/ 0 w 12192000"/>
              <a:gd name="connsiteY0" fmla="*/ 14289 h 1668039"/>
              <a:gd name="connsiteX1" fmla="*/ 11986005 w 12192000"/>
              <a:gd name="connsiteY1" fmla="*/ 0 h 1668039"/>
              <a:gd name="connsiteX2" fmla="*/ 12192000 w 12192000"/>
              <a:gd name="connsiteY2" fmla="*/ 14289 h 1668039"/>
              <a:gd name="connsiteX3" fmla="*/ 10859247 w 12192000"/>
              <a:gd name="connsiteY3" fmla="*/ 1060867 h 1668039"/>
              <a:gd name="connsiteX4" fmla="*/ 904875 w 12192000"/>
              <a:gd name="connsiteY4" fmla="*/ 1042988 h 1668039"/>
              <a:gd name="connsiteX5" fmla="*/ 9526 w 12192000"/>
              <a:gd name="connsiteY5" fmla="*/ 1668039 h 1668039"/>
              <a:gd name="connsiteX6" fmla="*/ 0 w 12192000"/>
              <a:gd name="connsiteY6" fmla="*/ 14289 h 1668039"/>
              <a:gd name="connsiteX0" fmla="*/ 0 w 12091399"/>
              <a:gd name="connsiteY0" fmla="*/ 14289 h 1668039"/>
              <a:gd name="connsiteX1" fmla="*/ 11986005 w 12091399"/>
              <a:gd name="connsiteY1" fmla="*/ 0 h 1668039"/>
              <a:gd name="connsiteX2" fmla="*/ 12091399 w 12091399"/>
              <a:gd name="connsiteY2" fmla="*/ 2 h 1668039"/>
              <a:gd name="connsiteX3" fmla="*/ 10859247 w 12091399"/>
              <a:gd name="connsiteY3" fmla="*/ 1060867 h 1668039"/>
              <a:gd name="connsiteX4" fmla="*/ 904875 w 12091399"/>
              <a:gd name="connsiteY4" fmla="*/ 1042988 h 1668039"/>
              <a:gd name="connsiteX5" fmla="*/ 9526 w 12091399"/>
              <a:gd name="connsiteY5" fmla="*/ 1668039 h 1668039"/>
              <a:gd name="connsiteX6" fmla="*/ 0 w 12091399"/>
              <a:gd name="connsiteY6" fmla="*/ 14289 h 1668039"/>
              <a:gd name="connsiteX0" fmla="*/ 0 w 12091399"/>
              <a:gd name="connsiteY0" fmla="*/ 14287 h 1668037"/>
              <a:gd name="connsiteX1" fmla="*/ 11990797 w 12091399"/>
              <a:gd name="connsiteY1" fmla="*/ 7141 h 1668037"/>
              <a:gd name="connsiteX2" fmla="*/ 12091399 w 12091399"/>
              <a:gd name="connsiteY2" fmla="*/ 0 h 1668037"/>
              <a:gd name="connsiteX3" fmla="*/ 10859247 w 12091399"/>
              <a:gd name="connsiteY3" fmla="*/ 1060865 h 1668037"/>
              <a:gd name="connsiteX4" fmla="*/ 904875 w 12091399"/>
              <a:gd name="connsiteY4" fmla="*/ 1042986 h 1668037"/>
              <a:gd name="connsiteX5" fmla="*/ 9526 w 12091399"/>
              <a:gd name="connsiteY5" fmla="*/ 1668037 h 1668037"/>
              <a:gd name="connsiteX6" fmla="*/ 0 w 12091399"/>
              <a:gd name="connsiteY6" fmla="*/ 14287 h 1668037"/>
              <a:gd name="connsiteX0" fmla="*/ 0 w 12096190"/>
              <a:gd name="connsiteY0" fmla="*/ 7146 h 1660896"/>
              <a:gd name="connsiteX1" fmla="*/ 11990797 w 12096190"/>
              <a:gd name="connsiteY1" fmla="*/ 0 h 1660896"/>
              <a:gd name="connsiteX2" fmla="*/ 12096190 w 12096190"/>
              <a:gd name="connsiteY2" fmla="*/ 4765 h 1660896"/>
              <a:gd name="connsiteX3" fmla="*/ 10859247 w 12096190"/>
              <a:gd name="connsiteY3" fmla="*/ 1053724 h 1660896"/>
              <a:gd name="connsiteX4" fmla="*/ 904875 w 12096190"/>
              <a:gd name="connsiteY4" fmla="*/ 1035845 h 1660896"/>
              <a:gd name="connsiteX5" fmla="*/ 9526 w 12096190"/>
              <a:gd name="connsiteY5" fmla="*/ 1660896 h 1660896"/>
              <a:gd name="connsiteX6" fmla="*/ 0 w 12096190"/>
              <a:gd name="connsiteY6" fmla="*/ 7146 h 1660896"/>
              <a:gd name="connsiteX0" fmla="*/ 2597 w 12098787"/>
              <a:gd name="connsiteY0" fmla="*/ 7146 h 1658515"/>
              <a:gd name="connsiteX1" fmla="*/ 11993394 w 12098787"/>
              <a:gd name="connsiteY1" fmla="*/ 0 h 1658515"/>
              <a:gd name="connsiteX2" fmla="*/ 12098787 w 12098787"/>
              <a:gd name="connsiteY2" fmla="*/ 4765 h 1658515"/>
              <a:gd name="connsiteX3" fmla="*/ 10861844 w 12098787"/>
              <a:gd name="connsiteY3" fmla="*/ 1053724 h 1658515"/>
              <a:gd name="connsiteX4" fmla="*/ 907472 w 12098787"/>
              <a:gd name="connsiteY4" fmla="*/ 1035845 h 1658515"/>
              <a:gd name="connsiteX5" fmla="*/ 4938 w 12098787"/>
              <a:gd name="connsiteY5" fmla="*/ 1658515 h 1658515"/>
              <a:gd name="connsiteX6" fmla="*/ 2597 w 12098787"/>
              <a:gd name="connsiteY6" fmla="*/ 7146 h 16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787" h="1658515">
                <a:moveTo>
                  <a:pt x="2597" y="7146"/>
                </a:moveTo>
                <a:lnTo>
                  <a:pt x="11993394" y="0"/>
                </a:lnTo>
                <a:lnTo>
                  <a:pt x="12098787" y="4765"/>
                </a:lnTo>
                <a:lnTo>
                  <a:pt x="10861844" y="1053724"/>
                </a:lnTo>
                <a:lnTo>
                  <a:pt x="907472" y="1035845"/>
                </a:lnTo>
                <a:lnTo>
                  <a:pt x="4938" y="1658515"/>
                </a:lnTo>
                <a:cubicBezTo>
                  <a:pt x="-4587" y="1089803"/>
                  <a:pt x="2597" y="352021"/>
                  <a:pt x="2597" y="7146"/>
                </a:cubicBezTo>
                <a:close/>
              </a:path>
            </a:pathLst>
          </a:custGeom>
          <a:solidFill>
            <a:srgbClr val="051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" y="44768"/>
            <a:ext cx="869564" cy="103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200000">
            <a:off x="1221235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0"/>
          <p:cNvSpPr/>
          <p:nvPr/>
        </p:nvSpPr>
        <p:spPr>
          <a:xfrm rot="1200000">
            <a:off x="1657004" y="-60555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0">
            <a:off x="2110053" y="-60556"/>
            <a:ext cx="149186" cy="1151825"/>
          </a:xfrm>
          <a:custGeom>
            <a:avLst/>
            <a:gdLst>
              <a:gd name="connsiteX0" fmla="*/ 0 w 131482"/>
              <a:gd name="connsiteY0" fmla="*/ 0 h 1058438"/>
              <a:gd name="connsiteX1" fmla="*/ 131482 w 131482"/>
              <a:gd name="connsiteY1" fmla="*/ 0 h 1058438"/>
              <a:gd name="connsiteX2" fmla="*/ 131482 w 131482"/>
              <a:gd name="connsiteY2" fmla="*/ 1058438 h 1058438"/>
              <a:gd name="connsiteX3" fmla="*/ 0 w 131482"/>
              <a:gd name="connsiteY3" fmla="*/ 1058438 h 1058438"/>
              <a:gd name="connsiteX4" fmla="*/ 0 w 131482"/>
              <a:gd name="connsiteY4" fmla="*/ 0 h 1058438"/>
              <a:gd name="connsiteX0" fmla="*/ 0 w 131482"/>
              <a:gd name="connsiteY0" fmla="*/ 37974 h 1096412"/>
              <a:gd name="connsiteX1" fmla="*/ 124418 w 131482"/>
              <a:gd name="connsiteY1" fmla="*/ 0 h 1096412"/>
              <a:gd name="connsiteX2" fmla="*/ 131482 w 131482"/>
              <a:gd name="connsiteY2" fmla="*/ 1096412 h 1096412"/>
              <a:gd name="connsiteX3" fmla="*/ 0 w 131482"/>
              <a:gd name="connsiteY3" fmla="*/ 1096412 h 1096412"/>
              <a:gd name="connsiteX4" fmla="*/ 0 w 131482"/>
              <a:gd name="connsiteY4" fmla="*/ 37974 h 1096412"/>
              <a:gd name="connsiteX0" fmla="*/ 0 w 146400"/>
              <a:gd name="connsiteY0" fmla="*/ 37974 h 1096412"/>
              <a:gd name="connsiteX1" fmla="*/ 124418 w 146400"/>
              <a:gd name="connsiteY1" fmla="*/ 0 h 1096412"/>
              <a:gd name="connsiteX2" fmla="*/ 146400 w 146400"/>
              <a:gd name="connsiteY2" fmla="*/ 1090983 h 1096412"/>
              <a:gd name="connsiteX3" fmla="*/ 0 w 146400"/>
              <a:gd name="connsiteY3" fmla="*/ 1096412 h 1096412"/>
              <a:gd name="connsiteX4" fmla="*/ 0 w 146400"/>
              <a:gd name="connsiteY4" fmla="*/ 37974 h 1096412"/>
              <a:gd name="connsiteX0" fmla="*/ 21959 w 168359"/>
              <a:gd name="connsiteY0" fmla="*/ 37974 h 1138193"/>
              <a:gd name="connsiteX1" fmla="*/ 146377 w 168359"/>
              <a:gd name="connsiteY1" fmla="*/ 0 h 1138193"/>
              <a:gd name="connsiteX2" fmla="*/ 168359 w 168359"/>
              <a:gd name="connsiteY2" fmla="*/ 1090983 h 1138193"/>
              <a:gd name="connsiteX3" fmla="*/ 0 w 168359"/>
              <a:gd name="connsiteY3" fmla="*/ 1138193 h 1138193"/>
              <a:gd name="connsiteX4" fmla="*/ 21959 w 168359"/>
              <a:gd name="connsiteY4" fmla="*/ 37974 h 1138193"/>
              <a:gd name="connsiteX0" fmla="*/ 21959 w 146564"/>
              <a:gd name="connsiteY0" fmla="*/ 37974 h 1138193"/>
              <a:gd name="connsiteX1" fmla="*/ 146377 w 146564"/>
              <a:gd name="connsiteY1" fmla="*/ 0 h 1138193"/>
              <a:gd name="connsiteX2" fmla="*/ 130385 w 146564"/>
              <a:gd name="connsiteY2" fmla="*/ 1098047 h 1138193"/>
              <a:gd name="connsiteX3" fmla="*/ 0 w 146564"/>
              <a:gd name="connsiteY3" fmla="*/ 1138193 h 1138193"/>
              <a:gd name="connsiteX4" fmla="*/ 21959 w 146564"/>
              <a:gd name="connsiteY4" fmla="*/ 37974 h 1138193"/>
              <a:gd name="connsiteX0" fmla="*/ 21959 w 148580"/>
              <a:gd name="connsiteY0" fmla="*/ 46316 h 1146535"/>
              <a:gd name="connsiteX1" fmla="*/ 148409 w 148580"/>
              <a:gd name="connsiteY1" fmla="*/ 0 h 1146535"/>
              <a:gd name="connsiteX2" fmla="*/ 130385 w 148580"/>
              <a:gd name="connsiteY2" fmla="*/ 1106389 h 1146535"/>
              <a:gd name="connsiteX3" fmla="*/ 0 w 148580"/>
              <a:gd name="connsiteY3" fmla="*/ 1146535 h 1146535"/>
              <a:gd name="connsiteX4" fmla="*/ 21959 w 148580"/>
              <a:gd name="connsiteY4" fmla="*/ 46316 h 1146535"/>
              <a:gd name="connsiteX0" fmla="*/ 23383 w 150004"/>
              <a:gd name="connsiteY0" fmla="*/ 46316 h 1149588"/>
              <a:gd name="connsiteX1" fmla="*/ 149833 w 150004"/>
              <a:gd name="connsiteY1" fmla="*/ 0 h 1149588"/>
              <a:gd name="connsiteX2" fmla="*/ 131809 w 150004"/>
              <a:gd name="connsiteY2" fmla="*/ 1106389 h 1149588"/>
              <a:gd name="connsiteX3" fmla="*/ 0 w 150004"/>
              <a:gd name="connsiteY3" fmla="*/ 1149588 h 1149588"/>
              <a:gd name="connsiteX4" fmla="*/ 23383 w 150004"/>
              <a:gd name="connsiteY4" fmla="*/ 46316 h 1149588"/>
              <a:gd name="connsiteX0" fmla="*/ 23383 w 150000"/>
              <a:gd name="connsiteY0" fmla="*/ 46316 h 1149588"/>
              <a:gd name="connsiteX1" fmla="*/ 149833 w 150000"/>
              <a:gd name="connsiteY1" fmla="*/ 0 h 1149588"/>
              <a:gd name="connsiteX2" fmla="*/ 131201 w 150000"/>
              <a:gd name="connsiteY2" fmla="*/ 1111679 h 1149588"/>
              <a:gd name="connsiteX3" fmla="*/ 0 w 150000"/>
              <a:gd name="connsiteY3" fmla="*/ 1149588 h 1149588"/>
              <a:gd name="connsiteX4" fmla="*/ 23383 w 150000"/>
              <a:gd name="connsiteY4" fmla="*/ 46316 h 1149588"/>
              <a:gd name="connsiteX0" fmla="*/ 22569 w 149186"/>
              <a:gd name="connsiteY0" fmla="*/ 46316 h 1151825"/>
              <a:gd name="connsiteX1" fmla="*/ 149019 w 149186"/>
              <a:gd name="connsiteY1" fmla="*/ 0 h 1151825"/>
              <a:gd name="connsiteX2" fmla="*/ 130387 w 149186"/>
              <a:gd name="connsiteY2" fmla="*/ 1111679 h 1151825"/>
              <a:gd name="connsiteX3" fmla="*/ 0 w 149186"/>
              <a:gd name="connsiteY3" fmla="*/ 1151825 h 1151825"/>
              <a:gd name="connsiteX4" fmla="*/ 22569 w 149186"/>
              <a:gd name="connsiteY4" fmla="*/ 46316 h 11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6" h="1151825">
                <a:moveTo>
                  <a:pt x="22569" y="46316"/>
                </a:moveTo>
                <a:lnTo>
                  <a:pt x="149019" y="0"/>
                </a:lnTo>
                <a:cubicBezTo>
                  <a:pt x="151374" y="365471"/>
                  <a:pt x="128032" y="746208"/>
                  <a:pt x="130387" y="1111679"/>
                </a:cubicBezTo>
                <a:lnTo>
                  <a:pt x="0" y="1151825"/>
                </a:lnTo>
                <a:lnTo>
                  <a:pt x="22569" y="46316"/>
                </a:lnTo>
                <a:close/>
              </a:path>
            </a:pathLst>
          </a:custGeom>
          <a:solidFill>
            <a:srgbClr val="5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63460">
            <a:off x="27713" y="1698166"/>
            <a:ext cx="1066055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396285"/>
            <a:ext cx="4570549" cy="119062"/>
          </a:xfrm>
          <a:prstGeom prst="rect">
            <a:avLst/>
          </a:prstGeom>
          <a:solidFill>
            <a:srgbClr val="F0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4221" y="6448864"/>
            <a:ext cx="12196220" cy="409129"/>
            <a:chOff x="-4221" y="6278057"/>
            <a:chExt cx="12196220" cy="5799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221" y="6278057"/>
              <a:ext cx="6098110" cy="579943"/>
            </a:xfrm>
            <a:custGeom>
              <a:avLst/>
              <a:gdLst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567243 h 567243"/>
                <a:gd name="connsiteX3" fmla="*/ 0 w 6426200"/>
                <a:gd name="connsiteY3" fmla="*/ 567243 h 567243"/>
                <a:gd name="connsiteX4" fmla="*/ 0 w 6426200"/>
                <a:gd name="connsiteY4" fmla="*/ 0 h 567243"/>
                <a:gd name="connsiteX0" fmla="*/ 0 w 6426200"/>
                <a:gd name="connsiteY0" fmla="*/ 0 h 567243"/>
                <a:gd name="connsiteX1" fmla="*/ 6426200 w 6426200"/>
                <a:gd name="connsiteY1" fmla="*/ 0 h 567243"/>
                <a:gd name="connsiteX2" fmla="*/ 6426200 w 6426200"/>
                <a:gd name="connsiteY2" fmla="*/ 297367 h 567243"/>
                <a:gd name="connsiteX3" fmla="*/ 6426200 w 6426200"/>
                <a:gd name="connsiteY3" fmla="*/ 567243 h 567243"/>
                <a:gd name="connsiteX4" fmla="*/ 0 w 6426200"/>
                <a:gd name="connsiteY4" fmla="*/ 567243 h 567243"/>
                <a:gd name="connsiteX5" fmla="*/ 0 w 6426200"/>
                <a:gd name="connsiteY5" fmla="*/ 0 h 5672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426200 w 6978650"/>
                <a:gd name="connsiteY2" fmla="*/ 29736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  <a:gd name="connsiteX0" fmla="*/ 0 w 6978650"/>
                <a:gd name="connsiteY0" fmla="*/ 0 h 579943"/>
                <a:gd name="connsiteX1" fmla="*/ 6426200 w 6978650"/>
                <a:gd name="connsiteY1" fmla="*/ 0 h 579943"/>
                <a:gd name="connsiteX2" fmla="*/ 6692900 w 6978650"/>
                <a:gd name="connsiteY2" fmla="*/ 291017 h 579943"/>
                <a:gd name="connsiteX3" fmla="*/ 6978650 w 6978650"/>
                <a:gd name="connsiteY3" fmla="*/ 579943 h 579943"/>
                <a:gd name="connsiteX4" fmla="*/ 0 w 6978650"/>
                <a:gd name="connsiteY4" fmla="*/ 567243 h 579943"/>
                <a:gd name="connsiteX5" fmla="*/ 0 w 6978650"/>
                <a:gd name="connsiteY5" fmla="*/ 0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650" h="579943">
                  <a:moveTo>
                    <a:pt x="0" y="0"/>
                  </a:moveTo>
                  <a:lnTo>
                    <a:pt x="6426200" y="0"/>
                  </a:lnTo>
                  <a:lnTo>
                    <a:pt x="6692900" y="291017"/>
                  </a:lnTo>
                  <a:lnTo>
                    <a:pt x="6978650" y="579943"/>
                  </a:lnTo>
                  <a:lnTo>
                    <a:pt x="0" y="56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16706" y="6664326"/>
              <a:ext cx="6275293" cy="193676"/>
            </a:xfrm>
            <a:prstGeom prst="rect">
              <a:avLst/>
            </a:prstGeom>
            <a:solidFill>
              <a:srgbClr val="051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2547314">
            <a:off x="5353188" y="6563435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 rot="2547314">
            <a:off x="4690311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 rot="2547314">
            <a:off x="4447424" y="6258584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3"/>
          <p:cNvSpPr/>
          <p:nvPr/>
        </p:nvSpPr>
        <p:spPr>
          <a:xfrm rot="2547314">
            <a:off x="4191315" y="6258583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3"/>
          <p:cNvSpPr/>
          <p:nvPr/>
        </p:nvSpPr>
        <p:spPr>
          <a:xfrm rot="2547314">
            <a:off x="3945137" y="6257837"/>
            <a:ext cx="529458" cy="75679"/>
          </a:xfrm>
          <a:custGeom>
            <a:avLst/>
            <a:gdLst>
              <a:gd name="connsiteX0" fmla="*/ 0 w 416334"/>
              <a:gd name="connsiteY0" fmla="*/ 0 h 75604"/>
              <a:gd name="connsiteX1" fmla="*/ 416334 w 416334"/>
              <a:gd name="connsiteY1" fmla="*/ 0 h 75604"/>
              <a:gd name="connsiteX2" fmla="*/ 416334 w 416334"/>
              <a:gd name="connsiteY2" fmla="*/ 75604 h 75604"/>
              <a:gd name="connsiteX3" fmla="*/ 0 w 416334"/>
              <a:gd name="connsiteY3" fmla="*/ 75604 h 75604"/>
              <a:gd name="connsiteX4" fmla="*/ 0 w 416334"/>
              <a:gd name="connsiteY4" fmla="*/ 0 h 75604"/>
              <a:gd name="connsiteX0" fmla="*/ 0 w 490497"/>
              <a:gd name="connsiteY0" fmla="*/ 75 h 75679"/>
              <a:gd name="connsiteX1" fmla="*/ 490497 w 490497"/>
              <a:gd name="connsiteY1" fmla="*/ 0 h 75679"/>
              <a:gd name="connsiteX2" fmla="*/ 416334 w 490497"/>
              <a:gd name="connsiteY2" fmla="*/ 75679 h 75679"/>
              <a:gd name="connsiteX3" fmla="*/ 0 w 490497"/>
              <a:gd name="connsiteY3" fmla="*/ 75679 h 75679"/>
              <a:gd name="connsiteX4" fmla="*/ 0 w 490497"/>
              <a:gd name="connsiteY4" fmla="*/ 75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97" h="75679">
                <a:moveTo>
                  <a:pt x="0" y="75"/>
                </a:moveTo>
                <a:lnTo>
                  <a:pt x="490497" y="0"/>
                </a:lnTo>
                <a:lnTo>
                  <a:pt x="416334" y="75679"/>
                </a:lnTo>
                <a:lnTo>
                  <a:pt x="0" y="75679"/>
                </a:lnTo>
                <a:lnTo>
                  <a:pt x="0" y="7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4221" y="6048975"/>
            <a:ext cx="12196220" cy="715280"/>
            <a:chOff x="-4221" y="6048975"/>
            <a:chExt cx="12196220" cy="7152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4221" y="6113232"/>
              <a:ext cx="576428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79040" y="6577601"/>
              <a:ext cx="6012959" cy="122855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5612053" y="6347084"/>
              <a:ext cx="715280" cy="119062"/>
            </a:xfrm>
            <a:prstGeom prst="rect">
              <a:avLst/>
            </a:prstGeom>
            <a:solidFill>
              <a:srgbClr val="F09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255" y="248810"/>
            <a:ext cx="8573267" cy="44576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фестивалей и инженерных конкурсов </a:t>
            </a: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305533376"/>
              </p:ext>
            </p:extLst>
          </p:nvPr>
        </p:nvGraphicFramePr>
        <p:xfrm>
          <a:off x="941004" y="1651369"/>
          <a:ext cx="9504021" cy="450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6063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МИН ОБ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езультаты" id="{45126971-7F85-4ADB-8E35-A9E88BE7E3D4}" vid="{24A5E19F-14BD-44CC-8480-F37A869B198E}"/>
    </a:ext>
  </a:extLst>
</a:theme>
</file>

<file path=ppt/theme/theme2.xml><?xml version="1.0" encoding="utf-8"?>
<a:theme xmlns:a="http://schemas.openxmlformats.org/drawingml/2006/main" name="1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езультаты" id="{45126971-7F85-4ADB-8E35-A9E88BE7E3D4}" vid="{C316D90C-6B32-4C30-9B55-88C0F0D748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Достижения</Template>
  <TotalTime>347</TotalTime>
  <Words>849</Words>
  <Application>Microsoft Office PowerPoint</Application>
  <PresentationFormat>Широкоэкранный</PresentationFormat>
  <Paragraphs>131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Bookman Old Style</vt:lpstr>
      <vt:lpstr>Calibri</vt:lpstr>
      <vt:lpstr>Calibri Light</vt:lpstr>
      <vt:lpstr>Cambria</vt:lpstr>
      <vt:lpstr>Gill Sans MT</vt:lpstr>
      <vt:lpstr>Times New Roman</vt:lpstr>
      <vt:lpstr>Wingdings</vt:lpstr>
      <vt:lpstr>Wingdings 2</vt:lpstr>
      <vt:lpstr>Wingdings 3</vt:lpstr>
      <vt:lpstr>МИН ОБР</vt:lpstr>
      <vt:lpstr>1_Начальная</vt:lpstr>
      <vt:lpstr>МОБУ СОШ №9 им. И.Ф.Константинова г.Лабинска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Чемпионат России  «World Skills Russia» Компетенция информационные кабельные сети 2022 г. Саранск</vt:lpstr>
      <vt:lpstr>Региональный этап Чемпионата по профессиональному мастерству «Профессионалы» 2023 г. Краснодар</vt:lpstr>
      <vt:lpstr>Региональный этап Чемпионата по профессиональному мастерству «Профессионалы» 2025 г. Краснодар</vt:lpstr>
      <vt:lpstr>Региональные робототехнические соревнования «PromRobo» 2023 г. Анапа</vt:lpstr>
      <vt:lpstr>Краевой конкурс проектов обучающихся детских технопарков «Траектория успеха» 2024 г. Краснодар</vt:lpstr>
      <vt:lpstr>Краевой инженерный хакатон «CYBERONEhack» 2024 г. Анапа</vt:lpstr>
      <vt:lpstr>Краевой инженерный хакатон «ECOhack» 2024 г. Лабинск кванториум</vt:lpstr>
      <vt:lpstr>Краевой инженерный хакатон «CODEhack» 2024 г. Краснодар</vt:lpstr>
      <vt:lpstr>Краевой инженерный хакатон «IThack» 2024 г. Лабинск кванториум</vt:lpstr>
      <vt:lpstr>Международный конкурс по созданию AR и VR проектов «заVARка»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 СОШ №9 им. И.Ф.Константинова г.Лабинска</dc:title>
  <dc:creator>sjm</dc:creator>
  <cp:lastModifiedBy>admin</cp:lastModifiedBy>
  <cp:revision>56</cp:revision>
  <dcterms:created xsi:type="dcterms:W3CDTF">2024-12-01T16:49:24Z</dcterms:created>
  <dcterms:modified xsi:type="dcterms:W3CDTF">2025-03-10T08:42:49Z</dcterms:modified>
</cp:coreProperties>
</file>