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92" r:id="rId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67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4E169-DE03-4D6E-9205-C8F1FB0B0F67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F4D37-EEC8-4EDE-B6E9-349FAE926FC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54610">
              <a:lnSpc>
                <a:spcPts val="14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54610">
              <a:lnSpc>
                <a:spcPts val="14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54610">
              <a:lnSpc>
                <a:spcPts val="14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54610">
              <a:lnSpc>
                <a:spcPts val="14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54610">
              <a:lnSpc>
                <a:spcPts val="14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8134" y="220980"/>
            <a:ext cx="8343265" cy="575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8134" y="1513522"/>
            <a:ext cx="5611495" cy="4105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34545" y="6465748"/>
            <a:ext cx="19685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1F5F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54610">
              <a:lnSpc>
                <a:spcPts val="14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9342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3400" y="4913630"/>
            <a:ext cx="5325745" cy="1158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i="1" dirty="0">
                <a:solidFill>
                  <a:srgbClr val="001F5F"/>
                </a:solidFill>
                <a:latin typeface="Arial" panose="020B0604020202020204"/>
                <a:cs typeface="Arial" panose="020B0604020202020204"/>
              </a:rPr>
              <a:t>ФИО ,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i="1" dirty="0">
                <a:solidFill>
                  <a:srgbClr val="001F5F"/>
                </a:solidFill>
                <a:latin typeface="Arial" panose="020B0604020202020204"/>
                <a:cs typeface="Arial" panose="020B0604020202020204"/>
              </a:rPr>
              <a:t>должность,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i="1" dirty="0">
                <a:solidFill>
                  <a:srgbClr val="001F5F"/>
                </a:solidFill>
                <a:latin typeface="Arial" panose="020B0604020202020204"/>
                <a:cs typeface="Arial" panose="020B0604020202020204"/>
              </a:rPr>
              <a:t>место работы,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i="1" dirty="0">
                <a:solidFill>
                  <a:srgbClr val="001F5F"/>
                </a:solidFill>
                <a:latin typeface="Arial" panose="020B0604020202020204"/>
                <a:cs typeface="Arial" panose="020B0604020202020204"/>
              </a:rPr>
              <a:t>муниципальное образование или регион</a:t>
            </a: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91600" y="131276"/>
            <a:ext cx="893445" cy="762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48628" y="1676400"/>
            <a:ext cx="8343265" cy="1107440"/>
          </a:xfrm>
        </p:spPr>
        <p:txBody>
          <a:bodyPr/>
          <a:lstStyle/>
          <a:p>
            <a:pPr algn="ctr"/>
            <a:r>
              <a:rPr lang="ru-RU" dirty="0"/>
              <a:t>Тема выступления</a:t>
            </a:r>
            <a:br>
              <a:rPr lang="ru-RU" dirty="0"/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16821" y="6130104"/>
            <a:ext cx="1704023" cy="6096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2026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8122" y="6034387"/>
            <a:ext cx="14414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04800"/>
            <a:ext cx="630555" cy="873125"/>
          </a:xfrm>
          <a:prstGeom prst="rect">
            <a:avLst/>
          </a:prstGeom>
        </p:spPr>
      </p:pic>
      <p:pic>
        <p:nvPicPr>
          <p:cNvPr id="3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87289" y="152401"/>
            <a:ext cx="748145" cy="5472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</Words>
  <Application>Microsoft Office PowerPoint</Application>
  <PresentationFormat>Широкоэкранный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Тема выступления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В. Ращектаева</dc:creator>
  <cp:lastModifiedBy>Ольга В. Ращектаева</cp:lastModifiedBy>
  <cp:revision>107</cp:revision>
  <dcterms:created xsi:type="dcterms:W3CDTF">2025-09-15T06:30:00Z</dcterms:created>
  <dcterms:modified xsi:type="dcterms:W3CDTF">2026-03-04T12:49:19Z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2025-09-12T06:00:00Z</vt:filetime>
  </property>
  <property fmtid="{D5CDD505-2E9C-101B-9397-08002B2CF9AE}" pid="3" name="LastSaved">
    <vt:filetime>2025-09-15T06:00:00Z</vt:filetime>
  </property>
  <property fmtid="{D5CDD505-2E9C-101B-9397-08002B2CF9AE}" pid="4" name="ICV">
    <vt:lpwstr>0F12D662279341B694502BE42E895550_12</vt:lpwstr>
  </property>
  <property fmtid="{D5CDD505-2E9C-101B-9397-08002B2CF9AE}" pid="5" name="KSOProductBuildVer">
    <vt:lpwstr>1049-12.2.0.23196</vt:lpwstr>
  </property>
</Properties>
</file>