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4" r:id="rId5"/>
    <p:sldId id="265" r:id="rId6"/>
    <p:sldId id="266" r:id="rId7"/>
    <p:sldId id="269" r:id="rId8"/>
    <p:sldId id="272" r:id="rId9"/>
    <p:sldId id="270" r:id="rId10"/>
    <p:sldId id="276" r:id="rId11"/>
    <p:sldId id="260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D4906E-885F-4EBB-92F3-6950494DEE18}" type="doc">
      <dgm:prSet loTypeId="urn:microsoft.com/office/officeart/2005/8/layout/hProcess9" loCatId="process" qsTypeId="urn:microsoft.com/office/officeart/2005/8/quickstyle/simple1" qsCatId="simple" csTypeId="urn:microsoft.com/office/officeart/2005/8/colors/accent1_5" csCatId="accent1" phldr="1"/>
      <dgm:spPr/>
    </dgm:pt>
    <dgm:pt modelId="{0537AB2F-AE50-4E01-A369-016C3FDC09B1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отсутствие позитивных интересов</a:t>
          </a:r>
        </a:p>
      </dgm:t>
    </dgm:pt>
    <dgm:pt modelId="{71AB1F74-98C8-45AE-A000-ED1676CD6549}" type="parTrans" cxnId="{77626F53-F69C-4038-AE56-E71031BC9E3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96070DA3-8B58-4FCD-AFF3-34F26CDEE367}" type="sibTrans" cxnId="{77626F53-F69C-4038-AE56-E71031BC9E3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A4E4C799-BA63-418E-9D24-8424ADB51B16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нехватка внимания и поддержки значимых взрослых</a:t>
          </a:r>
        </a:p>
      </dgm:t>
    </dgm:pt>
    <dgm:pt modelId="{56654971-0C6D-40ED-B6DB-8F4641CDA347}" type="parTrans" cxnId="{3A6FEA38-95DC-4A63-9F78-A3D7611BD724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E4D38CEF-24E8-45B4-957B-54140AB12D91}" type="sibTrans" cxnId="{3A6FEA38-95DC-4A63-9F78-A3D7611BD724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3ECC463-FA5B-4DBB-87EE-DB3D64F86BF3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неумение конструктивно проявлять свою активность</a:t>
          </a:r>
        </a:p>
      </dgm:t>
    </dgm:pt>
    <dgm:pt modelId="{0EF5AE55-42E3-48EF-8D39-9FAFDC7C6B90}" type="parTrans" cxnId="{3FDE13D8-A108-440F-AE31-A3C1460A90D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A66828F-BA16-4CC7-ADF4-6D2C3BAB1145}" type="sibTrans" cxnId="{3FDE13D8-A108-440F-AE31-A3C1460A90D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52B578CB-C3F3-41DA-982A-FF8D73A64FBE}" type="pres">
      <dgm:prSet presAssocID="{E4D4906E-885F-4EBB-92F3-6950494DEE18}" presName="CompostProcess" presStyleCnt="0">
        <dgm:presLayoutVars>
          <dgm:dir/>
          <dgm:resizeHandles val="exact"/>
        </dgm:presLayoutVars>
      </dgm:prSet>
      <dgm:spPr/>
    </dgm:pt>
    <dgm:pt modelId="{1B47BD8A-CBDE-4016-A615-8D7136DA7970}" type="pres">
      <dgm:prSet presAssocID="{E4D4906E-885F-4EBB-92F3-6950494DEE18}" presName="arrow" presStyleLbl="bgShp" presStyleIdx="0" presStyleCnt="1"/>
      <dgm:spPr/>
    </dgm:pt>
    <dgm:pt modelId="{0BFAD295-1677-4627-A515-5FAEE762D5CE}" type="pres">
      <dgm:prSet presAssocID="{E4D4906E-885F-4EBB-92F3-6950494DEE18}" presName="linearProcess" presStyleCnt="0"/>
      <dgm:spPr/>
    </dgm:pt>
    <dgm:pt modelId="{5679BF75-DE3D-4180-A0EE-2619E461F6AE}" type="pres">
      <dgm:prSet presAssocID="{0537AB2F-AE50-4E01-A369-016C3FDC09B1}" presName="textNode" presStyleLbl="node1" presStyleIdx="0" presStyleCnt="3" custLinFactNeighborX="-7842" custLinFactNeighborY="4289">
        <dgm:presLayoutVars>
          <dgm:bulletEnabled val="1"/>
        </dgm:presLayoutVars>
      </dgm:prSet>
      <dgm:spPr/>
    </dgm:pt>
    <dgm:pt modelId="{5813C62A-321B-4E8E-B369-372544AB9B1F}" type="pres">
      <dgm:prSet presAssocID="{96070DA3-8B58-4FCD-AFF3-34F26CDEE367}" presName="sibTrans" presStyleCnt="0"/>
      <dgm:spPr/>
    </dgm:pt>
    <dgm:pt modelId="{7E0ADEAB-383B-4DAA-B6F2-04ADB9580B69}" type="pres">
      <dgm:prSet presAssocID="{A4E4C799-BA63-418E-9D24-8424ADB51B16}" presName="textNode" presStyleLbl="node1" presStyleIdx="1" presStyleCnt="3">
        <dgm:presLayoutVars>
          <dgm:bulletEnabled val="1"/>
        </dgm:presLayoutVars>
      </dgm:prSet>
      <dgm:spPr/>
    </dgm:pt>
    <dgm:pt modelId="{D20708D1-F31C-4206-A546-B6ABA979F49D}" type="pres">
      <dgm:prSet presAssocID="{E4D38CEF-24E8-45B4-957B-54140AB12D91}" presName="sibTrans" presStyleCnt="0"/>
      <dgm:spPr/>
    </dgm:pt>
    <dgm:pt modelId="{216BCFB1-1314-490A-8DDB-B61AFB789D84}" type="pres">
      <dgm:prSet presAssocID="{13ECC463-FA5B-4DBB-87EE-DB3D64F86BF3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4F986A34-3FA6-4ACE-AF70-8003FFE2FFC0}" type="presOf" srcId="{A4E4C799-BA63-418E-9D24-8424ADB51B16}" destId="{7E0ADEAB-383B-4DAA-B6F2-04ADB9580B69}" srcOrd="0" destOrd="0" presId="urn:microsoft.com/office/officeart/2005/8/layout/hProcess9"/>
    <dgm:cxn modelId="{3A6FEA38-95DC-4A63-9F78-A3D7611BD724}" srcId="{E4D4906E-885F-4EBB-92F3-6950494DEE18}" destId="{A4E4C799-BA63-418E-9D24-8424ADB51B16}" srcOrd="1" destOrd="0" parTransId="{56654971-0C6D-40ED-B6DB-8F4641CDA347}" sibTransId="{E4D38CEF-24E8-45B4-957B-54140AB12D91}"/>
    <dgm:cxn modelId="{F29D6968-616D-4EEC-8DD3-9D2A0A2099E8}" type="presOf" srcId="{0537AB2F-AE50-4E01-A369-016C3FDC09B1}" destId="{5679BF75-DE3D-4180-A0EE-2619E461F6AE}" srcOrd="0" destOrd="0" presId="urn:microsoft.com/office/officeart/2005/8/layout/hProcess9"/>
    <dgm:cxn modelId="{77626F53-F69C-4038-AE56-E71031BC9E3A}" srcId="{E4D4906E-885F-4EBB-92F3-6950494DEE18}" destId="{0537AB2F-AE50-4E01-A369-016C3FDC09B1}" srcOrd="0" destOrd="0" parTransId="{71AB1F74-98C8-45AE-A000-ED1676CD6549}" sibTransId="{96070DA3-8B58-4FCD-AFF3-34F26CDEE367}"/>
    <dgm:cxn modelId="{9BD7F0D3-37F3-4702-BC45-528FC774213A}" type="presOf" srcId="{13ECC463-FA5B-4DBB-87EE-DB3D64F86BF3}" destId="{216BCFB1-1314-490A-8DDB-B61AFB789D84}" srcOrd="0" destOrd="0" presId="urn:microsoft.com/office/officeart/2005/8/layout/hProcess9"/>
    <dgm:cxn modelId="{3FDE13D8-A108-440F-AE31-A3C1460A90D3}" srcId="{E4D4906E-885F-4EBB-92F3-6950494DEE18}" destId="{13ECC463-FA5B-4DBB-87EE-DB3D64F86BF3}" srcOrd="2" destOrd="0" parTransId="{0EF5AE55-42E3-48EF-8D39-9FAFDC7C6B90}" sibTransId="{CA66828F-BA16-4CC7-ADF4-6D2C3BAB1145}"/>
    <dgm:cxn modelId="{854DEAF1-8F5C-4269-AFFB-EABB229E10A4}" type="presOf" srcId="{E4D4906E-885F-4EBB-92F3-6950494DEE18}" destId="{52B578CB-C3F3-41DA-982A-FF8D73A64FBE}" srcOrd="0" destOrd="0" presId="urn:microsoft.com/office/officeart/2005/8/layout/hProcess9"/>
    <dgm:cxn modelId="{D67D0DEB-9DD3-4BFA-B767-AE36CE3C7F4E}" type="presParOf" srcId="{52B578CB-C3F3-41DA-982A-FF8D73A64FBE}" destId="{1B47BD8A-CBDE-4016-A615-8D7136DA7970}" srcOrd="0" destOrd="0" presId="urn:microsoft.com/office/officeart/2005/8/layout/hProcess9"/>
    <dgm:cxn modelId="{BCAC0A69-7E2C-4873-8FCB-D385B96377B3}" type="presParOf" srcId="{52B578CB-C3F3-41DA-982A-FF8D73A64FBE}" destId="{0BFAD295-1677-4627-A515-5FAEE762D5CE}" srcOrd="1" destOrd="0" presId="urn:microsoft.com/office/officeart/2005/8/layout/hProcess9"/>
    <dgm:cxn modelId="{B061599C-6766-4413-AE1B-439C68B4341F}" type="presParOf" srcId="{0BFAD295-1677-4627-A515-5FAEE762D5CE}" destId="{5679BF75-DE3D-4180-A0EE-2619E461F6AE}" srcOrd="0" destOrd="0" presId="urn:microsoft.com/office/officeart/2005/8/layout/hProcess9"/>
    <dgm:cxn modelId="{38AE4F9A-00CF-4384-9878-A9DACB32D017}" type="presParOf" srcId="{0BFAD295-1677-4627-A515-5FAEE762D5CE}" destId="{5813C62A-321B-4E8E-B369-372544AB9B1F}" srcOrd="1" destOrd="0" presId="urn:microsoft.com/office/officeart/2005/8/layout/hProcess9"/>
    <dgm:cxn modelId="{704586EB-11F5-4D52-A48C-2657F92F3DB5}" type="presParOf" srcId="{0BFAD295-1677-4627-A515-5FAEE762D5CE}" destId="{7E0ADEAB-383B-4DAA-B6F2-04ADB9580B69}" srcOrd="2" destOrd="0" presId="urn:microsoft.com/office/officeart/2005/8/layout/hProcess9"/>
    <dgm:cxn modelId="{56D96A02-38EA-437C-94F6-C1DB92CE70F4}" type="presParOf" srcId="{0BFAD295-1677-4627-A515-5FAEE762D5CE}" destId="{D20708D1-F31C-4206-A546-B6ABA979F49D}" srcOrd="3" destOrd="0" presId="urn:microsoft.com/office/officeart/2005/8/layout/hProcess9"/>
    <dgm:cxn modelId="{D46B97E6-11E6-4B03-9CD6-6336BE09445F}" type="presParOf" srcId="{0BFAD295-1677-4627-A515-5FAEE762D5CE}" destId="{216BCFB1-1314-490A-8DDB-B61AFB789D84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4D4906E-885F-4EBB-92F3-6950494DEE18}" type="doc">
      <dgm:prSet loTypeId="urn:microsoft.com/office/officeart/2005/8/layout/hProcess9" loCatId="process" qsTypeId="urn:microsoft.com/office/officeart/2005/8/quickstyle/simple1" qsCatId="simple" csTypeId="urn:microsoft.com/office/officeart/2005/8/colors/accent1_3" csCatId="accent1" phldr="1"/>
      <dgm:spPr/>
    </dgm:pt>
    <dgm:pt modelId="{0537AB2F-AE50-4E01-A369-016C3FDC09B1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подросток может реализовать себя</a:t>
          </a:r>
        </a:p>
      </dgm:t>
    </dgm:pt>
    <dgm:pt modelId="{71AB1F74-98C8-45AE-A000-ED1676CD6549}" type="parTrans" cxnId="{77626F53-F69C-4038-AE56-E71031BC9E3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96070DA3-8B58-4FCD-AFF3-34F26CDEE367}" type="sibTrans" cxnId="{77626F53-F69C-4038-AE56-E71031BC9E3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A4E4C799-BA63-418E-9D24-8424ADB51B16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почувствовать свою нужность и ценность</a:t>
          </a:r>
        </a:p>
      </dgm:t>
    </dgm:pt>
    <dgm:pt modelId="{56654971-0C6D-40ED-B6DB-8F4641CDA347}" type="parTrans" cxnId="{3A6FEA38-95DC-4A63-9F78-A3D7611BD724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E4D38CEF-24E8-45B4-957B-54140AB12D91}" type="sibTrans" cxnId="{3A6FEA38-95DC-4A63-9F78-A3D7611BD724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3ECC463-FA5B-4DBB-87EE-DB3D64F86BF3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получить признание через социально одобряемые формы активности</a:t>
          </a:r>
        </a:p>
      </dgm:t>
    </dgm:pt>
    <dgm:pt modelId="{0EF5AE55-42E3-48EF-8D39-9FAFDC7C6B90}" type="parTrans" cxnId="{3FDE13D8-A108-440F-AE31-A3C1460A90D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A66828F-BA16-4CC7-ADF4-6D2C3BAB1145}" type="sibTrans" cxnId="{3FDE13D8-A108-440F-AE31-A3C1460A90D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52B578CB-C3F3-41DA-982A-FF8D73A64FBE}" type="pres">
      <dgm:prSet presAssocID="{E4D4906E-885F-4EBB-92F3-6950494DEE18}" presName="CompostProcess" presStyleCnt="0">
        <dgm:presLayoutVars>
          <dgm:dir/>
          <dgm:resizeHandles val="exact"/>
        </dgm:presLayoutVars>
      </dgm:prSet>
      <dgm:spPr/>
    </dgm:pt>
    <dgm:pt modelId="{1B47BD8A-CBDE-4016-A615-8D7136DA7970}" type="pres">
      <dgm:prSet presAssocID="{E4D4906E-885F-4EBB-92F3-6950494DEE18}" presName="arrow" presStyleLbl="bgShp" presStyleIdx="0" presStyleCnt="1"/>
      <dgm:spPr/>
    </dgm:pt>
    <dgm:pt modelId="{0BFAD295-1677-4627-A515-5FAEE762D5CE}" type="pres">
      <dgm:prSet presAssocID="{E4D4906E-885F-4EBB-92F3-6950494DEE18}" presName="linearProcess" presStyleCnt="0"/>
      <dgm:spPr/>
    </dgm:pt>
    <dgm:pt modelId="{5679BF75-DE3D-4180-A0EE-2619E461F6AE}" type="pres">
      <dgm:prSet presAssocID="{0537AB2F-AE50-4E01-A369-016C3FDC09B1}" presName="textNode" presStyleLbl="node1" presStyleIdx="0" presStyleCnt="3">
        <dgm:presLayoutVars>
          <dgm:bulletEnabled val="1"/>
        </dgm:presLayoutVars>
      </dgm:prSet>
      <dgm:spPr/>
    </dgm:pt>
    <dgm:pt modelId="{5813C62A-321B-4E8E-B369-372544AB9B1F}" type="pres">
      <dgm:prSet presAssocID="{96070DA3-8B58-4FCD-AFF3-34F26CDEE367}" presName="sibTrans" presStyleCnt="0"/>
      <dgm:spPr/>
    </dgm:pt>
    <dgm:pt modelId="{7E0ADEAB-383B-4DAA-B6F2-04ADB9580B69}" type="pres">
      <dgm:prSet presAssocID="{A4E4C799-BA63-418E-9D24-8424ADB51B16}" presName="textNode" presStyleLbl="node1" presStyleIdx="1" presStyleCnt="3">
        <dgm:presLayoutVars>
          <dgm:bulletEnabled val="1"/>
        </dgm:presLayoutVars>
      </dgm:prSet>
      <dgm:spPr/>
    </dgm:pt>
    <dgm:pt modelId="{D20708D1-F31C-4206-A546-B6ABA979F49D}" type="pres">
      <dgm:prSet presAssocID="{E4D38CEF-24E8-45B4-957B-54140AB12D91}" presName="sibTrans" presStyleCnt="0"/>
      <dgm:spPr/>
    </dgm:pt>
    <dgm:pt modelId="{216BCFB1-1314-490A-8DDB-B61AFB789D84}" type="pres">
      <dgm:prSet presAssocID="{13ECC463-FA5B-4DBB-87EE-DB3D64F86BF3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4F986A34-3FA6-4ACE-AF70-8003FFE2FFC0}" type="presOf" srcId="{A4E4C799-BA63-418E-9D24-8424ADB51B16}" destId="{7E0ADEAB-383B-4DAA-B6F2-04ADB9580B69}" srcOrd="0" destOrd="0" presId="urn:microsoft.com/office/officeart/2005/8/layout/hProcess9"/>
    <dgm:cxn modelId="{3A6FEA38-95DC-4A63-9F78-A3D7611BD724}" srcId="{E4D4906E-885F-4EBB-92F3-6950494DEE18}" destId="{A4E4C799-BA63-418E-9D24-8424ADB51B16}" srcOrd="1" destOrd="0" parTransId="{56654971-0C6D-40ED-B6DB-8F4641CDA347}" sibTransId="{E4D38CEF-24E8-45B4-957B-54140AB12D91}"/>
    <dgm:cxn modelId="{F29D6968-616D-4EEC-8DD3-9D2A0A2099E8}" type="presOf" srcId="{0537AB2F-AE50-4E01-A369-016C3FDC09B1}" destId="{5679BF75-DE3D-4180-A0EE-2619E461F6AE}" srcOrd="0" destOrd="0" presId="urn:microsoft.com/office/officeart/2005/8/layout/hProcess9"/>
    <dgm:cxn modelId="{77626F53-F69C-4038-AE56-E71031BC9E3A}" srcId="{E4D4906E-885F-4EBB-92F3-6950494DEE18}" destId="{0537AB2F-AE50-4E01-A369-016C3FDC09B1}" srcOrd="0" destOrd="0" parTransId="{71AB1F74-98C8-45AE-A000-ED1676CD6549}" sibTransId="{96070DA3-8B58-4FCD-AFF3-34F26CDEE367}"/>
    <dgm:cxn modelId="{9BD7F0D3-37F3-4702-BC45-528FC774213A}" type="presOf" srcId="{13ECC463-FA5B-4DBB-87EE-DB3D64F86BF3}" destId="{216BCFB1-1314-490A-8DDB-B61AFB789D84}" srcOrd="0" destOrd="0" presId="urn:microsoft.com/office/officeart/2005/8/layout/hProcess9"/>
    <dgm:cxn modelId="{3FDE13D8-A108-440F-AE31-A3C1460A90D3}" srcId="{E4D4906E-885F-4EBB-92F3-6950494DEE18}" destId="{13ECC463-FA5B-4DBB-87EE-DB3D64F86BF3}" srcOrd="2" destOrd="0" parTransId="{0EF5AE55-42E3-48EF-8D39-9FAFDC7C6B90}" sibTransId="{CA66828F-BA16-4CC7-ADF4-6D2C3BAB1145}"/>
    <dgm:cxn modelId="{854DEAF1-8F5C-4269-AFFB-EABB229E10A4}" type="presOf" srcId="{E4D4906E-885F-4EBB-92F3-6950494DEE18}" destId="{52B578CB-C3F3-41DA-982A-FF8D73A64FBE}" srcOrd="0" destOrd="0" presId="urn:microsoft.com/office/officeart/2005/8/layout/hProcess9"/>
    <dgm:cxn modelId="{D67D0DEB-9DD3-4BFA-B767-AE36CE3C7F4E}" type="presParOf" srcId="{52B578CB-C3F3-41DA-982A-FF8D73A64FBE}" destId="{1B47BD8A-CBDE-4016-A615-8D7136DA7970}" srcOrd="0" destOrd="0" presId="urn:microsoft.com/office/officeart/2005/8/layout/hProcess9"/>
    <dgm:cxn modelId="{BCAC0A69-7E2C-4873-8FCB-D385B96377B3}" type="presParOf" srcId="{52B578CB-C3F3-41DA-982A-FF8D73A64FBE}" destId="{0BFAD295-1677-4627-A515-5FAEE762D5CE}" srcOrd="1" destOrd="0" presId="urn:microsoft.com/office/officeart/2005/8/layout/hProcess9"/>
    <dgm:cxn modelId="{B061599C-6766-4413-AE1B-439C68B4341F}" type="presParOf" srcId="{0BFAD295-1677-4627-A515-5FAEE762D5CE}" destId="{5679BF75-DE3D-4180-A0EE-2619E461F6AE}" srcOrd="0" destOrd="0" presId="urn:microsoft.com/office/officeart/2005/8/layout/hProcess9"/>
    <dgm:cxn modelId="{38AE4F9A-00CF-4384-9878-A9DACB32D017}" type="presParOf" srcId="{0BFAD295-1677-4627-A515-5FAEE762D5CE}" destId="{5813C62A-321B-4E8E-B369-372544AB9B1F}" srcOrd="1" destOrd="0" presId="urn:microsoft.com/office/officeart/2005/8/layout/hProcess9"/>
    <dgm:cxn modelId="{704586EB-11F5-4D52-A48C-2657F92F3DB5}" type="presParOf" srcId="{0BFAD295-1677-4627-A515-5FAEE762D5CE}" destId="{7E0ADEAB-383B-4DAA-B6F2-04ADB9580B69}" srcOrd="2" destOrd="0" presId="urn:microsoft.com/office/officeart/2005/8/layout/hProcess9"/>
    <dgm:cxn modelId="{56D96A02-38EA-437C-94F6-C1DB92CE70F4}" type="presParOf" srcId="{0BFAD295-1677-4627-A515-5FAEE762D5CE}" destId="{D20708D1-F31C-4206-A546-B6ABA979F49D}" srcOrd="3" destOrd="0" presId="urn:microsoft.com/office/officeart/2005/8/layout/hProcess9"/>
    <dgm:cxn modelId="{D46B97E6-11E6-4B03-9CD6-6336BE09445F}" type="presParOf" srcId="{0BFAD295-1677-4627-A515-5FAEE762D5CE}" destId="{216BCFB1-1314-490A-8DDB-B61AFB789D84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B2CDA89-65C2-42D9-8393-A889DF02725D}" type="doc">
      <dgm:prSet loTypeId="urn:microsoft.com/office/officeart/2008/layout/VerticalCurvedList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DA72D2E1-75A2-4916-8B1D-439732B2C020}">
      <dgm:prSet phldrT="[Текст]" custT="1"/>
      <dgm:spPr/>
      <dgm:t>
        <a:bodyPr/>
        <a:lstStyle/>
        <a:p>
          <a:r>
            <a:rPr lang="ru-RU" sz="1400" kern="1200" dirty="0">
              <a:latin typeface="Helvetica" panose="020B0604020202020204" pitchFamily="34" charset="0"/>
              <a:ea typeface="Times New Roman" panose="02020603050405020304" pitchFamily="18" charset="0"/>
            </a:rPr>
            <a:t>Проведите ревизию ваших рабочих программ внеурочной деятельности.</a:t>
          </a:r>
          <a:r>
            <a:rPr lang="ru-RU" sz="1400" kern="1200" dirty="0"/>
            <a:t> </a:t>
          </a:r>
          <a:r>
            <a:rPr lang="ru-RU" sz="1400" kern="1200" dirty="0">
              <a:latin typeface="Helvetica" panose="020B0604020202020204" pitchFamily="34" charset="0"/>
              <a:ea typeface="Times New Roman" panose="02020603050405020304" pitchFamily="18" charset="0"/>
              <a:cs typeface="+mn-cs"/>
            </a:rPr>
            <a:t>Убедитесь, что в них включены элементы или модули вышеперечисленных федеральных практик</a:t>
          </a:r>
        </a:p>
      </dgm:t>
    </dgm:pt>
    <dgm:pt modelId="{6DB6FC3F-C863-4A32-BA9B-648BC5462F80}" type="parTrans" cxnId="{854199B5-351B-4527-8E1E-FA670E93D2DC}">
      <dgm:prSet/>
      <dgm:spPr/>
      <dgm:t>
        <a:bodyPr/>
        <a:lstStyle/>
        <a:p>
          <a:endParaRPr lang="ru-RU"/>
        </a:p>
      </dgm:t>
    </dgm:pt>
    <dgm:pt modelId="{8A77EDD5-630A-47BE-B376-BBD7598CB219}" type="sibTrans" cxnId="{854199B5-351B-4527-8E1E-FA670E93D2DC}">
      <dgm:prSet/>
      <dgm:spPr/>
      <dgm:t>
        <a:bodyPr/>
        <a:lstStyle/>
        <a:p>
          <a:endParaRPr lang="ru-RU"/>
        </a:p>
      </dgm:t>
    </dgm:pt>
    <dgm:pt modelId="{127E74C1-96C1-4465-90B4-70630F41C7EA}">
      <dgm:prSet phldrT="[Текст]"/>
      <dgm:spPr/>
      <dgm:t>
        <a:bodyPr/>
        <a:lstStyle/>
        <a:p>
          <a:r>
            <a:rPr lang="ru-RU">
              <a:latin typeface="Helvetica" panose="020B0604020202020204" pitchFamily="34" charset="0"/>
              <a:ea typeface="Times New Roman" panose="02020603050405020304" pitchFamily="18" charset="0"/>
            </a:rPr>
            <a:t>Назначьте ответственных за реализацию каждой из программ</a:t>
          </a:r>
          <a:endParaRPr lang="ru-RU" dirty="0"/>
        </a:p>
      </dgm:t>
    </dgm:pt>
    <dgm:pt modelId="{BE32EAE8-4F30-4182-8740-4672EF2A2ACA}" type="parTrans" cxnId="{4B862F9E-D303-4719-83A1-C6EF1CCD6779}">
      <dgm:prSet/>
      <dgm:spPr/>
      <dgm:t>
        <a:bodyPr/>
        <a:lstStyle/>
        <a:p>
          <a:endParaRPr lang="ru-RU"/>
        </a:p>
      </dgm:t>
    </dgm:pt>
    <dgm:pt modelId="{68E24541-8D12-48FE-9B7A-9E1783B66136}" type="sibTrans" cxnId="{4B862F9E-D303-4719-83A1-C6EF1CCD6779}">
      <dgm:prSet/>
      <dgm:spPr/>
      <dgm:t>
        <a:bodyPr/>
        <a:lstStyle/>
        <a:p>
          <a:endParaRPr lang="ru-RU"/>
        </a:p>
      </dgm:t>
    </dgm:pt>
    <dgm:pt modelId="{5F1939E1-C101-4365-BC18-6FB4449B74CA}">
      <dgm:prSet phldrT="[Текст]"/>
      <dgm:spPr/>
      <dgm:t>
        <a:bodyPr/>
        <a:lstStyle/>
        <a:p>
          <a:r>
            <a:rPr lang="ru-RU">
              <a:latin typeface="Helvetica" panose="020B0604020202020204" pitchFamily="34" charset="0"/>
              <a:ea typeface="Times New Roman" panose="02020603050405020304" pitchFamily="18" charset="0"/>
            </a:rPr>
            <a:t>Организуйте прохождение педагогами курсов «Знание.Академия» </a:t>
          </a:r>
          <a:endParaRPr lang="ru-RU" dirty="0"/>
        </a:p>
      </dgm:t>
    </dgm:pt>
    <dgm:pt modelId="{D35EF62D-EE6B-4F96-8EF1-E835E674B5C2}" type="parTrans" cxnId="{B71AC0A5-11D6-429D-8721-30975FBA7E2C}">
      <dgm:prSet/>
      <dgm:spPr/>
      <dgm:t>
        <a:bodyPr/>
        <a:lstStyle/>
        <a:p>
          <a:endParaRPr lang="ru-RU"/>
        </a:p>
      </dgm:t>
    </dgm:pt>
    <dgm:pt modelId="{D6FD6ECA-895C-4B55-9105-B325351BD2BF}" type="sibTrans" cxnId="{B71AC0A5-11D6-429D-8721-30975FBA7E2C}">
      <dgm:prSet/>
      <dgm:spPr/>
      <dgm:t>
        <a:bodyPr/>
        <a:lstStyle/>
        <a:p>
          <a:endParaRPr lang="ru-RU"/>
        </a:p>
      </dgm:t>
    </dgm:pt>
    <dgm:pt modelId="{BA329D14-BBA7-46CF-96FF-55F187889389}">
      <dgm:prSet phldrT="[Текст]"/>
      <dgm:spPr/>
      <dgm:t>
        <a:bodyPr/>
        <a:lstStyle/>
        <a:p>
          <a:r>
            <a:rPr lang="ru-RU" dirty="0">
              <a:latin typeface="Helvetica" panose="020B0604020202020204" pitchFamily="34" charset="0"/>
              <a:ea typeface="Times New Roman" panose="02020603050405020304" pitchFamily="18" charset="0"/>
            </a:rPr>
            <a:t>Запланируйте на текущий учебный год не менее двух «Уроков мужества» с приглашением ветеранов, участников СВО, представителей «Боевого кадрового резерва»</a:t>
          </a:r>
          <a:endParaRPr lang="ru-RU" dirty="0"/>
        </a:p>
      </dgm:t>
    </dgm:pt>
    <dgm:pt modelId="{B58DAC1F-7497-4B79-8AB9-C786D6870460}" type="parTrans" cxnId="{A3ADDE37-6402-41CF-AB62-49DCDEBA67D1}">
      <dgm:prSet/>
      <dgm:spPr/>
      <dgm:t>
        <a:bodyPr/>
        <a:lstStyle/>
        <a:p>
          <a:endParaRPr lang="ru-RU"/>
        </a:p>
      </dgm:t>
    </dgm:pt>
    <dgm:pt modelId="{7B0C3656-E823-4D01-9C25-133B4E5E1E0C}" type="sibTrans" cxnId="{A3ADDE37-6402-41CF-AB62-49DCDEBA67D1}">
      <dgm:prSet/>
      <dgm:spPr/>
      <dgm:t>
        <a:bodyPr/>
        <a:lstStyle/>
        <a:p>
          <a:endParaRPr lang="ru-RU"/>
        </a:p>
      </dgm:t>
    </dgm:pt>
    <dgm:pt modelId="{E094E91D-ED79-4009-B0D0-1E83B410BD0B}">
      <dgm:prSet phldrT="[Текст]"/>
      <dgm:spPr/>
      <dgm:t>
        <a:bodyPr/>
        <a:lstStyle/>
        <a:p>
          <a:r>
            <a:rPr lang="ru-RU">
              <a:latin typeface="Helvetica" panose="020B0604020202020204" pitchFamily="34" charset="0"/>
              <a:ea typeface="Times New Roman" panose="02020603050405020304" pitchFamily="18" charset="0"/>
            </a:rPr>
            <a:t>Обеспечьте системное использование ресурсов Института воспитания и Федерального подросткового центра. Назначьте ответственного за мониторинг методических материалов и организацию участия в федеральных акциях</a:t>
          </a:r>
          <a:endParaRPr lang="ru-RU" dirty="0"/>
        </a:p>
      </dgm:t>
    </dgm:pt>
    <dgm:pt modelId="{CC56EBB0-867D-4451-B44B-F9B2034B7F68}" type="parTrans" cxnId="{0445A5A1-6812-4723-9D01-D14611590ECA}">
      <dgm:prSet/>
      <dgm:spPr/>
      <dgm:t>
        <a:bodyPr/>
        <a:lstStyle/>
        <a:p>
          <a:endParaRPr lang="ru-RU"/>
        </a:p>
      </dgm:t>
    </dgm:pt>
    <dgm:pt modelId="{E1D8920B-8940-404C-9B35-A6005A90E68F}" type="sibTrans" cxnId="{0445A5A1-6812-4723-9D01-D14611590ECA}">
      <dgm:prSet/>
      <dgm:spPr/>
      <dgm:t>
        <a:bodyPr/>
        <a:lstStyle/>
        <a:p>
          <a:endParaRPr lang="ru-RU"/>
        </a:p>
      </dgm:t>
    </dgm:pt>
    <dgm:pt modelId="{53297BCF-56E6-4BEA-B420-34D7B3280B10}" type="pres">
      <dgm:prSet presAssocID="{2B2CDA89-65C2-42D9-8393-A889DF02725D}" presName="Name0" presStyleCnt="0">
        <dgm:presLayoutVars>
          <dgm:chMax val="7"/>
          <dgm:chPref val="7"/>
          <dgm:dir/>
        </dgm:presLayoutVars>
      </dgm:prSet>
      <dgm:spPr/>
    </dgm:pt>
    <dgm:pt modelId="{529C6D6C-FA5A-4F6D-B13C-92B1B0BB32E6}" type="pres">
      <dgm:prSet presAssocID="{2B2CDA89-65C2-42D9-8393-A889DF02725D}" presName="Name1" presStyleCnt="0"/>
      <dgm:spPr/>
    </dgm:pt>
    <dgm:pt modelId="{258195BE-4986-4812-AB1E-55E924B30888}" type="pres">
      <dgm:prSet presAssocID="{2B2CDA89-65C2-42D9-8393-A889DF02725D}" presName="cycle" presStyleCnt="0"/>
      <dgm:spPr/>
    </dgm:pt>
    <dgm:pt modelId="{10515B6E-1A15-4AEC-8187-D328871983F8}" type="pres">
      <dgm:prSet presAssocID="{2B2CDA89-65C2-42D9-8393-A889DF02725D}" presName="srcNode" presStyleLbl="node1" presStyleIdx="0" presStyleCnt="5"/>
      <dgm:spPr/>
    </dgm:pt>
    <dgm:pt modelId="{8A0854DA-A2F8-4E63-BD59-5A579579F184}" type="pres">
      <dgm:prSet presAssocID="{2B2CDA89-65C2-42D9-8393-A889DF02725D}" presName="conn" presStyleLbl="parChTrans1D2" presStyleIdx="0" presStyleCnt="1"/>
      <dgm:spPr/>
    </dgm:pt>
    <dgm:pt modelId="{87D65E5A-251A-4826-999F-E09416C84A90}" type="pres">
      <dgm:prSet presAssocID="{2B2CDA89-65C2-42D9-8393-A889DF02725D}" presName="extraNode" presStyleLbl="node1" presStyleIdx="0" presStyleCnt="5"/>
      <dgm:spPr/>
    </dgm:pt>
    <dgm:pt modelId="{756D52C7-7DCA-4EC3-98B4-D398F0144521}" type="pres">
      <dgm:prSet presAssocID="{2B2CDA89-65C2-42D9-8393-A889DF02725D}" presName="dstNode" presStyleLbl="node1" presStyleIdx="0" presStyleCnt="5"/>
      <dgm:spPr/>
    </dgm:pt>
    <dgm:pt modelId="{7DEA8AA5-106F-4733-943D-CB0ABEAB7EAA}" type="pres">
      <dgm:prSet presAssocID="{DA72D2E1-75A2-4916-8B1D-439732B2C020}" presName="text_1" presStyleLbl="node1" presStyleIdx="0" presStyleCnt="5">
        <dgm:presLayoutVars>
          <dgm:bulletEnabled val="1"/>
        </dgm:presLayoutVars>
      </dgm:prSet>
      <dgm:spPr/>
    </dgm:pt>
    <dgm:pt modelId="{D2CAB8A8-696D-432E-97E2-5AEE55785FC4}" type="pres">
      <dgm:prSet presAssocID="{DA72D2E1-75A2-4916-8B1D-439732B2C020}" presName="accent_1" presStyleCnt="0"/>
      <dgm:spPr/>
    </dgm:pt>
    <dgm:pt modelId="{4B9EC7D9-163E-4D84-B6BD-64A93CE00130}" type="pres">
      <dgm:prSet presAssocID="{DA72D2E1-75A2-4916-8B1D-439732B2C020}" presName="accentRepeatNode" presStyleLbl="solidFgAcc1" presStyleIdx="0" presStyleCnt="5"/>
      <dgm:spPr/>
    </dgm:pt>
    <dgm:pt modelId="{EEEE27DA-3256-41C0-BBE0-79F928C3CBBB}" type="pres">
      <dgm:prSet presAssocID="{127E74C1-96C1-4465-90B4-70630F41C7EA}" presName="text_2" presStyleLbl="node1" presStyleIdx="1" presStyleCnt="5">
        <dgm:presLayoutVars>
          <dgm:bulletEnabled val="1"/>
        </dgm:presLayoutVars>
      </dgm:prSet>
      <dgm:spPr/>
    </dgm:pt>
    <dgm:pt modelId="{A28E20F1-F166-4067-B1A6-C570FF7B0604}" type="pres">
      <dgm:prSet presAssocID="{127E74C1-96C1-4465-90B4-70630F41C7EA}" presName="accent_2" presStyleCnt="0"/>
      <dgm:spPr/>
    </dgm:pt>
    <dgm:pt modelId="{EB933AA4-ED18-4390-86F0-ACAB1A122C5D}" type="pres">
      <dgm:prSet presAssocID="{127E74C1-96C1-4465-90B4-70630F41C7EA}" presName="accentRepeatNode" presStyleLbl="solidFgAcc1" presStyleIdx="1" presStyleCnt="5"/>
      <dgm:spPr/>
    </dgm:pt>
    <dgm:pt modelId="{05370CFF-DC69-4D1C-AB4E-7DCC8F34F2FD}" type="pres">
      <dgm:prSet presAssocID="{5F1939E1-C101-4365-BC18-6FB4449B74CA}" presName="text_3" presStyleLbl="node1" presStyleIdx="2" presStyleCnt="5">
        <dgm:presLayoutVars>
          <dgm:bulletEnabled val="1"/>
        </dgm:presLayoutVars>
      </dgm:prSet>
      <dgm:spPr/>
    </dgm:pt>
    <dgm:pt modelId="{68F82C32-5A65-40FA-B344-59BC6D70DD25}" type="pres">
      <dgm:prSet presAssocID="{5F1939E1-C101-4365-BC18-6FB4449B74CA}" presName="accent_3" presStyleCnt="0"/>
      <dgm:spPr/>
    </dgm:pt>
    <dgm:pt modelId="{790941B5-1D11-4DDF-AA90-4933023ECDFA}" type="pres">
      <dgm:prSet presAssocID="{5F1939E1-C101-4365-BC18-6FB4449B74CA}" presName="accentRepeatNode" presStyleLbl="solidFgAcc1" presStyleIdx="2" presStyleCnt="5"/>
      <dgm:spPr/>
    </dgm:pt>
    <dgm:pt modelId="{D4E3CEDF-D58F-445A-A400-D4D9BA15F0D5}" type="pres">
      <dgm:prSet presAssocID="{BA329D14-BBA7-46CF-96FF-55F187889389}" presName="text_4" presStyleLbl="node1" presStyleIdx="3" presStyleCnt="5">
        <dgm:presLayoutVars>
          <dgm:bulletEnabled val="1"/>
        </dgm:presLayoutVars>
      </dgm:prSet>
      <dgm:spPr/>
    </dgm:pt>
    <dgm:pt modelId="{EEF47939-C471-47CC-BE94-DDC4CD469EE5}" type="pres">
      <dgm:prSet presAssocID="{BA329D14-BBA7-46CF-96FF-55F187889389}" presName="accent_4" presStyleCnt="0"/>
      <dgm:spPr/>
    </dgm:pt>
    <dgm:pt modelId="{E4162001-6A23-497C-BD6F-85B2EF73DF72}" type="pres">
      <dgm:prSet presAssocID="{BA329D14-BBA7-46CF-96FF-55F187889389}" presName="accentRepeatNode" presStyleLbl="solidFgAcc1" presStyleIdx="3" presStyleCnt="5"/>
      <dgm:spPr/>
    </dgm:pt>
    <dgm:pt modelId="{7FD07EE0-9005-4901-9E01-B33BD810DCCE}" type="pres">
      <dgm:prSet presAssocID="{E094E91D-ED79-4009-B0D0-1E83B410BD0B}" presName="text_5" presStyleLbl="node1" presStyleIdx="4" presStyleCnt="5">
        <dgm:presLayoutVars>
          <dgm:bulletEnabled val="1"/>
        </dgm:presLayoutVars>
      </dgm:prSet>
      <dgm:spPr/>
    </dgm:pt>
    <dgm:pt modelId="{06CC65DD-348D-4A26-A7F7-FB2BDE2390D4}" type="pres">
      <dgm:prSet presAssocID="{E094E91D-ED79-4009-B0D0-1E83B410BD0B}" presName="accent_5" presStyleCnt="0"/>
      <dgm:spPr/>
    </dgm:pt>
    <dgm:pt modelId="{3947C0C2-028B-44A1-8AE5-22C3AD6A16B1}" type="pres">
      <dgm:prSet presAssocID="{E094E91D-ED79-4009-B0D0-1E83B410BD0B}" presName="accentRepeatNode" presStyleLbl="solidFgAcc1" presStyleIdx="4" presStyleCnt="5"/>
      <dgm:spPr/>
    </dgm:pt>
  </dgm:ptLst>
  <dgm:cxnLst>
    <dgm:cxn modelId="{A3ADDE37-6402-41CF-AB62-49DCDEBA67D1}" srcId="{2B2CDA89-65C2-42D9-8393-A889DF02725D}" destId="{BA329D14-BBA7-46CF-96FF-55F187889389}" srcOrd="3" destOrd="0" parTransId="{B58DAC1F-7497-4B79-8AB9-C786D6870460}" sibTransId="{7B0C3656-E823-4D01-9C25-133B4E5E1E0C}"/>
    <dgm:cxn modelId="{8DA6FC63-6FF7-41BF-8A5E-A471DA8D1DC6}" type="presOf" srcId="{8A77EDD5-630A-47BE-B376-BBD7598CB219}" destId="{8A0854DA-A2F8-4E63-BD59-5A579579F184}" srcOrd="0" destOrd="0" presId="urn:microsoft.com/office/officeart/2008/layout/VerticalCurvedList"/>
    <dgm:cxn modelId="{81B5BA4E-E1F9-4CBA-B555-21EC7F3DA58C}" type="presOf" srcId="{E094E91D-ED79-4009-B0D0-1E83B410BD0B}" destId="{7FD07EE0-9005-4901-9E01-B33BD810DCCE}" srcOrd="0" destOrd="0" presId="urn:microsoft.com/office/officeart/2008/layout/VerticalCurvedList"/>
    <dgm:cxn modelId="{CD009951-20E7-4A25-A94D-05D491EFFF3B}" type="presOf" srcId="{BA329D14-BBA7-46CF-96FF-55F187889389}" destId="{D4E3CEDF-D58F-445A-A400-D4D9BA15F0D5}" srcOrd="0" destOrd="0" presId="urn:microsoft.com/office/officeart/2008/layout/VerticalCurvedList"/>
    <dgm:cxn modelId="{4B862F9E-D303-4719-83A1-C6EF1CCD6779}" srcId="{2B2CDA89-65C2-42D9-8393-A889DF02725D}" destId="{127E74C1-96C1-4465-90B4-70630F41C7EA}" srcOrd="1" destOrd="0" parTransId="{BE32EAE8-4F30-4182-8740-4672EF2A2ACA}" sibTransId="{68E24541-8D12-48FE-9B7A-9E1783B66136}"/>
    <dgm:cxn modelId="{0445A5A1-6812-4723-9D01-D14611590ECA}" srcId="{2B2CDA89-65C2-42D9-8393-A889DF02725D}" destId="{E094E91D-ED79-4009-B0D0-1E83B410BD0B}" srcOrd="4" destOrd="0" parTransId="{CC56EBB0-867D-4451-B44B-F9B2034B7F68}" sibTransId="{E1D8920B-8940-404C-9B35-A6005A90E68F}"/>
    <dgm:cxn modelId="{B71AC0A5-11D6-429D-8721-30975FBA7E2C}" srcId="{2B2CDA89-65C2-42D9-8393-A889DF02725D}" destId="{5F1939E1-C101-4365-BC18-6FB4449B74CA}" srcOrd="2" destOrd="0" parTransId="{D35EF62D-EE6B-4F96-8EF1-E835E674B5C2}" sibTransId="{D6FD6ECA-895C-4B55-9105-B325351BD2BF}"/>
    <dgm:cxn modelId="{854199B5-351B-4527-8E1E-FA670E93D2DC}" srcId="{2B2CDA89-65C2-42D9-8393-A889DF02725D}" destId="{DA72D2E1-75A2-4916-8B1D-439732B2C020}" srcOrd="0" destOrd="0" parTransId="{6DB6FC3F-C863-4A32-BA9B-648BC5462F80}" sibTransId="{8A77EDD5-630A-47BE-B376-BBD7598CB219}"/>
    <dgm:cxn modelId="{25C6D5C5-1AF5-4F64-9DFD-7AD2E08C9321}" type="presOf" srcId="{2B2CDA89-65C2-42D9-8393-A889DF02725D}" destId="{53297BCF-56E6-4BEA-B420-34D7B3280B10}" srcOrd="0" destOrd="0" presId="urn:microsoft.com/office/officeart/2008/layout/VerticalCurvedList"/>
    <dgm:cxn modelId="{EFD6B4E4-C119-4B0A-87C2-479A40FE5CB6}" type="presOf" srcId="{DA72D2E1-75A2-4916-8B1D-439732B2C020}" destId="{7DEA8AA5-106F-4733-943D-CB0ABEAB7EAA}" srcOrd="0" destOrd="0" presId="urn:microsoft.com/office/officeart/2008/layout/VerticalCurvedList"/>
    <dgm:cxn modelId="{ED5C2CE5-1E05-4F8F-8516-F250EC725C87}" type="presOf" srcId="{5F1939E1-C101-4365-BC18-6FB4449B74CA}" destId="{05370CFF-DC69-4D1C-AB4E-7DCC8F34F2FD}" srcOrd="0" destOrd="0" presId="urn:microsoft.com/office/officeart/2008/layout/VerticalCurvedList"/>
    <dgm:cxn modelId="{395FA0EC-EC46-4620-9B18-C5912A0A2B0B}" type="presOf" srcId="{127E74C1-96C1-4465-90B4-70630F41C7EA}" destId="{EEEE27DA-3256-41C0-BBE0-79F928C3CBBB}" srcOrd="0" destOrd="0" presId="urn:microsoft.com/office/officeart/2008/layout/VerticalCurvedList"/>
    <dgm:cxn modelId="{81F9F1C3-9BC2-49AB-B617-30D5548AA7C6}" type="presParOf" srcId="{53297BCF-56E6-4BEA-B420-34D7B3280B10}" destId="{529C6D6C-FA5A-4F6D-B13C-92B1B0BB32E6}" srcOrd="0" destOrd="0" presId="urn:microsoft.com/office/officeart/2008/layout/VerticalCurvedList"/>
    <dgm:cxn modelId="{2D71371E-58CD-4850-A48B-A2612440C495}" type="presParOf" srcId="{529C6D6C-FA5A-4F6D-B13C-92B1B0BB32E6}" destId="{258195BE-4986-4812-AB1E-55E924B30888}" srcOrd="0" destOrd="0" presId="urn:microsoft.com/office/officeart/2008/layout/VerticalCurvedList"/>
    <dgm:cxn modelId="{1BCFA99F-60C3-45CC-9DB6-4155CEB49E99}" type="presParOf" srcId="{258195BE-4986-4812-AB1E-55E924B30888}" destId="{10515B6E-1A15-4AEC-8187-D328871983F8}" srcOrd="0" destOrd="0" presId="urn:microsoft.com/office/officeart/2008/layout/VerticalCurvedList"/>
    <dgm:cxn modelId="{AB6AC1EE-F065-4F0F-A1B5-7AE3EDE7B893}" type="presParOf" srcId="{258195BE-4986-4812-AB1E-55E924B30888}" destId="{8A0854DA-A2F8-4E63-BD59-5A579579F184}" srcOrd="1" destOrd="0" presId="urn:microsoft.com/office/officeart/2008/layout/VerticalCurvedList"/>
    <dgm:cxn modelId="{DAEE76F2-9799-45D8-8D1A-CD3007B00C12}" type="presParOf" srcId="{258195BE-4986-4812-AB1E-55E924B30888}" destId="{87D65E5A-251A-4826-999F-E09416C84A90}" srcOrd="2" destOrd="0" presId="urn:microsoft.com/office/officeart/2008/layout/VerticalCurvedList"/>
    <dgm:cxn modelId="{043049B6-A104-4772-BF43-5CEC5E2FC7B0}" type="presParOf" srcId="{258195BE-4986-4812-AB1E-55E924B30888}" destId="{756D52C7-7DCA-4EC3-98B4-D398F0144521}" srcOrd="3" destOrd="0" presId="urn:microsoft.com/office/officeart/2008/layout/VerticalCurvedList"/>
    <dgm:cxn modelId="{8D2613E5-21F5-4C35-95E2-BC21442D7EEE}" type="presParOf" srcId="{529C6D6C-FA5A-4F6D-B13C-92B1B0BB32E6}" destId="{7DEA8AA5-106F-4733-943D-CB0ABEAB7EAA}" srcOrd="1" destOrd="0" presId="urn:microsoft.com/office/officeart/2008/layout/VerticalCurvedList"/>
    <dgm:cxn modelId="{5883A9ED-E769-4377-8A75-1A0056BE78EF}" type="presParOf" srcId="{529C6D6C-FA5A-4F6D-B13C-92B1B0BB32E6}" destId="{D2CAB8A8-696D-432E-97E2-5AEE55785FC4}" srcOrd="2" destOrd="0" presId="urn:microsoft.com/office/officeart/2008/layout/VerticalCurvedList"/>
    <dgm:cxn modelId="{C79427A9-1680-4431-B490-57E2AB8A8DDC}" type="presParOf" srcId="{D2CAB8A8-696D-432E-97E2-5AEE55785FC4}" destId="{4B9EC7D9-163E-4D84-B6BD-64A93CE00130}" srcOrd="0" destOrd="0" presId="urn:microsoft.com/office/officeart/2008/layout/VerticalCurvedList"/>
    <dgm:cxn modelId="{0B030A71-0489-417E-92C5-713933494706}" type="presParOf" srcId="{529C6D6C-FA5A-4F6D-B13C-92B1B0BB32E6}" destId="{EEEE27DA-3256-41C0-BBE0-79F928C3CBBB}" srcOrd="3" destOrd="0" presId="urn:microsoft.com/office/officeart/2008/layout/VerticalCurvedList"/>
    <dgm:cxn modelId="{FA0401A1-D52D-4E68-832B-EEAD11727620}" type="presParOf" srcId="{529C6D6C-FA5A-4F6D-B13C-92B1B0BB32E6}" destId="{A28E20F1-F166-4067-B1A6-C570FF7B0604}" srcOrd="4" destOrd="0" presId="urn:microsoft.com/office/officeart/2008/layout/VerticalCurvedList"/>
    <dgm:cxn modelId="{FDF6A8D6-A0B1-45D8-A910-39D4A19FD954}" type="presParOf" srcId="{A28E20F1-F166-4067-B1A6-C570FF7B0604}" destId="{EB933AA4-ED18-4390-86F0-ACAB1A122C5D}" srcOrd="0" destOrd="0" presId="urn:microsoft.com/office/officeart/2008/layout/VerticalCurvedList"/>
    <dgm:cxn modelId="{A4C0256D-4160-4D8C-A1FA-C5CA45B0FFE9}" type="presParOf" srcId="{529C6D6C-FA5A-4F6D-B13C-92B1B0BB32E6}" destId="{05370CFF-DC69-4D1C-AB4E-7DCC8F34F2FD}" srcOrd="5" destOrd="0" presId="urn:microsoft.com/office/officeart/2008/layout/VerticalCurvedList"/>
    <dgm:cxn modelId="{10E82C74-C927-43A9-8184-97604590262F}" type="presParOf" srcId="{529C6D6C-FA5A-4F6D-B13C-92B1B0BB32E6}" destId="{68F82C32-5A65-40FA-B344-59BC6D70DD25}" srcOrd="6" destOrd="0" presId="urn:microsoft.com/office/officeart/2008/layout/VerticalCurvedList"/>
    <dgm:cxn modelId="{536C728A-5DAB-422B-BDAD-9C2F6CBABB5E}" type="presParOf" srcId="{68F82C32-5A65-40FA-B344-59BC6D70DD25}" destId="{790941B5-1D11-4DDF-AA90-4933023ECDFA}" srcOrd="0" destOrd="0" presId="urn:microsoft.com/office/officeart/2008/layout/VerticalCurvedList"/>
    <dgm:cxn modelId="{09A0BF15-E81D-4C8B-B798-F77AB0736CDB}" type="presParOf" srcId="{529C6D6C-FA5A-4F6D-B13C-92B1B0BB32E6}" destId="{D4E3CEDF-D58F-445A-A400-D4D9BA15F0D5}" srcOrd="7" destOrd="0" presId="urn:microsoft.com/office/officeart/2008/layout/VerticalCurvedList"/>
    <dgm:cxn modelId="{CD1828B8-9A57-40B1-B536-34252395CF07}" type="presParOf" srcId="{529C6D6C-FA5A-4F6D-B13C-92B1B0BB32E6}" destId="{EEF47939-C471-47CC-BE94-DDC4CD469EE5}" srcOrd="8" destOrd="0" presId="urn:microsoft.com/office/officeart/2008/layout/VerticalCurvedList"/>
    <dgm:cxn modelId="{3890DFEE-AFE0-42D4-A97F-FF60053EE090}" type="presParOf" srcId="{EEF47939-C471-47CC-BE94-DDC4CD469EE5}" destId="{E4162001-6A23-497C-BD6F-85B2EF73DF72}" srcOrd="0" destOrd="0" presId="urn:microsoft.com/office/officeart/2008/layout/VerticalCurvedList"/>
    <dgm:cxn modelId="{AE7B0C06-7D14-4669-A59E-ED6D18880B6E}" type="presParOf" srcId="{529C6D6C-FA5A-4F6D-B13C-92B1B0BB32E6}" destId="{7FD07EE0-9005-4901-9E01-B33BD810DCCE}" srcOrd="9" destOrd="0" presId="urn:microsoft.com/office/officeart/2008/layout/VerticalCurvedList"/>
    <dgm:cxn modelId="{ED92F06B-4038-4867-AFC0-8E0C86ADC097}" type="presParOf" srcId="{529C6D6C-FA5A-4F6D-B13C-92B1B0BB32E6}" destId="{06CC65DD-348D-4A26-A7F7-FB2BDE2390D4}" srcOrd="10" destOrd="0" presId="urn:microsoft.com/office/officeart/2008/layout/VerticalCurvedList"/>
    <dgm:cxn modelId="{ADE0B821-D181-4ADC-9AD4-DB679433F0E5}" type="presParOf" srcId="{06CC65DD-348D-4A26-A7F7-FB2BDE2390D4}" destId="{3947C0C2-028B-44A1-8AE5-22C3AD6A16B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47BD8A-CBDE-4016-A615-8D7136DA7970}">
      <dsp:nvSpPr>
        <dsp:cNvPr id="0" name=""/>
        <dsp:cNvSpPr/>
      </dsp:nvSpPr>
      <dsp:spPr>
        <a:xfrm>
          <a:off x="519777" y="0"/>
          <a:ext cx="5890811" cy="250166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79BF75-DE3D-4180-A0EE-2619E461F6AE}">
      <dsp:nvSpPr>
        <dsp:cNvPr id="0" name=""/>
        <dsp:cNvSpPr/>
      </dsp:nvSpPr>
      <dsp:spPr>
        <a:xfrm>
          <a:off x="226090" y="793416"/>
          <a:ext cx="2079110" cy="1000664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</a:rPr>
            <a:t>отсутствие позитивных интересов</a:t>
          </a:r>
        </a:p>
      </dsp:txBody>
      <dsp:txXfrm>
        <a:off x="274938" y="842264"/>
        <a:ext cx="1981414" cy="902968"/>
      </dsp:txXfrm>
    </dsp:sp>
    <dsp:sp modelId="{7E0ADEAB-383B-4DAA-B6F2-04ADB9580B69}">
      <dsp:nvSpPr>
        <dsp:cNvPr id="0" name=""/>
        <dsp:cNvSpPr/>
      </dsp:nvSpPr>
      <dsp:spPr>
        <a:xfrm>
          <a:off x="2425628" y="750498"/>
          <a:ext cx="2079110" cy="1000664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</a:rPr>
            <a:t>нехватка внимания и поддержки значимых взрослых</a:t>
          </a:r>
        </a:p>
      </dsp:txBody>
      <dsp:txXfrm>
        <a:off x="2474476" y="799346"/>
        <a:ext cx="1981414" cy="902968"/>
      </dsp:txXfrm>
    </dsp:sp>
    <dsp:sp modelId="{216BCFB1-1314-490A-8DDB-B61AFB789D84}">
      <dsp:nvSpPr>
        <dsp:cNvPr id="0" name=""/>
        <dsp:cNvSpPr/>
      </dsp:nvSpPr>
      <dsp:spPr>
        <a:xfrm>
          <a:off x="4616409" y="750498"/>
          <a:ext cx="2079110" cy="1000664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</a:rPr>
            <a:t>неумение конструктивно проявлять свою активность</a:t>
          </a:r>
        </a:p>
      </dsp:txBody>
      <dsp:txXfrm>
        <a:off x="4665257" y="799346"/>
        <a:ext cx="1981414" cy="9029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47BD8A-CBDE-4016-A615-8D7136DA7970}">
      <dsp:nvSpPr>
        <dsp:cNvPr id="0" name=""/>
        <dsp:cNvSpPr/>
      </dsp:nvSpPr>
      <dsp:spPr>
        <a:xfrm>
          <a:off x="534406" y="0"/>
          <a:ext cx="6056606" cy="250166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79BF75-DE3D-4180-A0EE-2619E461F6AE}">
      <dsp:nvSpPr>
        <dsp:cNvPr id="0" name=""/>
        <dsp:cNvSpPr/>
      </dsp:nvSpPr>
      <dsp:spPr>
        <a:xfrm>
          <a:off x="241457" y="750498"/>
          <a:ext cx="2137625" cy="1000664"/>
        </a:xfrm>
        <a:prstGeom prst="round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</a:rPr>
            <a:t>подросток может реализовать себя</a:t>
          </a:r>
        </a:p>
      </dsp:txBody>
      <dsp:txXfrm>
        <a:off x="290305" y="799346"/>
        <a:ext cx="2039929" cy="902968"/>
      </dsp:txXfrm>
    </dsp:sp>
    <dsp:sp modelId="{7E0ADEAB-383B-4DAA-B6F2-04ADB9580B69}">
      <dsp:nvSpPr>
        <dsp:cNvPr id="0" name=""/>
        <dsp:cNvSpPr/>
      </dsp:nvSpPr>
      <dsp:spPr>
        <a:xfrm>
          <a:off x="2493896" y="750498"/>
          <a:ext cx="2137625" cy="1000664"/>
        </a:xfrm>
        <a:prstGeom prst="roundRect">
          <a:avLst/>
        </a:prstGeom>
        <a:solidFill>
          <a:schemeClr val="accent1">
            <a:shade val="80000"/>
            <a:hueOff val="135632"/>
            <a:satOff val="2588"/>
            <a:lumOff val="114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</a:rPr>
            <a:t>почувствовать свою нужность и ценность</a:t>
          </a:r>
        </a:p>
      </dsp:txBody>
      <dsp:txXfrm>
        <a:off x="2542744" y="799346"/>
        <a:ext cx="2039929" cy="902968"/>
      </dsp:txXfrm>
    </dsp:sp>
    <dsp:sp modelId="{216BCFB1-1314-490A-8DDB-B61AFB789D84}">
      <dsp:nvSpPr>
        <dsp:cNvPr id="0" name=""/>
        <dsp:cNvSpPr/>
      </dsp:nvSpPr>
      <dsp:spPr>
        <a:xfrm>
          <a:off x="4746336" y="750498"/>
          <a:ext cx="2137625" cy="1000664"/>
        </a:xfrm>
        <a:prstGeom prst="roundRect">
          <a:avLst/>
        </a:prstGeom>
        <a:solidFill>
          <a:schemeClr val="accent1">
            <a:shade val="80000"/>
            <a:hueOff val="271263"/>
            <a:satOff val="5175"/>
            <a:lumOff val="228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</a:rPr>
            <a:t>получить признание через социально одобряемые формы активности</a:t>
          </a:r>
        </a:p>
      </dsp:txBody>
      <dsp:txXfrm>
        <a:off x="4795184" y="799346"/>
        <a:ext cx="2039929" cy="9029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0854DA-A2F8-4E63-BD59-5A579579F184}">
      <dsp:nvSpPr>
        <dsp:cNvPr id="0" name=""/>
        <dsp:cNvSpPr/>
      </dsp:nvSpPr>
      <dsp:spPr>
        <a:xfrm>
          <a:off x="-6126981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EA8AA5-106F-4733-943D-CB0ABEAB7EAA}">
      <dsp:nvSpPr>
        <dsp:cNvPr id="0" name=""/>
        <dsp:cNvSpPr/>
      </dsp:nvSpPr>
      <dsp:spPr>
        <a:xfrm>
          <a:off x="509717" y="338558"/>
          <a:ext cx="8364025" cy="67755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05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Helvetica" panose="020B0604020202020204" pitchFamily="34" charset="0"/>
              <a:ea typeface="Times New Roman" panose="02020603050405020304" pitchFamily="18" charset="0"/>
            </a:rPr>
            <a:t>Проведите ревизию ваших рабочих программ внеурочной деятельности.</a:t>
          </a:r>
          <a:r>
            <a:rPr lang="ru-RU" sz="1400" kern="1200" dirty="0"/>
            <a:t> </a:t>
          </a:r>
          <a:r>
            <a:rPr lang="ru-RU" sz="1400" kern="1200" dirty="0">
              <a:latin typeface="Helvetica" panose="020B0604020202020204" pitchFamily="34" charset="0"/>
              <a:ea typeface="Times New Roman" panose="02020603050405020304" pitchFamily="18" charset="0"/>
              <a:cs typeface="+mn-cs"/>
            </a:rPr>
            <a:t>Убедитесь, что в них включены элементы или модули вышеперечисленных федеральных практик</a:t>
          </a:r>
        </a:p>
      </dsp:txBody>
      <dsp:txXfrm>
        <a:off x="509717" y="338558"/>
        <a:ext cx="8364025" cy="677550"/>
      </dsp:txXfrm>
    </dsp:sp>
    <dsp:sp modelId="{4B9EC7D9-163E-4D84-B6BD-64A93CE00130}">
      <dsp:nvSpPr>
        <dsp:cNvPr id="0" name=""/>
        <dsp:cNvSpPr/>
      </dsp:nvSpPr>
      <dsp:spPr>
        <a:xfrm>
          <a:off x="86248" y="253864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EE27DA-3256-41C0-BBE0-79F928C3CBBB}">
      <dsp:nvSpPr>
        <dsp:cNvPr id="0" name=""/>
        <dsp:cNvSpPr/>
      </dsp:nvSpPr>
      <dsp:spPr>
        <a:xfrm>
          <a:off x="995230" y="1354558"/>
          <a:ext cx="7878512" cy="67755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05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>
              <a:latin typeface="Helvetica" panose="020B0604020202020204" pitchFamily="34" charset="0"/>
              <a:ea typeface="Times New Roman" panose="02020603050405020304" pitchFamily="18" charset="0"/>
            </a:rPr>
            <a:t>Назначьте ответственных за реализацию каждой из программ</a:t>
          </a:r>
          <a:endParaRPr lang="ru-RU" sz="1400" kern="1200" dirty="0"/>
        </a:p>
      </dsp:txBody>
      <dsp:txXfrm>
        <a:off x="995230" y="1354558"/>
        <a:ext cx="7878512" cy="677550"/>
      </dsp:txXfrm>
    </dsp:sp>
    <dsp:sp modelId="{EB933AA4-ED18-4390-86F0-ACAB1A122C5D}">
      <dsp:nvSpPr>
        <dsp:cNvPr id="0" name=""/>
        <dsp:cNvSpPr/>
      </dsp:nvSpPr>
      <dsp:spPr>
        <a:xfrm>
          <a:off x="571761" y="1269864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370CFF-DC69-4D1C-AB4E-7DCC8F34F2FD}">
      <dsp:nvSpPr>
        <dsp:cNvPr id="0" name=""/>
        <dsp:cNvSpPr/>
      </dsp:nvSpPr>
      <dsp:spPr>
        <a:xfrm>
          <a:off x="1144243" y="2370558"/>
          <a:ext cx="7729499" cy="67755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05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>
              <a:latin typeface="Helvetica" panose="020B0604020202020204" pitchFamily="34" charset="0"/>
              <a:ea typeface="Times New Roman" panose="02020603050405020304" pitchFamily="18" charset="0"/>
            </a:rPr>
            <a:t>Организуйте прохождение педагогами курсов «Знание.Академия» </a:t>
          </a:r>
          <a:endParaRPr lang="ru-RU" sz="1400" kern="1200" dirty="0"/>
        </a:p>
      </dsp:txBody>
      <dsp:txXfrm>
        <a:off x="1144243" y="2370558"/>
        <a:ext cx="7729499" cy="677550"/>
      </dsp:txXfrm>
    </dsp:sp>
    <dsp:sp modelId="{790941B5-1D11-4DDF-AA90-4933023ECDFA}">
      <dsp:nvSpPr>
        <dsp:cNvPr id="0" name=""/>
        <dsp:cNvSpPr/>
      </dsp:nvSpPr>
      <dsp:spPr>
        <a:xfrm>
          <a:off x="720774" y="2285864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E3CEDF-D58F-445A-A400-D4D9BA15F0D5}">
      <dsp:nvSpPr>
        <dsp:cNvPr id="0" name=""/>
        <dsp:cNvSpPr/>
      </dsp:nvSpPr>
      <dsp:spPr>
        <a:xfrm>
          <a:off x="995230" y="3386558"/>
          <a:ext cx="7878512" cy="67755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05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Helvetica" panose="020B0604020202020204" pitchFamily="34" charset="0"/>
              <a:ea typeface="Times New Roman" panose="02020603050405020304" pitchFamily="18" charset="0"/>
            </a:rPr>
            <a:t>Запланируйте на текущий учебный год не менее двух «Уроков мужества» с приглашением ветеранов, участников СВО, представителей «Боевого кадрового резерва»</a:t>
          </a:r>
          <a:endParaRPr lang="ru-RU" sz="1400" kern="1200" dirty="0"/>
        </a:p>
      </dsp:txBody>
      <dsp:txXfrm>
        <a:off x="995230" y="3386558"/>
        <a:ext cx="7878512" cy="677550"/>
      </dsp:txXfrm>
    </dsp:sp>
    <dsp:sp modelId="{E4162001-6A23-497C-BD6F-85B2EF73DF72}">
      <dsp:nvSpPr>
        <dsp:cNvPr id="0" name=""/>
        <dsp:cNvSpPr/>
      </dsp:nvSpPr>
      <dsp:spPr>
        <a:xfrm>
          <a:off x="571761" y="3301864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D07EE0-9005-4901-9E01-B33BD810DCCE}">
      <dsp:nvSpPr>
        <dsp:cNvPr id="0" name=""/>
        <dsp:cNvSpPr/>
      </dsp:nvSpPr>
      <dsp:spPr>
        <a:xfrm>
          <a:off x="509717" y="4402558"/>
          <a:ext cx="8364025" cy="67755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05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>
              <a:latin typeface="Helvetica" panose="020B0604020202020204" pitchFamily="34" charset="0"/>
              <a:ea typeface="Times New Roman" panose="02020603050405020304" pitchFamily="18" charset="0"/>
            </a:rPr>
            <a:t>Обеспечьте системное использование ресурсов Института воспитания и Федерального подросткового центра. Назначьте ответственного за мониторинг методических материалов и организацию участия в федеральных акциях</a:t>
          </a:r>
          <a:endParaRPr lang="ru-RU" sz="1400" kern="1200" dirty="0"/>
        </a:p>
      </dsp:txBody>
      <dsp:txXfrm>
        <a:off x="509717" y="4402558"/>
        <a:ext cx="8364025" cy="677550"/>
      </dsp:txXfrm>
    </dsp:sp>
    <dsp:sp modelId="{3947C0C2-028B-44A1-8AE5-22C3AD6A16B1}">
      <dsp:nvSpPr>
        <dsp:cNvPr id="0" name=""/>
        <dsp:cNvSpPr/>
      </dsp:nvSpPr>
      <dsp:spPr>
        <a:xfrm>
          <a:off x="86248" y="4317864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1AB4-F469-478B-A357-5C57C5EE6CD4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1ECF-42AA-4417-AC72-11294640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373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1AB4-F469-478B-A357-5C57C5EE6CD4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1ECF-42AA-4417-AC72-11294640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88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1AB4-F469-478B-A357-5C57C5EE6CD4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1ECF-42AA-4417-AC72-11294640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6522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1AB4-F469-478B-A357-5C57C5EE6CD4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1ECF-42AA-4417-AC72-11294640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8704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1AB4-F469-478B-A357-5C57C5EE6CD4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1ECF-42AA-4417-AC72-11294640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838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1AB4-F469-478B-A357-5C57C5EE6CD4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1ECF-42AA-4417-AC72-11294640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6989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1AB4-F469-478B-A357-5C57C5EE6CD4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1ECF-42AA-4417-AC72-11294640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585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1AB4-F469-478B-A357-5C57C5EE6CD4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1ECF-42AA-4417-AC72-11294640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360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1AB4-F469-478B-A357-5C57C5EE6CD4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1ECF-42AA-4417-AC72-11294640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151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1AB4-F469-478B-A357-5C57C5EE6CD4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1ECF-42AA-4417-AC72-11294640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6878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1AB4-F469-478B-A357-5C57C5EE6CD4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1ECF-42AA-4417-AC72-11294640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5882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C1AB4-F469-478B-A357-5C57C5EE6CD4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21ECF-42AA-4417-AC72-11294640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79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&#1076;&#1086;&#1073;&#1088;&#1086;.&#1073;&#1091;&#1076;&#1100;&#1074;&#1076;&#1074;&#1080;&#1078;&#1077;&#1085;&#1080;&#1080;.&#1088;&#1092;/training?ysclid=mudw8awpnq836952431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orlyatarussia.ru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&#1079;&#1085;&#1072;&#1095;&#1080;&#1084;&#1099;&#1081;.&#1085;&#1072;&#1089;&#1090;&#1072;&#1074;&#1085;&#1080;&#1082;.&#1088;&#1092;/?ysclid=mudwq8zd9h841671971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akademiya.znanierussia.ru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&#1080;&#1085;&#1089;&#1090;&#1080;&#1090;&#1091;&#1090;&#1074;&#1086;&#1089;&#1087;&#1080;&#1090;&#1072;&#1085;&#1080;&#1103;.&#1088;&#1092;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hyperlink" Target="https://&#1088;&#1072;&#1079;&#1075;&#1086;&#1074;&#1086;&#1088;&#1099;&#1086;&#1074;&#1072;&#1078;&#1085;&#1086;&#1084;.&#1088;&#1092;/" TargetMode="Externa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www.&#1087;&#1086;&#1076;&#1088;&#1086;&#1089;&#1090;&#1082;&#1086;&#1074;&#1099;&#1077;&#1094;&#1077;&#1085;&#1090;&#1088;&#1099;.&#1088;&#1092;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hyperlink" Target="https://iro23.ru/?page_id=75591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hyperlink" Target="https://&#1085;&#1086;&#1089;&#1078;.&#1088;&#1092;/" TargetMode="Externa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5416" y="2324378"/>
            <a:ext cx="9144000" cy="2387600"/>
          </a:xfrm>
        </p:spPr>
        <p:txBody>
          <a:bodyPr anchor="t">
            <a:normAutofit/>
          </a:bodyPr>
          <a:lstStyle/>
          <a:p>
            <a:r>
              <a:rPr lang="ru-RU" sz="2700" dirty="0">
                <a:solidFill>
                  <a:srgbClr val="002060"/>
                </a:solidFill>
                <a:latin typeface="Arial Black" panose="020B0A04020102020204" pitchFamily="34" charset="0"/>
              </a:rPr>
              <a:t>ВНЕУРОЧНАЯ ДЕЯТЕЛЬНОСТЬ </a:t>
            </a:r>
            <a:br>
              <a:rPr lang="ru-RU" sz="27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2700" dirty="0">
                <a:solidFill>
                  <a:srgbClr val="002060"/>
                </a:solidFill>
                <a:latin typeface="Arial Black" panose="020B0A04020102020204" pitchFamily="34" charset="0"/>
              </a:rPr>
              <a:t>КАК ИНСТРУМЕНТ ПРОФИЛАКТИКИ </a:t>
            </a:r>
            <a:br>
              <a:rPr lang="ru-RU" sz="27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2700" dirty="0">
                <a:solidFill>
                  <a:srgbClr val="002060"/>
                </a:solidFill>
                <a:latin typeface="Arial Black" panose="020B0A04020102020204" pitchFamily="34" charset="0"/>
              </a:rPr>
              <a:t>ДЕВИАНТНОГО ПОВЕДЕНИЯ</a:t>
            </a:r>
            <a:br>
              <a:rPr lang="ru-RU" sz="40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br>
              <a:rPr lang="ru-RU" sz="40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endParaRPr lang="ru-RU" sz="4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636" y="418655"/>
            <a:ext cx="1216154" cy="12161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068" y="340821"/>
            <a:ext cx="1140486" cy="120272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52E1F12-E83D-4C53-AFC0-B9C981BFB2EB}"/>
              </a:ext>
            </a:extLst>
          </p:cNvPr>
          <p:cNvSpPr txBox="1"/>
          <p:nvPr/>
        </p:nvSpPr>
        <p:spPr>
          <a:xfrm>
            <a:off x="325314" y="4140477"/>
            <a:ext cx="6330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Савельева Анна Леонидовна, </a:t>
            </a:r>
          </a:p>
          <a:p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проректор по развитию образовательных проектов и социальной интеграции </a:t>
            </a:r>
          </a:p>
          <a:p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ГБОУ ИРО Краснодарского края</a:t>
            </a:r>
          </a:p>
        </p:txBody>
      </p:sp>
    </p:spTree>
    <p:extLst>
      <p:ext uri="{BB962C8B-B14F-4D97-AF65-F5344CB8AC3E}">
        <p14:creationId xmlns:p14="http://schemas.microsoft.com/office/powerpoint/2010/main" val="87985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вал 8">
            <a:extLst>
              <a:ext uri="{FF2B5EF4-FFF2-40B4-BE49-F238E27FC236}">
                <a16:creationId xmlns:a16="http://schemas.microsoft.com/office/drawing/2014/main" id="{53C062C4-7240-45F6-80D9-56FC332C6924}"/>
              </a:ext>
            </a:extLst>
          </p:cNvPr>
          <p:cNvSpPr/>
          <p:nvPr/>
        </p:nvSpPr>
        <p:spPr>
          <a:xfrm>
            <a:off x="8025817" y="1670756"/>
            <a:ext cx="3724275" cy="113871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 txBox="1">
            <a:spLocks/>
          </p:cNvSpPr>
          <p:nvPr/>
        </p:nvSpPr>
        <p:spPr>
          <a:xfrm>
            <a:off x="733425" y="391319"/>
            <a:ext cx="9144000" cy="608806"/>
          </a:xfrm>
          <a:prstGeom prst="rect">
            <a:avLst/>
          </a:prstGeom>
        </p:spPr>
        <p:txBody>
          <a:bodyPr anchor="t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Внеурочная деятельность - пространство профилактики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3580B7-64E0-47EE-AFB7-368713712372}"/>
              </a:ext>
            </a:extLst>
          </p:cNvPr>
          <p:cNvSpPr txBox="1"/>
          <p:nvPr/>
        </p:nvSpPr>
        <p:spPr>
          <a:xfrm>
            <a:off x="8394755" y="4931661"/>
            <a:ext cx="28701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ДЕВИАНТНОЕ ПОВЕДЕНИЕ 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70599C69-9679-4B74-A4CE-53F6615AA2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0509372"/>
              </p:ext>
            </p:extLst>
          </p:nvPr>
        </p:nvGraphicFramePr>
        <p:xfrm>
          <a:off x="711737" y="3830667"/>
          <a:ext cx="6930367" cy="2501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0177905-E08E-4844-931F-7299D03B8F1F}"/>
              </a:ext>
            </a:extLst>
          </p:cNvPr>
          <p:cNvSpPr txBox="1"/>
          <p:nvPr/>
        </p:nvSpPr>
        <p:spPr>
          <a:xfrm>
            <a:off x="8289985" y="2034459"/>
            <a:ext cx="3195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ВНЕУРОЧНАЯ ДЕЯТЕЛЬНОСТЬ 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0FC748E5-86CC-4667-9EEC-4251C1C21D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1232413"/>
              </p:ext>
            </p:extLst>
          </p:nvPr>
        </p:nvGraphicFramePr>
        <p:xfrm>
          <a:off x="526210" y="1164566"/>
          <a:ext cx="7125419" cy="2501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8" name="Взрыв: 14 точек 7">
            <a:extLst>
              <a:ext uri="{FF2B5EF4-FFF2-40B4-BE49-F238E27FC236}">
                <a16:creationId xmlns:a16="http://schemas.microsoft.com/office/drawing/2014/main" id="{FE30F6AA-D47B-4C84-B720-B70CB76F9CCA}"/>
              </a:ext>
            </a:extLst>
          </p:cNvPr>
          <p:cNvSpPr/>
          <p:nvPr/>
        </p:nvSpPr>
        <p:spPr>
          <a:xfrm>
            <a:off x="7562850" y="4057650"/>
            <a:ext cx="4495800" cy="2133600"/>
          </a:xfrm>
          <a:prstGeom prst="irregularSeal2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вверх-вниз 9">
            <a:extLst>
              <a:ext uri="{FF2B5EF4-FFF2-40B4-BE49-F238E27FC236}">
                <a16:creationId xmlns:a16="http://schemas.microsoft.com/office/drawing/2014/main" id="{59AD0890-81CA-46D0-BA8D-92D8DD019C70}"/>
              </a:ext>
            </a:extLst>
          </p:cNvPr>
          <p:cNvSpPr/>
          <p:nvPr/>
        </p:nvSpPr>
        <p:spPr>
          <a:xfrm>
            <a:off x="9667902" y="2965690"/>
            <a:ext cx="619098" cy="1219200"/>
          </a:xfrm>
          <a:prstGeom prst="upDownArrow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72C3D4-1DBB-4B48-BCE9-75077AB31290}"/>
              </a:ext>
            </a:extLst>
          </p:cNvPr>
          <p:cNvSpPr txBox="1"/>
          <p:nvPr/>
        </p:nvSpPr>
        <p:spPr>
          <a:xfrm>
            <a:off x="1443637" y="3148282"/>
            <a:ext cx="3976088" cy="1200329"/>
          </a:xfrm>
          <a:prstGeom prst="rect">
            <a:avLst/>
          </a:prstGeom>
          <a:noFill/>
          <a:ln w="38100">
            <a:solidFill>
              <a:schemeClr val="accent5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Задача внеурочной деятельности — не «занять» ребенка, а «включить» его в систему, где он становится субъектом, а не объектом воспитания. </a:t>
            </a:r>
          </a:p>
        </p:txBody>
      </p:sp>
    </p:spTree>
    <p:extLst>
      <p:ext uri="{BB962C8B-B14F-4D97-AF65-F5344CB8AC3E}">
        <p14:creationId xmlns:p14="http://schemas.microsoft.com/office/powerpoint/2010/main" val="3705211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33425" y="167054"/>
            <a:ext cx="9144000" cy="833071"/>
          </a:xfrm>
          <a:prstGeom prst="rect">
            <a:avLst/>
          </a:prstGeom>
        </p:spPr>
        <p:txBody>
          <a:bodyPr anchor="t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  <a:t>Программы, рекомендованные Министерством просвещения Российской Федерации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ED300E3-7557-49B8-B179-43FA8190EFFB}"/>
              </a:ext>
            </a:extLst>
          </p:cNvPr>
          <p:cNvSpPr/>
          <p:nvPr/>
        </p:nvSpPr>
        <p:spPr>
          <a:xfrm>
            <a:off x="452185" y="1549653"/>
            <a:ext cx="4579780" cy="369332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60708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«ОБУЧЕНИЕ СЛУЖЕНИЕМ. ПЕРВЫЕ»  </a:t>
            </a:r>
            <a:endParaRPr lang="ru-RU" b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6CD4E80-D6A5-4791-8241-C0297BD605E7}"/>
              </a:ext>
            </a:extLst>
          </p:cNvPr>
          <p:cNvSpPr/>
          <p:nvPr/>
        </p:nvSpPr>
        <p:spPr>
          <a:xfrm>
            <a:off x="2200274" y="2358147"/>
            <a:ext cx="6353175" cy="1754326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60708"/>
                </a:solidFill>
                <a:latin typeface="Helvetica" panose="020B0604020202020204" pitchFamily="34" charset="0"/>
              </a:rPr>
              <a:t>Программа ориентирована на вовлечение обучающихся 8–11 классов в решение реальных социально значимых задач через проекты от социальных партнеров — НКО, органы власти, учреждения культуры и социальной защиты; рассчитана на 68 академических часов и может быть реализована в любой параллели по выбору школы.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76D694D-0D6E-4D8D-BE1B-4B5137B99E22}"/>
              </a:ext>
            </a:extLst>
          </p:cNvPr>
          <p:cNvSpPr/>
          <p:nvPr/>
        </p:nvSpPr>
        <p:spPr>
          <a:xfrm>
            <a:off x="3781425" y="4576947"/>
            <a:ext cx="6096000" cy="646331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>
            <a:spAutoFit/>
          </a:bodyPr>
          <a:lstStyle/>
          <a:p>
            <a:r>
              <a:rPr lang="ru-RU" dirty="0">
                <a:solidFill>
                  <a:srgbClr val="060708"/>
                </a:solidFill>
                <a:latin typeface="Helvetica" panose="020B0604020202020204" pitchFamily="34" charset="0"/>
              </a:rPr>
              <a:t>Ребенок видит, что его действия имеют ценность, что он может менять мир вокруг себя.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E0E9C9-4FE6-478B-856C-5931C028A0FD}"/>
              </a:ext>
            </a:extLst>
          </p:cNvPr>
          <p:cNvSpPr txBox="1"/>
          <p:nvPr/>
        </p:nvSpPr>
        <p:spPr>
          <a:xfrm>
            <a:off x="2390775" y="5590693"/>
            <a:ext cx="7410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ru-RU" dirty="0" err="1">
                <a:hlinkClick r:id="rId2"/>
              </a:rPr>
              <a:t>добро.будьвдвижении.рф</a:t>
            </a:r>
            <a:r>
              <a:rPr lang="ru-RU" dirty="0">
                <a:hlinkClick r:id="rId2"/>
              </a:rPr>
              <a:t>/</a:t>
            </a:r>
            <a:r>
              <a:rPr lang="en-US" dirty="0" err="1">
                <a:hlinkClick r:id="rId2"/>
              </a:rPr>
              <a:t>training?ysclid</a:t>
            </a:r>
            <a:r>
              <a:rPr lang="en-US" dirty="0">
                <a:hlinkClick r:id="rId2"/>
              </a:rPr>
              <a:t>=mudw8awpnq836952431</a:t>
            </a:r>
            <a:r>
              <a:rPr lang="ru-RU" dirty="0"/>
              <a:t>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0E96ADC-7822-4A3E-9DC9-4DE21670CD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953" t="11528" r="19531" b="54861"/>
          <a:stretch/>
        </p:blipFill>
        <p:spPr>
          <a:xfrm>
            <a:off x="733425" y="4943476"/>
            <a:ext cx="1343260" cy="137159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32951BA-CB16-427C-BAEA-997B7C0E5A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50" t="10556" r="87031" b="73472"/>
          <a:stretch/>
        </p:blipFill>
        <p:spPr>
          <a:xfrm>
            <a:off x="8801101" y="1367540"/>
            <a:ext cx="1428750" cy="109537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8FFC321-FA63-4592-A83B-1FEB555CFD0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671" t="13403" r="74767" b="73472"/>
          <a:stretch/>
        </p:blipFill>
        <p:spPr>
          <a:xfrm>
            <a:off x="10229851" y="2270540"/>
            <a:ext cx="1409700" cy="90011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DCE9505-5735-4262-8DE0-75249F01A2D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579" t="34583" r="35312" b="31528"/>
          <a:stretch/>
        </p:blipFill>
        <p:spPr>
          <a:xfrm>
            <a:off x="8905603" y="3137660"/>
            <a:ext cx="2733948" cy="100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244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33425" y="391319"/>
            <a:ext cx="9144000" cy="608806"/>
          </a:xfrm>
          <a:prstGeom prst="rect">
            <a:avLst/>
          </a:prstGeom>
        </p:spPr>
        <p:txBody>
          <a:bodyPr anchor="t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700" dirty="0">
                <a:solidFill>
                  <a:srgbClr val="002060"/>
                </a:solidFill>
                <a:latin typeface="Arial Black" panose="020B0A04020102020204" pitchFamily="34" charset="0"/>
              </a:rPr>
              <a:t>Программы, которые рекомендованы</a:t>
            </a:r>
          </a:p>
          <a:p>
            <a:r>
              <a:rPr lang="ru-RU" sz="2700" dirty="0">
                <a:solidFill>
                  <a:srgbClr val="002060"/>
                </a:solidFill>
                <a:latin typeface="Arial Black" panose="020B0A04020102020204" pitchFamily="34" charset="0"/>
              </a:rPr>
              <a:t>Министерством просвещения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05411F4-0B93-444E-B7DF-477EECC5A6F3}"/>
              </a:ext>
            </a:extLst>
          </p:cNvPr>
          <p:cNvSpPr/>
          <p:nvPr/>
        </p:nvSpPr>
        <p:spPr>
          <a:xfrm>
            <a:off x="707061" y="1627055"/>
            <a:ext cx="2427203" cy="369332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60708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«ОРЛЯТА РОССИИ»</a:t>
            </a:r>
            <a:endParaRPr lang="ru-RU" b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DFA2A70-701E-45D9-BBBA-24B67BBFA6FC}"/>
              </a:ext>
            </a:extLst>
          </p:cNvPr>
          <p:cNvSpPr/>
          <p:nvPr/>
        </p:nvSpPr>
        <p:spPr>
          <a:xfrm>
            <a:off x="1939712" y="2322374"/>
            <a:ext cx="6425421" cy="2031325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60708"/>
                </a:solidFill>
                <a:latin typeface="Helvetica" panose="020B0604020202020204" pitchFamily="34" charset="0"/>
              </a:rPr>
              <a:t>Программа развития социальной активности для 1–4 классов, которая закладывает основы гражданственности, добровольчества и позитивного отношения к учебе.</a:t>
            </a:r>
          </a:p>
          <a:p>
            <a:pPr algn="just"/>
            <a:r>
              <a:rPr lang="ru-RU" dirty="0">
                <a:solidFill>
                  <a:srgbClr val="060708"/>
                </a:solidFill>
                <a:latin typeface="Helvetica" panose="020B0604020202020204" pitchFamily="34" charset="0"/>
              </a:rPr>
              <a:t>Программа включает треки «Орлёнок – Доброволец», «Орлёнок – Спортсмен» и другие, каждый из которых состоит из 9 занятий.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73D2A50-3139-44BF-9F88-08035B1ABE38}"/>
              </a:ext>
            </a:extLst>
          </p:cNvPr>
          <p:cNvSpPr/>
          <p:nvPr/>
        </p:nvSpPr>
        <p:spPr>
          <a:xfrm>
            <a:off x="4658264" y="4573071"/>
            <a:ext cx="6096000" cy="923330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>
            <a:spAutoFit/>
          </a:bodyPr>
          <a:lstStyle/>
          <a:p>
            <a:r>
              <a:rPr lang="ru-RU" dirty="0">
                <a:solidFill>
                  <a:srgbClr val="060708"/>
                </a:solidFill>
                <a:latin typeface="Helvetica" panose="020B0604020202020204" pitchFamily="34" charset="0"/>
              </a:rPr>
              <a:t>Это системная работа, которая формирует у ребенка привычку к социально одобряемой деятельности с раннего возраста.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D3EB90B-4F81-409E-89EE-028AE7AF4828}"/>
              </a:ext>
            </a:extLst>
          </p:cNvPr>
          <p:cNvSpPr/>
          <p:nvPr/>
        </p:nvSpPr>
        <p:spPr>
          <a:xfrm>
            <a:off x="2458551" y="5592548"/>
            <a:ext cx="24997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hlinkClick r:id="rId2"/>
              </a:rPr>
              <a:t>https://orlyatarussia.ru/</a:t>
            </a:r>
            <a:r>
              <a:rPr lang="ru-RU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E772205-A85F-4EBC-B7DC-910625128F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188" t="41446" r="19843" b="26650"/>
          <a:stretch/>
        </p:blipFill>
        <p:spPr>
          <a:xfrm>
            <a:off x="635258" y="4791075"/>
            <a:ext cx="1604956" cy="160294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85786BC-730F-4C7D-8259-FFCC6617EE1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707" t="39722" r="50000" b="36517"/>
          <a:stretch/>
        </p:blipFill>
        <p:spPr>
          <a:xfrm>
            <a:off x="8771419" y="1627055"/>
            <a:ext cx="2961737" cy="162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370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33425" y="391319"/>
            <a:ext cx="9144000" cy="608806"/>
          </a:xfrm>
          <a:prstGeom prst="rect">
            <a:avLst/>
          </a:prstGeom>
        </p:spPr>
        <p:txBody>
          <a:bodyPr anchor="t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700" dirty="0">
                <a:solidFill>
                  <a:srgbClr val="002060"/>
                </a:solidFill>
                <a:latin typeface="Arial Black" panose="020B0A04020102020204" pitchFamily="34" charset="0"/>
              </a:rPr>
              <a:t>Программы, которые рекомендованы</a:t>
            </a:r>
          </a:p>
          <a:p>
            <a:r>
              <a:rPr lang="ru-RU" sz="2700" dirty="0">
                <a:solidFill>
                  <a:srgbClr val="002060"/>
                </a:solidFill>
                <a:latin typeface="Arial Black" panose="020B0A04020102020204" pitchFamily="34" charset="0"/>
              </a:rPr>
              <a:t>Министерством просвещения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1710CE3-03C9-44B6-9C61-9253E0FF84C1}"/>
              </a:ext>
            </a:extLst>
          </p:cNvPr>
          <p:cNvSpPr/>
          <p:nvPr/>
        </p:nvSpPr>
        <p:spPr>
          <a:xfrm>
            <a:off x="640061" y="1593230"/>
            <a:ext cx="3297185" cy="369332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60708"/>
                </a:solidFill>
                <a:latin typeface="Helvetica" panose="020B0604020202020204" pitchFamily="34" charset="0"/>
              </a:rPr>
              <a:t>«ЗНАЧИМЫЙ ВЗРОСЛЫЙ»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206577D-46D5-4276-B696-85141A3E2799}"/>
              </a:ext>
            </a:extLst>
          </p:cNvPr>
          <p:cNvSpPr/>
          <p:nvPr/>
        </p:nvSpPr>
        <p:spPr>
          <a:xfrm>
            <a:off x="2288653" y="2205053"/>
            <a:ext cx="7105291" cy="2585323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60708"/>
                </a:solidFill>
                <a:latin typeface="Helvetica" panose="020B0604020202020204" pitchFamily="34" charset="0"/>
              </a:rPr>
              <a:t>Цель — развитие системы наставничества для детей, находящихся в трудной жизненной ситуации, и несовершеннолетних, состоящих на учете в органах системы профилактики. Ключевой механизм: наставник (гражданин РФ от 18 лет) безвозмездно помогает ребенку, вовлекает его в коллективную деятельность «Движения Первых», содействует в самореализации. </a:t>
            </a:r>
          </a:p>
          <a:p>
            <a:pPr algn="just"/>
            <a:r>
              <a:rPr lang="ru-RU" dirty="0">
                <a:solidFill>
                  <a:srgbClr val="060708"/>
                </a:solidFill>
                <a:latin typeface="Helvetica" panose="020B0604020202020204" pitchFamily="34" charset="0"/>
              </a:rPr>
              <a:t>Это «индивидуальная профилактика», которая работает там, где массовые мероприятия неэффективны.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EA568F-9B32-4993-8D29-8A6A935124E3}"/>
              </a:ext>
            </a:extLst>
          </p:cNvPr>
          <p:cNvSpPr txBox="1"/>
          <p:nvPr/>
        </p:nvSpPr>
        <p:spPr>
          <a:xfrm>
            <a:off x="4681681" y="5071974"/>
            <a:ext cx="5729143" cy="646331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60708"/>
                </a:solidFill>
                <a:latin typeface="Helvetica" panose="020B0604020202020204" pitchFamily="34" charset="0"/>
              </a:rPr>
              <a:t>Один ребенок, получивший значимого взрослого, — это предотвращенный кризис.</a:t>
            </a:r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6692667-B74B-41A6-9D56-16E585F5C1D0}"/>
              </a:ext>
            </a:extLst>
          </p:cNvPr>
          <p:cNvSpPr/>
          <p:nvPr/>
        </p:nvSpPr>
        <p:spPr>
          <a:xfrm>
            <a:off x="2118145" y="5810638"/>
            <a:ext cx="66865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hlinkClick r:id="rId2"/>
              </a:rPr>
              <a:t>https://значимый.наставник.рф/?ysclid=mudwq8zd9h841671971</a:t>
            </a:r>
            <a:r>
              <a:rPr lang="ru-RU" dirty="0"/>
              <a:t>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F944B50-D897-4607-AE7B-C288042B7F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954" t="40417" r="19609" b="26613"/>
          <a:stretch/>
        </p:blipFill>
        <p:spPr>
          <a:xfrm>
            <a:off x="417044" y="4895439"/>
            <a:ext cx="1547162" cy="155624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CDC6BC6-1782-45DE-8846-F65F37D18C3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49" t="26043" r="15313" b="53351"/>
          <a:stretch/>
        </p:blipFill>
        <p:spPr>
          <a:xfrm>
            <a:off x="6991350" y="1362194"/>
            <a:ext cx="4560589" cy="66545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F89C795-A2B8-415D-BE3A-37E576F6B2B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250" t="11944" r="67706" b="76769"/>
          <a:stretch/>
        </p:blipFill>
        <p:spPr>
          <a:xfrm>
            <a:off x="9517361" y="2509925"/>
            <a:ext cx="2465090" cy="578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961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33425" y="391319"/>
            <a:ext cx="9144000" cy="608806"/>
          </a:xfrm>
          <a:prstGeom prst="rect">
            <a:avLst/>
          </a:prstGeom>
        </p:spPr>
        <p:txBody>
          <a:bodyPr anchor="t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700" dirty="0">
                <a:solidFill>
                  <a:srgbClr val="002060"/>
                </a:solidFill>
                <a:latin typeface="Arial Black" panose="020B0A04020102020204" pitchFamily="34" charset="0"/>
              </a:rPr>
              <a:t>Программы, которые рекомендованы</a:t>
            </a:r>
          </a:p>
          <a:p>
            <a:r>
              <a:rPr lang="ru-RU" sz="2700" dirty="0">
                <a:solidFill>
                  <a:srgbClr val="002060"/>
                </a:solidFill>
                <a:latin typeface="Arial Black" panose="020B0A04020102020204" pitchFamily="34" charset="0"/>
              </a:rPr>
              <a:t>Министерством просвещения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9D4A920-4CA4-44DD-9889-059E47FBCDE3}"/>
              </a:ext>
            </a:extLst>
          </p:cNvPr>
          <p:cNvSpPr/>
          <p:nvPr/>
        </p:nvSpPr>
        <p:spPr>
          <a:xfrm>
            <a:off x="602124" y="1648448"/>
            <a:ext cx="2926379" cy="369332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60708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«</a:t>
            </a:r>
            <a:r>
              <a:rPr lang="ru-RU" b="1" dirty="0">
                <a:solidFill>
                  <a:srgbClr val="060708"/>
                </a:solidFill>
                <a:latin typeface="Helvetica" panose="020B0604020202020204" pitchFamily="34" charset="0"/>
              </a:rPr>
              <a:t>ЗНАНИЕ. АКАДЕМИЯ»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5BA467B-8886-4829-B9FC-6AB7D39FBAD8}"/>
              </a:ext>
            </a:extLst>
          </p:cNvPr>
          <p:cNvSpPr/>
          <p:nvPr/>
        </p:nvSpPr>
        <p:spPr>
          <a:xfrm>
            <a:off x="2065313" y="2369198"/>
            <a:ext cx="6004413" cy="2308324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60708"/>
                </a:solidFill>
                <a:latin typeface="Helvetica" panose="020B0604020202020204" pitchFamily="34" charset="0"/>
              </a:rPr>
              <a:t>Бесплатные курсы для педагогов:</a:t>
            </a:r>
          </a:p>
          <a:p>
            <a:pPr algn="just"/>
            <a:r>
              <a:rPr lang="ru-RU" dirty="0">
                <a:solidFill>
                  <a:srgbClr val="060708"/>
                </a:solidFill>
                <a:latin typeface="Helvetica" panose="020B0604020202020204" pitchFamily="34" charset="0"/>
              </a:rPr>
              <a:t>-«Школа </a:t>
            </a:r>
            <a:r>
              <a:rPr lang="ru-RU" dirty="0" err="1">
                <a:solidFill>
                  <a:srgbClr val="060708"/>
                </a:solidFill>
                <a:latin typeface="Helvetica" panose="020B0604020202020204" pitchFamily="34" charset="0"/>
              </a:rPr>
              <a:t>БезОпасности</a:t>
            </a:r>
            <a:r>
              <a:rPr lang="ru-RU" dirty="0">
                <a:solidFill>
                  <a:srgbClr val="060708"/>
                </a:solidFill>
                <a:latin typeface="Helvetica" panose="020B0604020202020204" pitchFamily="34" charset="0"/>
              </a:rPr>
              <a:t>: как выстроить профилактическую работу в классе» — алгоритмы диагностики рисков и действий при травле, конфликтах, деструктивных субкультурах.</a:t>
            </a:r>
          </a:p>
          <a:p>
            <a:pPr algn="just"/>
            <a:r>
              <a:rPr lang="ru-RU" dirty="0">
                <a:solidFill>
                  <a:srgbClr val="060708"/>
                </a:solidFill>
                <a:latin typeface="Helvetica" panose="020B0604020202020204" pitchFamily="34" charset="0"/>
              </a:rPr>
              <a:t>-«Профилактика идеологии неонацизма в детской и молодежной среде» — 20 уроков с </a:t>
            </a:r>
            <a:r>
              <a:rPr lang="ru-RU" dirty="0" err="1">
                <a:solidFill>
                  <a:srgbClr val="060708"/>
                </a:solidFill>
                <a:latin typeface="Helvetica" panose="020B0604020202020204" pitchFamily="34" charset="0"/>
              </a:rPr>
              <a:t>видеолекциями</a:t>
            </a:r>
            <a:r>
              <a:rPr lang="ru-RU" dirty="0">
                <a:solidFill>
                  <a:srgbClr val="060708"/>
                </a:solidFill>
                <a:latin typeface="Helvetica" panose="020B0604020202020204" pitchFamily="34" charset="0"/>
              </a:rPr>
              <a:t> и практическими материалами. </a:t>
            </a: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CBB10F8-A3F7-4568-BFBF-6508BC569958}"/>
              </a:ext>
            </a:extLst>
          </p:cNvPr>
          <p:cNvSpPr/>
          <p:nvPr/>
        </p:nvSpPr>
        <p:spPr>
          <a:xfrm>
            <a:off x="6762728" y="5081823"/>
            <a:ext cx="4600597" cy="646331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60708"/>
                </a:solidFill>
                <a:latin typeface="Helvetica" panose="020B0604020202020204" pitchFamily="34" charset="0"/>
              </a:rPr>
              <a:t>Правильный разговор принесет больше,</a:t>
            </a:r>
          </a:p>
          <a:p>
            <a:r>
              <a:rPr lang="ru-RU" dirty="0">
                <a:solidFill>
                  <a:srgbClr val="060708"/>
                </a:solidFill>
                <a:latin typeface="Helvetica" panose="020B0604020202020204" pitchFamily="34" charset="0"/>
              </a:rPr>
              <a:t>чем десятки часов поиска в интернете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D502C37-086F-4260-A34A-79065391C09C}"/>
              </a:ext>
            </a:extLst>
          </p:cNvPr>
          <p:cNvSpPr/>
          <p:nvPr/>
        </p:nvSpPr>
        <p:spPr>
          <a:xfrm>
            <a:off x="2065313" y="5543488"/>
            <a:ext cx="35307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hlinkClick r:id="rId2"/>
              </a:rPr>
              <a:t>https://akademiya.znanierussia.ru/</a:t>
            </a:r>
            <a:r>
              <a:rPr lang="ru-RU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5D5E5A4-05F3-453B-A7F2-DC2A77B814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188" t="40833" r="19765" b="26670"/>
          <a:stretch/>
        </p:blipFill>
        <p:spPr>
          <a:xfrm>
            <a:off x="512846" y="4948730"/>
            <a:ext cx="1438552" cy="145706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F59077C-8E39-4BA0-B4A4-02E3A29E69F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005" t="12109" r="73594" b="81858"/>
          <a:stretch/>
        </p:blipFill>
        <p:spPr>
          <a:xfrm>
            <a:off x="9380898" y="1593056"/>
            <a:ext cx="1268052" cy="41371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7DB92DF-7BFE-4538-AD8E-94CF87E8273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516" t="29422" r="51406" b="46944"/>
          <a:stretch/>
        </p:blipFill>
        <p:spPr>
          <a:xfrm>
            <a:off x="8690680" y="2420678"/>
            <a:ext cx="2872013" cy="126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409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50AB959-F86F-4FE2-9383-49B8EBBE9DD0}"/>
              </a:ext>
            </a:extLst>
          </p:cNvPr>
          <p:cNvSpPr/>
          <p:nvPr/>
        </p:nvSpPr>
        <p:spPr>
          <a:xfrm>
            <a:off x="347932" y="1420560"/>
            <a:ext cx="116750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60708"/>
                </a:solidFill>
                <a:latin typeface="Helvetica" panose="020B0604020202020204" pitchFamily="34" charset="0"/>
              </a:rPr>
              <a:t>ИНСТИТУТ ИЗУЧЕНИЯ ДЕТСТВА, СЕМЬИ И ВОСПИТАНИЯ — системная профилактическая работа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33C2249-55B5-43F8-BA54-587F3810A3CB}"/>
              </a:ext>
            </a:extLst>
          </p:cNvPr>
          <p:cNvSpPr/>
          <p:nvPr/>
        </p:nvSpPr>
        <p:spPr>
          <a:xfrm>
            <a:off x="347931" y="2066891"/>
            <a:ext cx="8872269" cy="646331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60708"/>
                </a:solidFill>
                <a:latin typeface="Helvetica" panose="020B0604020202020204" pitchFamily="34" charset="0"/>
                <a:cs typeface="Times New Roman" panose="02020603050405020304" pitchFamily="18" charset="0"/>
              </a:rPr>
              <a:t>Здесь создан Федеральный центр «Профилактика», который ведет системную работу по нескольким направлениям.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EC74695-3E78-40E9-97EA-9FE9EB77F69B}"/>
              </a:ext>
            </a:extLst>
          </p:cNvPr>
          <p:cNvSpPr/>
          <p:nvPr/>
        </p:nvSpPr>
        <p:spPr>
          <a:xfrm>
            <a:off x="2264742" y="3993009"/>
            <a:ext cx="9677400" cy="923330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60708"/>
                </a:solidFill>
                <a:latin typeface="Helvetica" panose="020B0604020202020204" pitchFamily="34" charset="0"/>
                <a:cs typeface="Times New Roman" panose="02020603050405020304" pitchFamily="18" charset="0"/>
              </a:rPr>
              <a:t>В ходе таких мероприятий эксперты разбирают конкретные вопросы: предотвращение травли, новые схемы кибермошенничества, методы предотвращения участия подростков в незаконной онлайн-деятельности.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3F4E8AA-F714-47F8-8005-51753A866BFA}"/>
              </a:ext>
            </a:extLst>
          </p:cNvPr>
          <p:cNvSpPr/>
          <p:nvPr/>
        </p:nvSpPr>
        <p:spPr>
          <a:xfrm>
            <a:off x="928688" y="2967335"/>
            <a:ext cx="9776694" cy="923330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60708"/>
                </a:solidFill>
                <a:latin typeface="Helvetica" panose="020B0604020202020204" pitchFamily="34" charset="0"/>
                <a:cs typeface="Times New Roman" panose="02020603050405020304" pitchFamily="18" charset="0"/>
              </a:rPr>
              <a:t>Регулярно проводит всероссийские профилактические вебинары; разрабатывает информационно-методические карточки и видеоматериалы для профилактической и просветительской работы.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59D164A-E291-4C3A-B85E-5C62911835D7}"/>
              </a:ext>
            </a:extLst>
          </p:cNvPr>
          <p:cNvSpPr/>
          <p:nvPr/>
        </p:nvSpPr>
        <p:spPr>
          <a:xfrm>
            <a:off x="5817035" y="528632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60708"/>
                </a:solidFill>
                <a:latin typeface="Helvetica" panose="020B0604020202020204" pitchFamily="34" charset="0"/>
                <a:cs typeface="Times New Roman" panose="02020603050405020304" pitchFamily="18" charset="0"/>
              </a:rPr>
              <a:t>Курс </a:t>
            </a:r>
            <a:r>
              <a:rPr lang="ru-RU" b="1" dirty="0">
                <a:solidFill>
                  <a:srgbClr val="060708"/>
                </a:solidFill>
                <a:latin typeface="Helvetica" panose="020B0604020202020204" pitchFamily="34" charset="0"/>
                <a:cs typeface="Times New Roman" panose="02020603050405020304" pitchFamily="18" charset="0"/>
              </a:rPr>
              <a:t>«РАЗГОВОРЫ О ВАЖНОМ» </a:t>
            </a:r>
            <a:r>
              <a:rPr lang="ru-RU" dirty="0">
                <a:solidFill>
                  <a:srgbClr val="060708"/>
                </a:solidFill>
                <a:latin typeface="Helvetica" panose="020B0604020202020204" pitchFamily="34" charset="0"/>
                <a:cs typeface="Times New Roman" panose="02020603050405020304" pitchFamily="18" charset="0"/>
              </a:rPr>
              <a:t>— это не просто «час общения», а мощный профилактический ресурс.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98623FC-B807-4652-8185-F72266DDFF64}"/>
              </a:ext>
            </a:extLst>
          </p:cNvPr>
          <p:cNvSpPr/>
          <p:nvPr/>
        </p:nvSpPr>
        <p:spPr>
          <a:xfrm>
            <a:off x="70483" y="5577348"/>
            <a:ext cx="3352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hlinkClick r:id="rId2"/>
              </a:rPr>
              <a:t>https://институтвоспитания.рф/</a:t>
            </a:r>
            <a:r>
              <a:rPr lang="ru-RU" dirty="0"/>
              <a:t>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F54B28-C692-47A4-924E-2722DDD001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769" t="40471" r="19693" b="26099"/>
          <a:stretch/>
        </p:blipFill>
        <p:spPr>
          <a:xfrm>
            <a:off x="665134" y="4046034"/>
            <a:ext cx="1509623" cy="153131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6F33568-884B-49D4-AE63-00CDB6F01F7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113" t="13082" r="63774" b="76227"/>
          <a:stretch/>
        </p:blipFill>
        <p:spPr>
          <a:xfrm>
            <a:off x="9394166" y="1931284"/>
            <a:ext cx="2355011" cy="781938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3C6B606-4662-4321-B86E-DA8C32C104AE}"/>
              </a:ext>
            </a:extLst>
          </p:cNvPr>
          <p:cNvSpPr/>
          <p:nvPr/>
        </p:nvSpPr>
        <p:spPr>
          <a:xfrm>
            <a:off x="5888066" y="6117978"/>
            <a:ext cx="3313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hlinkClick r:id="rId5"/>
              </a:rPr>
              <a:t>https://разговорыоважном.рф/</a:t>
            </a:r>
            <a:r>
              <a:rPr lang="ru-RU" dirty="0"/>
              <a:t>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753AC6B-1A46-4482-8F3E-AF288B26233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1981" t="40503" r="19269" b="26100"/>
          <a:stretch/>
        </p:blipFill>
        <p:spPr>
          <a:xfrm>
            <a:off x="4220252" y="5018683"/>
            <a:ext cx="1596783" cy="1599859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F0ED3F9-0AF9-4CA4-B1DC-C4EAC32E540B}"/>
              </a:ext>
            </a:extLst>
          </p:cNvPr>
          <p:cNvSpPr/>
          <p:nvPr/>
        </p:nvSpPr>
        <p:spPr>
          <a:xfrm>
            <a:off x="4054415" y="5018683"/>
            <a:ext cx="7755147" cy="1599859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3357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F489885-21C4-4A40-B33B-87DF0493E83A}"/>
              </a:ext>
            </a:extLst>
          </p:cNvPr>
          <p:cNvSpPr/>
          <p:nvPr/>
        </p:nvSpPr>
        <p:spPr>
          <a:xfrm>
            <a:off x="363927" y="1503125"/>
            <a:ext cx="89610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60708"/>
                </a:solidFill>
                <a:latin typeface="Helvetica" panose="020B0604020202020204" pitchFamily="34" charset="0"/>
              </a:rPr>
              <a:t>ФЕДЕРАЛЬНЫЙ ПОДРОСТКОВЫЙ ЦЕНТР (ФПЦ), </a:t>
            </a:r>
            <a:r>
              <a:rPr lang="ru-RU" dirty="0">
                <a:solidFill>
                  <a:srgbClr val="060708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который реализует стратегическую программу «Подростки России» и содействует исполнению государственных проектов по работе с подростками. </a:t>
            </a: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AED70D2-25C1-4593-8EDA-EBBB5837A249}"/>
              </a:ext>
            </a:extLst>
          </p:cNvPr>
          <p:cNvSpPr/>
          <p:nvPr/>
        </p:nvSpPr>
        <p:spPr>
          <a:xfrm>
            <a:off x="667961" y="2784557"/>
            <a:ext cx="9338681" cy="1477328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60708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Пилотный проект «Переправа». Это инициатива ФПЦ, направленная на системную помощь несовершеннолетним из «групп риска» и профилактику правонарушений. Проект запущен в 10 пилотных регионах России. Главная задача — создать «Рюкзак Переправы» — готовые алгоритмы помощи подросткам в кризисе. Ключевой вывод проекта: рискованное поведение — это не бунт, а крик о помощи. 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E08948-E761-456E-AEA0-6A5165071BF3}"/>
              </a:ext>
            </a:extLst>
          </p:cNvPr>
          <p:cNvSpPr txBox="1"/>
          <p:nvPr/>
        </p:nvSpPr>
        <p:spPr>
          <a:xfrm>
            <a:off x="7373434" y="4403981"/>
            <a:ext cx="4350589" cy="2031325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Профилактические акции и проекты ФПЦ: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«Дарю Тепло»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«Родительская Гостиная»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«Могу чувствовать»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«Шаг в профессию»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«Труд крут»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«Подмостки России»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41D5999-0884-4038-8F85-151058D4B074}"/>
              </a:ext>
            </a:extLst>
          </p:cNvPr>
          <p:cNvSpPr/>
          <p:nvPr/>
        </p:nvSpPr>
        <p:spPr>
          <a:xfrm>
            <a:off x="2823886" y="5327310"/>
            <a:ext cx="40422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hlinkClick r:id="rId2"/>
              </a:rPr>
              <a:t>https://www.подростковыецентры.рф/</a:t>
            </a:r>
            <a:r>
              <a:rPr lang="ru-RU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B31CA00-336C-445E-BF23-B7ED17B117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839" t="41006" r="19623" b="26416"/>
          <a:stretch/>
        </p:blipFill>
        <p:spPr>
          <a:xfrm>
            <a:off x="1197451" y="4854461"/>
            <a:ext cx="1494439" cy="147732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2487EAD-2867-4825-A4F9-ECC14EE2E43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821" t="14466" r="62641" b="69057"/>
          <a:stretch/>
        </p:blipFill>
        <p:spPr>
          <a:xfrm>
            <a:off x="8759811" y="1503125"/>
            <a:ext cx="2964212" cy="997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940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33425" y="391319"/>
            <a:ext cx="9144000" cy="608806"/>
          </a:xfrm>
          <a:prstGeom prst="rect">
            <a:avLst/>
          </a:prstGeom>
        </p:spPr>
        <p:txBody>
          <a:bodyPr anchor="t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700" dirty="0">
                <a:solidFill>
                  <a:srgbClr val="002060"/>
                </a:solidFill>
                <a:latin typeface="Arial Black" panose="020B0A04020102020204" pitchFamily="34" charset="0"/>
              </a:rPr>
              <a:t>Программы, которые рекомендованы</a:t>
            </a:r>
          </a:p>
          <a:p>
            <a:r>
              <a:rPr lang="ru-RU" sz="2700" dirty="0">
                <a:solidFill>
                  <a:srgbClr val="002060"/>
                </a:solidFill>
                <a:latin typeface="Arial Black" panose="020B0A04020102020204" pitchFamily="34" charset="0"/>
              </a:rPr>
              <a:t>Министерством просвещения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0003990-95CD-4D5A-AD84-734436B54F94}"/>
              </a:ext>
            </a:extLst>
          </p:cNvPr>
          <p:cNvSpPr/>
          <p:nvPr/>
        </p:nvSpPr>
        <p:spPr>
          <a:xfrm>
            <a:off x="1324410" y="1596944"/>
            <a:ext cx="3737703" cy="646331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60708"/>
                </a:solidFill>
                <a:latin typeface="Helvetica" panose="020B0604020202020204" pitchFamily="34" charset="0"/>
              </a:rPr>
              <a:t>«УРОКИ МУЖЕСТВА» </a:t>
            </a:r>
          </a:p>
          <a:p>
            <a:pPr algn="ctr"/>
            <a:r>
              <a:rPr lang="ru-RU" b="1" dirty="0">
                <a:solidFill>
                  <a:srgbClr val="060708"/>
                </a:solidFill>
                <a:latin typeface="Helvetica" panose="020B0604020202020204" pitchFamily="34" charset="0"/>
              </a:rPr>
              <a:t>— живой пример и диалог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BE1AD73-7E3D-40A6-A83C-1A370D88DB5F}"/>
              </a:ext>
            </a:extLst>
          </p:cNvPr>
          <p:cNvSpPr/>
          <p:nvPr/>
        </p:nvSpPr>
        <p:spPr>
          <a:xfrm>
            <a:off x="706492" y="2495292"/>
            <a:ext cx="4355621" cy="2448299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60708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 не монолог, а «диалог», где подросток получает ответы на экзистенциальные вопросы о смысле, долге, чести. Именно такой контакт с «значимым взрослым» — ветераном, человеком с реальным жизненным опытом — способен переломить деструктивные установки.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2358BE8-9121-494C-8658-9EBCD44CAB58}"/>
              </a:ext>
            </a:extLst>
          </p:cNvPr>
          <p:cNvSpPr/>
          <p:nvPr/>
        </p:nvSpPr>
        <p:spPr>
          <a:xfrm>
            <a:off x="5823168" y="2446694"/>
            <a:ext cx="5934075" cy="646331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60708"/>
                </a:solidFill>
                <a:latin typeface="Helvetica" panose="020B0604020202020204" pitchFamily="34" charset="0"/>
              </a:rPr>
              <a:t>«НРАВСТВЕННЫЕ ОСНОВЫ СЕМЕЙНОЙ ЖИЗНИ» — профилактика через ценности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EA8666C-B684-46C6-ACCC-1FDAA50DC78C}"/>
              </a:ext>
            </a:extLst>
          </p:cNvPr>
          <p:cNvSpPr/>
          <p:nvPr/>
        </p:nvSpPr>
        <p:spPr>
          <a:xfrm>
            <a:off x="6564915" y="3394092"/>
            <a:ext cx="4623112" cy="1477328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60708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Он направлен на формирование у старшеклассников ответственного отношения к созданию семьи на основе традиционных ценностей. Программа одногодичная, 1 час в неделю.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9450A85-E10C-4218-BC4E-2E8E25402B28}"/>
              </a:ext>
            </a:extLst>
          </p:cNvPr>
          <p:cNvSpPr/>
          <p:nvPr/>
        </p:nvSpPr>
        <p:spPr>
          <a:xfrm>
            <a:off x="2010292" y="5658923"/>
            <a:ext cx="33480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hlinkClick r:id="rId2"/>
              </a:rPr>
              <a:t>https://iro23.ru/?page_id=75591</a:t>
            </a:r>
            <a:r>
              <a:rPr lang="ru-RU" dirty="0"/>
              <a:t>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6FFE25E-BD2E-42F5-8DD7-A72EF71374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194" t="41247" r="19693" b="27044"/>
          <a:stretch/>
        </p:blipFill>
        <p:spPr>
          <a:xfrm>
            <a:off x="536078" y="5122774"/>
            <a:ext cx="1289876" cy="127017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82D0596-E005-4090-A35C-C5BFF90AA58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7358" t="18491" r="23656" b="64906"/>
          <a:stretch/>
        </p:blipFill>
        <p:spPr>
          <a:xfrm>
            <a:off x="158714" y="1304672"/>
            <a:ext cx="1095556" cy="1138692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202EA11-78DD-4D8A-B2BD-4BE0FB4EA5A0}"/>
              </a:ext>
            </a:extLst>
          </p:cNvPr>
          <p:cNvSpPr/>
          <p:nvPr/>
        </p:nvSpPr>
        <p:spPr>
          <a:xfrm>
            <a:off x="8876471" y="5573193"/>
            <a:ext cx="18757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hlinkClick r:id="rId5"/>
              </a:rPr>
              <a:t>https://носж.рф/</a:t>
            </a:r>
            <a:r>
              <a:rPr lang="ru-RU" dirty="0"/>
              <a:t>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CB01829-EB3E-4823-9F2B-4E505B773F0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2081" t="40880" r="19835" b="26792"/>
          <a:stretch/>
        </p:blipFill>
        <p:spPr>
          <a:xfrm>
            <a:off x="7371951" y="5084223"/>
            <a:ext cx="1263211" cy="127017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FDA5DE2-B4F9-4FE9-B544-BF6031DD4BA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830" t="12099" r="47854" b="63615"/>
          <a:stretch/>
        </p:blipFill>
        <p:spPr>
          <a:xfrm>
            <a:off x="7019057" y="1301192"/>
            <a:ext cx="3582808" cy="992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1244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33425" y="391319"/>
            <a:ext cx="9144000" cy="608806"/>
          </a:xfrm>
          <a:prstGeom prst="rect">
            <a:avLst/>
          </a:prstGeom>
        </p:spPr>
        <p:txBody>
          <a:bodyPr anchor="t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700" dirty="0">
                <a:solidFill>
                  <a:srgbClr val="002060"/>
                </a:solidFill>
                <a:latin typeface="Arial Black" panose="020B0A04020102020204" pitchFamily="34" charset="0"/>
              </a:rPr>
              <a:t>Чек-лист по организации внеурочной деятельности</a:t>
            </a: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9B86AEE1-575D-42E9-B23E-8018443E1F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5354312"/>
              </p:ext>
            </p:extLst>
          </p:nvPr>
        </p:nvGraphicFramePr>
        <p:xfrm>
          <a:off x="1431924" y="1167341"/>
          <a:ext cx="895032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Google Shape;13677;p70">
            <a:extLst>
              <a:ext uri="{FF2B5EF4-FFF2-40B4-BE49-F238E27FC236}">
                <a16:creationId xmlns:a16="http://schemas.microsoft.com/office/drawing/2014/main" id="{9B0A31B8-CF23-4476-B294-5E4C31EEA4E0}"/>
              </a:ext>
            </a:extLst>
          </p:cNvPr>
          <p:cNvSpPr/>
          <p:nvPr/>
        </p:nvSpPr>
        <p:spPr>
          <a:xfrm>
            <a:off x="1692975" y="1575880"/>
            <a:ext cx="495155" cy="496471"/>
          </a:xfrm>
          <a:custGeom>
            <a:avLst/>
            <a:gdLst/>
            <a:ahLst/>
            <a:cxnLst/>
            <a:rect l="l" t="t" r="r" b="b"/>
            <a:pathLst>
              <a:path w="11658" h="11689" extrusionOk="0">
                <a:moveTo>
                  <a:pt x="10514" y="382"/>
                </a:moveTo>
                <a:cubicBezTo>
                  <a:pt x="10657" y="382"/>
                  <a:pt x="10812" y="441"/>
                  <a:pt x="10907" y="548"/>
                </a:cubicBezTo>
                <a:lnTo>
                  <a:pt x="11181" y="810"/>
                </a:lnTo>
                <a:cubicBezTo>
                  <a:pt x="11288" y="917"/>
                  <a:pt x="11348" y="1072"/>
                  <a:pt x="11348" y="1215"/>
                </a:cubicBezTo>
                <a:cubicBezTo>
                  <a:pt x="11348" y="1370"/>
                  <a:pt x="11288" y="1513"/>
                  <a:pt x="11181" y="1620"/>
                </a:cubicBezTo>
                <a:lnTo>
                  <a:pt x="10240" y="2560"/>
                </a:lnTo>
                <a:lnTo>
                  <a:pt x="9169" y="1489"/>
                </a:lnTo>
                <a:lnTo>
                  <a:pt x="10109" y="548"/>
                </a:lnTo>
                <a:cubicBezTo>
                  <a:pt x="10217" y="441"/>
                  <a:pt x="10359" y="382"/>
                  <a:pt x="10514" y="382"/>
                </a:cubicBezTo>
                <a:close/>
                <a:moveTo>
                  <a:pt x="8919" y="1715"/>
                </a:moveTo>
                <a:lnTo>
                  <a:pt x="9990" y="2799"/>
                </a:lnTo>
                <a:lnTo>
                  <a:pt x="6954" y="5823"/>
                </a:lnTo>
                <a:lnTo>
                  <a:pt x="5883" y="4751"/>
                </a:lnTo>
                <a:lnTo>
                  <a:pt x="8919" y="1715"/>
                </a:lnTo>
                <a:close/>
                <a:moveTo>
                  <a:pt x="1966" y="8668"/>
                </a:moveTo>
                <a:lnTo>
                  <a:pt x="3037" y="9740"/>
                </a:lnTo>
                <a:lnTo>
                  <a:pt x="2370" y="10419"/>
                </a:lnTo>
                <a:cubicBezTo>
                  <a:pt x="2335" y="10454"/>
                  <a:pt x="2281" y="10472"/>
                  <a:pt x="2227" y="10472"/>
                </a:cubicBezTo>
                <a:cubicBezTo>
                  <a:pt x="2174" y="10472"/>
                  <a:pt x="2120" y="10454"/>
                  <a:pt x="2085" y="10419"/>
                </a:cubicBezTo>
                <a:lnTo>
                  <a:pt x="1299" y="9621"/>
                </a:lnTo>
                <a:cubicBezTo>
                  <a:pt x="1215" y="9549"/>
                  <a:pt x="1215" y="9418"/>
                  <a:pt x="1299" y="9347"/>
                </a:cubicBezTo>
                <a:lnTo>
                  <a:pt x="1966" y="8668"/>
                </a:lnTo>
                <a:close/>
                <a:moveTo>
                  <a:pt x="1311" y="10133"/>
                </a:moveTo>
                <a:lnTo>
                  <a:pt x="1596" y="10407"/>
                </a:lnTo>
                <a:lnTo>
                  <a:pt x="1061" y="10942"/>
                </a:lnTo>
                <a:cubicBezTo>
                  <a:pt x="1019" y="10984"/>
                  <a:pt x="965" y="11005"/>
                  <a:pt x="913" y="11005"/>
                </a:cubicBezTo>
                <a:cubicBezTo>
                  <a:pt x="861" y="11005"/>
                  <a:pt x="811" y="10984"/>
                  <a:pt x="775" y="10942"/>
                </a:cubicBezTo>
                <a:cubicBezTo>
                  <a:pt x="703" y="10859"/>
                  <a:pt x="703" y="10740"/>
                  <a:pt x="775" y="10669"/>
                </a:cubicBezTo>
                <a:lnTo>
                  <a:pt x="1311" y="10133"/>
                </a:lnTo>
                <a:close/>
                <a:moveTo>
                  <a:pt x="10467" y="1"/>
                </a:moveTo>
                <a:cubicBezTo>
                  <a:pt x="10228" y="1"/>
                  <a:pt x="9990" y="84"/>
                  <a:pt x="9812" y="263"/>
                </a:cubicBezTo>
                <a:lnTo>
                  <a:pt x="8871" y="1203"/>
                </a:lnTo>
                <a:lnTo>
                  <a:pt x="8728" y="1048"/>
                </a:lnTo>
                <a:cubicBezTo>
                  <a:pt x="8687" y="1013"/>
                  <a:pt x="8642" y="995"/>
                  <a:pt x="8597" y="995"/>
                </a:cubicBezTo>
                <a:cubicBezTo>
                  <a:pt x="8553" y="995"/>
                  <a:pt x="8508" y="1013"/>
                  <a:pt x="8466" y="1048"/>
                </a:cubicBezTo>
                <a:cubicBezTo>
                  <a:pt x="8395" y="1120"/>
                  <a:pt x="8395" y="1227"/>
                  <a:pt x="8466" y="1310"/>
                </a:cubicBezTo>
                <a:lnTo>
                  <a:pt x="8621" y="1453"/>
                </a:lnTo>
                <a:lnTo>
                  <a:pt x="5037" y="5037"/>
                </a:lnTo>
                <a:cubicBezTo>
                  <a:pt x="4954" y="5120"/>
                  <a:pt x="4954" y="5216"/>
                  <a:pt x="5037" y="5299"/>
                </a:cubicBezTo>
                <a:cubicBezTo>
                  <a:pt x="5073" y="5335"/>
                  <a:pt x="5118" y="5352"/>
                  <a:pt x="5162" y="5352"/>
                </a:cubicBezTo>
                <a:cubicBezTo>
                  <a:pt x="5207" y="5352"/>
                  <a:pt x="5252" y="5335"/>
                  <a:pt x="5287" y="5299"/>
                </a:cubicBezTo>
                <a:lnTo>
                  <a:pt x="5597" y="4977"/>
                </a:lnTo>
                <a:lnTo>
                  <a:pt x="6668" y="6049"/>
                </a:lnTo>
                <a:cubicBezTo>
                  <a:pt x="6299" y="6525"/>
                  <a:pt x="6073" y="6978"/>
                  <a:pt x="5883" y="7382"/>
                </a:cubicBezTo>
                <a:cubicBezTo>
                  <a:pt x="5430" y="8287"/>
                  <a:pt x="5097" y="9002"/>
                  <a:pt x="3275" y="9526"/>
                </a:cubicBezTo>
                <a:lnTo>
                  <a:pt x="2156" y="8406"/>
                </a:lnTo>
                <a:lnTo>
                  <a:pt x="4597" y="5966"/>
                </a:lnTo>
                <a:cubicBezTo>
                  <a:pt x="4680" y="5894"/>
                  <a:pt x="4680" y="5787"/>
                  <a:pt x="4597" y="5716"/>
                </a:cubicBezTo>
                <a:cubicBezTo>
                  <a:pt x="4561" y="5674"/>
                  <a:pt x="4516" y="5653"/>
                  <a:pt x="4472" y="5653"/>
                </a:cubicBezTo>
                <a:cubicBezTo>
                  <a:pt x="4427" y="5653"/>
                  <a:pt x="4382" y="5674"/>
                  <a:pt x="4347" y="5716"/>
                </a:cubicBezTo>
                <a:lnTo>
                  <a:pt x="989" y="9073"/>
                </a:lnTo>
                <a:cubicBezTo>
                  <a:pt x="775" y="9287"/>
                  <a:pt x="775" y="9645"/>
                  <a:pt x="989" y="9847"/>
                </a:cubicBezTo>
                <a:lnTo>
                  <a:pt x="1001" y="9859"/>
                </a:lnTo>
                <a:lnTo>
                  <a:pt x="465" y="10395"/>
                </a:lnTo>
                <a:cubicBezTo>
                  <a:pt x="299" y="10561"/>
                  <a:pt x="251" y="10811"/>
                  <a:pt x="358" y="11026"/>
                </a:cubicBezTo>
                <a:lnTo>
                  <a:pt x="1" y="11383"/>
                </a:lnTo>
                <a:cubicBezTo>
                  <a:pt x="1" y="11454"/>
                  <a:pt x="1" y="11562"/>
                  <a:pt x="61" y="11633"/>
                </a:cubicBezTo>
                <a:cubicBezTo>
                  <a:pt x="92" y="11670"/>
                  <a:pt x="139" y="11688"/>
                  <a:pt x="187" y="11688"/>
                </a:cubicBezTo>
                <a:cubicBezTo>
                  <a:pt x="232" y="11688"/>
                  <a:pt x="276" y="11673"/>
                  <a:pt x="311" y="11645"/>
                </a:cubicBezTo>
                <a:lnTo>
                  <a:pt x="668" y="11288"/>
                </a:lnTo>
                <a:cubicBezTo>
                  <a:pt x="745" y="11326"/>
                  <a:pt x="827" y="11345"/>
                  <a:pt x="908" y="11345"/>
                </a:cubicBezTo>
                <a:cubicBezTo>
                  <a:pt x="1052" y="11345"/>
                  <a:pt x="1192" y="11287"/>
                  <a:pt x="1299" y="11181"/>
                </a:cubicBezTo>
                <a:lnTo>
                  <a:pt x="1835" y="10645"/>
                </a:lnTo>
                <a:cubicBezTo>
                  <a:pt x="1942" y="10752"/>
                  <a:pt x="2073" y="10811"/>
                  <a:pt x="2204" y="10811"/>
                </a:cubicBezTo>
                <a:cubicBezTo>
                  <a:pt x="2358" y="10811"/>
                  <a:pt x="2501" y="10752"/>
                  <a:pt x="2608" y="10645"/>
                </a:cubicBezTo>
                <a:lnTo>
                  <a:pt x="3370" y="9895"/>
                </a:lnTo>
                <a:cubicBezTo>
                  <a:pt x="5371" y="9335"/>
                  <a:pt x="5776" y="8502"/>
                  <a:pt x="6240" y="7549"/>
                </a:cubicBezTo>
                <a:cubicBezTo>
                  <a:pt x="6442" y="7121"/>
                  <a:pt x="6668" y="6656"/>
                  <a:pt x="7073" y="6180"/>
                </a:cubicBezTo>
                <a:lnTo>
                  <a:pt x="10228" y="3025"/>
                </a:lnTo>
                <a:lnTo>
                  <a:pt x="10526" y="3322"/>
                </a:lnTo>
                <a:lnTo>
                  <a:pt x="8407" y="5442"/>
                </a:lnTo>
                <a:cubicBezTo>
                  <a:pt x="8347" y="5501"/>
                  <a:pt x="8335" y="5608"/>
                  <a:pt x="8395" y="5680"/>
                </a:cubicBezTo>
                <a:cubicBezTo>
                  <a:pt x="8426" y="5717"/>
                  <a:pt x="8473" y="5735"/>
                  <a:pt x="8522" y="5735"/>
                </a:cubicBezTo>
                <a:cubicBezTo>
                  <a:pt x="8566" y="5735"/>
                  <a:pt x="8611" y="5720"/>
                  <a:pt x="8645" y="5692"/>
                </a:cubicBezTo>
                <a:lnTo>
                  <a:pt x="10883" y="3465"/>
                </a:lnTo>
                <a:cubicBezTo>
                  <a:pt x="10955" y="3382"/>
                  <a:pt x="10955" y="3287"/>
                  <a:pt x="10883" y="3203"/>
                </a:cubicBezTo>
                <a:lnTo>
                  <a:pt x="10455" y="2775"/>
                </a:lnTo>
                <a:lnTo>
                  <a:pt x="11383" y="1834"/>
                </a:lnTo>
                <a:cubicBezTo>
                  <a:pt x="11562" y="1656"/>
                  <a:pt x="11657" y="1441"/>
                  <a:pt x="11657" y="1179"/>
                </a:cubicBezTo>
                <a:cubicBezTo>
                  <a:pt x="11657" y="929"/>
                  <a:pt x="11562" y="703"/>
                  <a:pt x="11383" y="524"/>
                </a:cubicBezTo>
                <a:lnTo>
                  <a:pt x="11121" y="263"/>
                </a:lnTo>
                <a:cubicBezTo>
                  <a:pt x="10943" y="84"/>
                  <a:pt x="10717" y="1"/>
                  <a:pt x="10467" y="1"/>
                </a:cubicBezTo>
                <a:close/>
              </a:path>
            </a:pathLst>
          </a:custGeom>
          <a:solidFill>
            <a:srgbClr val="094C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12088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1" name="Google Shape;13677;p70">
            <a:extLst>
              <a:ext uri="{FF2B5EF4-FFF2-40B4-BE49-F238E27FC236}">
                <a16:creationId xmlns:a16="http://schemas.microsoft.com/office/drawing/2014/main" id="{C052A65B-9F05-4F31-B4D9-4DD6B6CAC2A9}"/>
              </a:ext>
            </a:extLst>
          </p:cNvPr>
          <p:cNvSpPr/>
          <p:nvPr/>
        </p:nvSpPr>
        <p:spPr>
          <a:xfrm>
            <a:off x="2150030" y="2614105"/>
            <a:ext cx="495155" cy="496471"/>
          </a:xfrm>
          <a:custGeom>
            <a:avLst/>
            <a:gdLst/>
            <a:ahLst/>
            <a:cxnLst/>
            <a:rect l="l" t="t" r="r" b="b"/>
            <a:pathLst>
              <a:path w="11658" h="11689" extrusionOk="0">
                <a:moveTo>
                  <a:pt x="10514" y="382"/>
                </a:moveTo>
                <a:cubicBezTo>
                  <a:pt x="10657" y="382"/>
                  <a:pt x="10812" y="441"/>
                  <a:pt x="10907" y="548"/>
                </a:cubicBezTo>
                <a:lnTo>
                  <a:pt x="11181" y="810"/>
                </a:lnTo>
                <a:cubicBezTo>
                  <a:pt x="11288" y="917"/>
                  <a:pt x="11348" y="1072"/>
                  <a:pt x="11348" y="1215"/>
                </a:cubicBezTo>
                <a:cubicBezTo>
                  <a:pt x="11348" y="1370"/>
                  <a:pt x="11288" y="1513"/>
                  <a:pt x="11181" y="1620"/>
                </a:cubicBezTo>
                <a:lnTo>
                  <a:pt x="10240" y="2560"/>
                </a:lnTo>
                <a:lnTo>
                  <a:pt x="9169" y="1489"/>
                </a:lnTo>
                <a:lnTo>
                  <a:pt x="10109" y="548"/>
                </a:lnTo>
                <a:cubicBezTo>
                  <a:pt x="10217" y="441"/>
                  <a:pt x="10359" y="382"/>
                  <a:pt x="10514" y="382"/>
                </a:cubicBezTo>
                <a:close/>
                <a:moveTo>
                  <a:pt x="8919" y="1715"/>
                </a:moveTo>
                <a:lnTo>
                  <a:pt x="9990" y="2799"/>
                </a:lnTo>
                <a:lnTo>
                  <a:pt x="6954" y="5823"/>
                </a:lnTo>
                <a:lnTo>
                  <a:pt x="5883" y="4751"/>
                </a:lnTo>
                <a:lnTo>
                  <a:pt x="8919" y="1715"/>
                </a:lnTo>
                <a:close/>
                <a:moveTo>
                  <a:pt x="1966" y="8668"/>
                </a:moveTo>
                <a:lnTo>
                  <a:pt x="3037" y="9740"/>
                </a:lnTo>
                <a:lnTo>
                  <a:pt x="2370" y="10419"/>
                </a:lnTo>
                <a:cubicBezTo>
                  <a:pt x="2335" y="10454"/>
                  <a:pt x="2281" y="10472"/>
                  <a:pt x="2227" y="10472"/>
                </a:cubicBezTo>
                <a:cubicBezTo>
                  <a:pt x="2174" y="10472"/>
                  <a:pt x="2120" y="10454"/>
                  <a:pt x="2085" y="10419"/>
                </a:cubicBezTo>
                <a:lnTo>
                  <a:pt x="1299" y="9621"/>
                </a:lnTo>
                <a:cubicBezTo>
                  <a:pt x="1215" y="9549"/>
                  <a:pt x="1215" y="9418"/>
                  <a:pt x="1299" y="9347"/>
                </a:cubicBezTo>
                <a:lnTo>
                  <a:pt x="1966" y="8668"/>
                </a:lnTo>
                <a:close/>
                <a:moveTo>
                  <a:pt x="1311" y="10133"/>
                </a:moveTo>
                <a:lnTo>
                  <a:pt x="1596" y="10407"/>
                </a:lnTo>
                <a:lnTo>
                  <a:pt x="1061" y="10942"/>
                </a:lnTo>
                <a:cubicBezTo>
                  <a:pt x="1019" y="10984"/>
                  <a:pt x="965" y="11005"/>
                  <a:pt x="913" y="11005"/>
                </a:cubicBezTo>
                <a:cubicBezTo>
                  <a:pt x="861" y="11005"/>
                  <a:pt x="811" y="10984"/>
                  <a:pt x="775" y="10942"/>
                </a:cubicBezTo>
                <a:cubicBezTo>
                  <a:pt x="703" y="10859"/>
                  <a:pt x="703" y="10740"/>
                  <a:pt x="775" y="10669"/>
                </a:cubicBezTo>
                <a:lnTo>
                  <a:pt x="1311" y="10133"/>
                </a:lnTo>
                <a:close/>
                <a:moveTo>
                  <a:pt x="10467" y="1"/>
                </a:moveTo>
                <a:cubicBezTo>
                  <a:pt x="10228" y="1"/>
                  <a:pt x="9990" y="84"/>
                  <a:pt x="9812" y="263"/>
                </a:cubicBezTo>
                <a:lnTo>
                  <a:pt x="8871" y="1203"/>
                </a:lnTo>
                <a:lnTo>
                  <a:pt x="8728" y="1048"/>
                </a:lnTo>
                <a:cubicBezTo>
                  <a:pt x="8687" y="1013"/>
                  <a:pt x="8642" y="995"/>
                  <a:pt x="8597" y="995"/>
                </a:cubicBezTo>
                <a:cubicBezTo>
                  <a:pt x="8553" y="995"/>
                  <a:pt x="8508" y="1013"/>
                  <a:pt x="8466" y="1048"/>
                </a:cubicBezTo>
                <a:cubicBezTo>
                  <a:pt x="8395" y="1120"/>
                  <a:pt x="8395" y="1227"/>
                  <a:pt x="8466" y="1310"/>
                </a:cubicBezTo>
                <a:lnTo>
                  <a:pt x="8621" y="1453"/>
                </a:lnTo>
                <a:lnTo>
                  <a:pt x="5037" y="5037"/>
                </a:lnTo>
                <a:cubicBezTo>
                  <a:pt x="4954" y="5120"/>
                  <a:pt x="4954" y="5216"/>
                  <a:pt x="5037" y="5299"/>
                </a:cubicBezTo>
                <a:cubicBezTo>
                  <a:pt x="5073" y="5335"/>
                  <a:pt x="5118" y="5352"/>
                  <a:pt x="5162" y="5352"/>
                </a:cubicBezTo>
                <a:cubicBezTo>
                  <a:pt x="5207" y="5352"/>
                  <a:pt x="5252" y="5335"/>
                  <a:pt x="5287" y="5299"/>
                </a:cubicBezTo>
                <a:lnTo>
                  <a:pt x="5597" y="4977"/>
                </a:lnTo>
                <a:lnTo>
                  <a:pt x="6668" y="6049"/>
                </a:lnTo>
                <a:cubicBezTo>
                  <a:pt x="6299" y="6525"/>
                  <a:pt x="6073" y="6978"/>
                  <a:pt x="5883" y="7382"/>
                </a:cubicBezTo>
                <a:cubicBezTo>
                  <a:pt x="5430" y="8287"/>
                  <a:pt x="5097" y="9002"/>
                  <a:pt x="3275" y="9526"/>
                </a:cubicBezTo>
                <a:lnTo>
                  <a:pt x="2156" y="8406"/>
                </a:lnTo>
                <a:lnTo>
                  <a:pt x="4597" y="5966"/>
                </a:lnTo>
                <a:cubicBezTo>
                  <a:pt x="4680" y="5894"/>
                  <a:pt x="4680" y="5787"/>
                  <a:pt x="4597" y="5716"/>
                </a:cubicBezTo>
                <a:cubicBezTo>
                  <a:pt x="4561" y="5674"/>
                  <a:pt x="4516" y="5653"/>
                  <a:pt x="4472" y="5653"/>
                </a:cubicBezTo>
                <a:cubicBezTo>
                  <a:pt x="4427" y="5653"/>
                  <a:pt x="4382" y="5674"/>
                  <a:pt x="4347" y="5716"/>
                </a:cubicBezTo>
                <a:lnTo>
                  <a:pt x="989" y="9073"/>
                </a:lnTo>
                <a:cubicBezTo>
                  <a:pt x="775" y="9287"/>
                  <a:pt x="775" y="9645"/>
                  <a:pt x="989" y="9847"/>
                </a:cubicBezTo>
                <a:lnTo>
                  <a:pt x="1001" y="9859"/>
                </a:lnTo>
                <a:lnTo>
                  <a:pt x="465" y="10395"/>
                </a:lnTo>
                <a:cubicBezTo>
                  <a:pt x="299" y="10561"/>
                  <a:pt x="251" y="10811"/>
                  <a:pt x="358" y="11026"/>
                </a:cubicBezTo>
                <a:lnTo>
                  <a:pt x="1" y="11383"/>
                </a:lnTo>
                <a:cubicBezTo>
                  <a:pt x="1" y="11454"/>
                  <a:pt x="1" y="11562"/>
                  <a:pt x="61" y="11633"/>
                </a:cubicBezTo>
                <a:cubicBezTo>
                  <a:pt x="92" y="11670"/>
                  <a:pt x="139" y="11688"/>
                  <a:pt x="187" y="11688"/>
                </a:cubicBezTo>
                <a:cubicBezTo>
                  <a:pt x="232" y="11688"/>
                  <a:pt x="276" y="11673"/>
                  <a:pt x="311" y="11645"/>
                </a:cubicBezTo>
                <a:lnTo>
                  <a:pt x="668" y="11288"/>
                </a:lnTo>
                <a:cubicBezTo>
                  <a:pt x="745" y="11326"/>
                  <a:pt x="827" y="11345"/>
                  <a:pt x="908" y="11345"/>
                </a:cubicBezTo>
                <a:cubicBezTo>
                  <a:pt x="1052" y="11345"/>
                  <a:pt x="1192" y="11287"/>
                  <a:pt x="1299" y="11181"/>
                </a:cubicBezTo>
                <a:lnTo>
                  <a:pt x="1835" y="10645"/>
                </a:lnTo>
                <a:cubicBezTo>
                  <a:pt x="1942" y="10752"/>
                  <a:pt x="2073" y="10811"/>
                  <a:pt x="2204" y="10811"/>
                </a:cubicBezTo>
                <a:cubicBezTo>
                  <a:pt x="2358" y="10811"/>
                  <a:pt x="2501" y="10752"/>
                  <a:pt x="2608" y="10645"/>
                </a:cubicBezTo>
                <a:lnTo>
                  <a:pt x="3370" y="9895"/>
                </a:lnTo>
                <a:cubicBezTo>
                  <a:pt x="5371" y="9335"/>
                  <a:pt x="5776" y="8502"/>
                  <a:pt x="6240" y="7549"/>
                </a:cubicBezTo>
                <a:cubicBezTo>
                  <a:pt x="6442" y="7121"/>
                  <a:pt x="6668" y="6656"/>
                  <a:pt x="7073" y="6180"/>
                </a:cubicBezTo>
                <a:lnTo>
                  <a:pt x="10228" y="3025"/>
                </a:lnTo>
                <a:lnTo>
                  <a:pt x="10526" y="3322"/>
                </a:lnTo>
                <a:lnTo>
                  <a:pt x="8407" y="5442"/>
                </a:lnTo>
                <a:cubicBezTo>
                  <a:pt x="8347" y="5501"/>
                  <a:pt x="8335" y="5608"/>
                  <a:pt x="8395" y="5680"/>
                </a:cubicBezTo>
                <a:cubicBezTo>
                  <a:pt x="8426" y="5717"/>
                  <a:pt x="8473" y="5735"/>
                  <a:pt x="8522" y="5735"/>
                </a:cubicBezTo>
                <a:cubicBezTo>
                  <a:pt x="8566" y="5735"/>
                  <a:pt x="8611" y="5720"/>
                  <a:pt x="8645" y="5692"/>
                </a:cubicBezTo>
                <a:lnTo>
                  <a:pt x="10883" y="3465"/>
                </a:lnTo>
                <a:cubicBezTo>
                  <a:pt x="10955" y="3382"/>
                  <a:pt x="10955" y="3287"/>
                  <a:pt x="10883" y="3203"/>
                </a:cubicBezTo>
                <a:lnTo>
                  <a:pt x="10455" y="2775"/>
                </a:lnTo>
                <a:lnTo>
                  <a:pt x="11383" y="1834"/>
                </a:lnTo>
                <a:cubicBezTo>
                  <a:pt x="11562" y="1656"/>
                  <a:pt x="11657" y="1441"/>
                  <a:pt x="11657" y="1179"/>
                </a:cubicBezTo>
                <a:cubicBezTo>
                  <a:pt x="11657" y="929"/>
                  <a:pt x="11562" y="703"/>
                  <a:pt x="11383" y="524"/>
                </a:cubicBezTo>
                <a:lnTo>
                  <a:pt x="11121" y="263"/>
                </a:lnTo>
                <a:cubicBezTo>
                  <a:pt x="10943" y="84"/>
                  <a:pt x="10717" y="1"/>
                  <a:pt x="10467" y="1"/>
                </a:cubicBezTo>
                <a:close/>
              </a:path>
            </a:pathLst>
          </a:custGeom>
          <a:solidFill>
            <a:srgbClr val="094C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12088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13677;p70">
            <a:extLst>
              <a:ext uri="{FF2B5EF4-FFF2-40B4-BE49-F238E27FC236}">
                <a16:creationId xmlns:a16="http://schemas.microsoft.com/office/drawing/2014/main" id="{5A3381AF-6498-4FA3-AB70-A44806FFE5D5}"/>
              </a:ext>
            </a:extLst>
          </p:cNvPr>
          <p:cNvSpPr/>
          <p:nvPr/>
        </p:nvSpPr>
        <p:spPr>
          <a:xfrm>
            <a:off x="2283307" y="3628438"/>
            <a:ext cx="495155" cy="496471"/>
          </a:xfrm>
          <a:custGeom>
            <a:avLst/>
            <a:gdLst/>
            <a:ahLst/>
            <a:cxnLst/>
            <a:rect l="l" t="t" r="r" b="b"/>
            <a:pathLst>
              <a:path w="11658" h="11689" extrusionOk="0">
                <a:moveTo>
                  <a:pt x="10514" y="382"/>
                </a:moveTo>
                <a:cubicBezTo>
                  <a:pt x="10657" y="382"/>
                  <a:pt x="10812" y="441"/>
                  <a:pt x="10907" y="548"/>
                </a:cubicBezTo>
                <a:lnTo>
                  <a:pt x="11181" y="810"/>
                </a:lnTo>
                <a:cubicBezTo>
                  <a:pt x="11288" y="917"/>
                  <a:pt x="11348" y="1072"/>
                  <a:pt x="11348" y="1215"/>
                </a:cubicBezTo>
                <a:cubicBezTo>
                  <a:pt x="11348" y="1370"/>
                  <a:pt x="11288" y="1513"/>
                  <a:pt x="11181" y="1620"/>
                </a:cubicBezTo>
                <a:lnTo>
                  <a:pt x="10240" y="2560"/>
                </a:lnTo>
                <a:lnTo>
                  <a:pt x="9169" y="1489"/>
                </a:lnTo>
                <a:lnTo>
                  <a:pt x="10109" y="548"/>
                </a:lnTo>
                <a:cubicBezTo>
                  <a:pt x="10217" y="441"/>
                  <a:pt x="10359" y="382"/>
                  <a:pt x="10514" y="382"/>
                </a:cubicBezTo>
                <a:close/>
                <a:moveTo>
                  <a:pt x="8919" y="1715"/>
                </a:moveTo>
                <a:lnTo>
                  <a:pt x="9990" y="2799"/>
                </a:lnTo>
                <a:lnTo>
                  <a:pt x="6954" y="5823"/>
                </a:lnTo>
                <a:lnTo>
                  <a:pt x="5883" y="4751"/>
                </a:lnTo>
                <a:lnTo>
                  <a:pt x="8919" y="1715"/>
                </a:lnTo>
                <a:close/>
                <a:moveTo>
                  <a:pt x="1966" y="8668"/>
                </a:moveTo>
                <a:lnTo>
                  <a:pt x="3037" y="9740"/>
                </a:lnTo>
                <a:lnTo>
                  <a:pt x="2370" y="10419"/>
                </a:lnTo>
                <a:cubicBezTo>
                  <a:pt x="2335" y="10454"/>
                  <a:pt x="2281" y="10472"/>
                  <a:pt x="2227" y="10472"/>
                </a:cubicBezTo>
                <a:cubicBezTo>
                  <a:pt x="2174" y="10472"/>
                  <a:pt x="2120" y="10454"/>
                  <a:pt x="2085" y="10419"/>
                </a:cubicBezTo>
                <a:lnTo>
                  <a:pt x="1299" y="9621"/>
                </a:lnTo>
                <a:cubicBezTo>
                  <a:pt x="1215" y="9549"/>
                  <a:pt x="1215" y="9418"/>
                  <a:pt x="1299" y="9347"/>
                </a:cubicBezTo>
                <a:lnTo>
                  <a:pt x="1966" y="8668"/>
                </a:lnTo>
                <a:close/>
                <a:moveTo>
                  <a:pt x="1311" y="10133"/>
                </a:moveTo>
                <a:lnTo>
                  <a:pt x="1596" y="10407"/>
                </a:lnTo>
                <a:lnTo>
                  <a:pt x="1061" y="10942"/>
                </a:lnTo>
                <a:cubicBezTo>
                  <a:pt x="1019" y="10984"/>
                  <a:pt x="965" y="11005"/>
                  <a:pt x="913" y="11005"/>
                </a:cubicBezTo>
                <a:cubicBezTo>
                  <a:pt x="861" y="11005"/>
                  <a:pt x="811" y="10984"/>
                  <a:pt x="775" y="10942"/>
                </a:cubicBezTo>
                <a:cubicBezTo>
                  <a:pt x="703" y="10859"/>
                  <a:pt x="703" y="10740"/>
                  <a:pt x="775" y="10669"/>
                </a:cubicBezTo>
                <a:lnTo>
                  <a:pt x="1311" y="10133"/>
                </a:lnTo>
                <a:close/>
                <a:moveTo>
                  <a:pt x="10467" y="1"/>
                </a:moveTo>
                <a:cubicBezTo>
                  <a:pt x="10228" y="1"/>
                  <a:pt x="9990" y="84"/>
                  <a:pt x="9812" y="263"/>
                </a:cubicBezTo>
                <a:lnTo>
                  <a:pt x="8871" y="1203"/>
                </a:lnTo>
                <a:lnTo>
                  <a:pt x="8728" y="1048"/>
                </a:lnTo>
                <a:cubicBezTo>
                  <a:pt x="8687" y="1013"/>
                  <a:pt x="8642" y="995"/>
                  <a:pt x="8597" y="995"/>
                </a:cubicBezTo>
                <a:cubicBezTo>
                  <a:pt x="8553" y="995"/>
                  <a:pt x="8508" y="1013"/>
                  <a:pt x="8466" y="1048"/>
                </a:cubicBezTo>
                <a:cubicBezTo>
                  <a:pt x="8395" y="1120"/>
                  <a:pt x="8395" y="1227"/>
                  <a:pt x="8466" y="1310"/>
                </a:cubicBezTo>
                <a:lnTo>
                  <a:pt x="8621" y="1453"/>
                </a:lnTo>
                <a:lnTo>
                  <a:pt x="5037" y="5037"/>
                </a:lnTo>
                <a:cubicBezTo>
                  <a:pt x="4954" y="5120"/>
                  <a:pt x="4954" y="5216"/>
                  <a:pt x="5037" y="5299"/>
                </a:cubicBezTo>
                <a:cubicBezTo>
                  <a:pt x="5073" y="5335"/>
                  <a:pt x="5118" y="5352"/>
                  <a:pt x="5162" y="5352"/>
                </a:cubicBezTo>
                <a:cubicBezTo>
                  <a:pt x="5207" y="5352"/>
                  <a:pt x="5252" y="5335"/>
                  <a:pt x="5287" y="5299"/>
                </a:cubicBezTo>
                <a:lnTo>
                  <a:pt x="5597" y="4977"/>
                </a:lnTo>
                <a:lnTo>
                  <a:pt x="6668" y="6049"/>
                </a:lnTo>
                <a:cubicBezTo>
                  <a:pt x="6299" y="6525"/>
                  <a:pt x="6073" y="6978"/>
                  <a:pt x="5883" y="7382"/>
                </a:cubicBezTo>
                <a:cubicBezTo>
                  <a:pt x="5430" y="8287"/>
                  <a:pt x="5097" y="9002"/>
                  <a:pt x="3275" y="9526"/>
                </a:cubicBezTo>
                <a:lnTo>
                  <a:pt x="2156" y="8406"/>
                </a:lnTo>
                <a:lnTo>
                  <a:pt x="4597" y="5966"/>
                </a:lnTo>
                <a:cubicBezTo>
                  <a:pt x="4680" y="5894"/>
                  <a:pt x="4680" y="5787"/>
                  <a:pt x="4597" y="5716"/>
                </a:cubicBezTo>
                <a:cubicBezTo>
                  <a:pt x="4561" y="5674"/>
                  <a:pt x="4516" y="5653"/>
                  <a:pt x="4472" y="5653"/>
                </a:cubicBezTo>
                <a:cubicBezTo>
                  <a:pt x="4427" y="5653"/>
                  <a:pt x="4382" y="5674"/>
                  <a:pt x="4347" y="5716"/>
                </a:cubicBezTo>
                <a:lnTo>
                  <a:pt x="989" y="9073"/>
                </a:lnTo>
                <a:cubicBezTo>
                  <a:pt x="775" y="9287"/>
                  <a:pt x="775" y="9645"/>
                  <a:pt x="989" y="9847"/>
                </a:cubicBezTo>
                <a:lnTo>
                  <a:pt x="1001" y="9859"/>
                </a:lnTo>
                <a:lnTo>
                  <a:pt x="465" y="10395"/>
                </a:lnTo>
                <a:cubicBezTo>
                  <a:pt x="299" y="10561"/>
                  <a:pt x="251" y="10811"/>
                  <a:pt x="358" y="11026"/>
                </a:cubicBezTo>
                <a:lnTo>
                  <a:pt x="1" y="11383"/>
                </a:lnTo>
                <a:cubicBezTo>
                  <a:pt x="1" y="11454"/>
                  <a:pt x="1" y="11562"/>
                  <a:pt x="61" y="11633"/>
                </a:cubicBezTo>
                <a:cubicBezTo>
                  <a:pt x="92" y="11670"/>
                  <a:pt x="139" y="11688"/>
                  <a:pt x="187" y="11688"/>
                </a:cubicBezTo>
                <a:cubicBezTo>
                  <a:pt x="232" y="11688"/>
                  <a:pt x="276" y="11673"/>
                  <a:pt x="311" y="11645"/>
                </a:cubicBezTo>
                <a:lnTo>
                  <a:pt x="668" y="11288"/>
                </a:lnTo>
                <a:cubicBezTo>
                  <a:pt x="745" y="11326"/>
                  <a:pt x="827" y="11345"/>
                  <a:pt x="908" y="11345"/>
                </a:cubicBezTo>
                <a:cubicBezTo>
                  <a:pt x="1052" y="11345"/>
                  <a:pt x="1192" y="11287"/>
                  <a:pt x="1299" y="11181"/>
                </a:cubicBezTo>
                <a:lnTo>
                  <a:pt x="1835" y="10645"/>
                </a:lnTo>
                <a:cubicBezTo>
                  <a:pt x="1942" y="10752"/>
                  <a:pt x="2073" y="10811"/>
                  <a:pt x="2204" y="10811"/>
                </a:cubicBezTo>
                <a:cubicBezTo>
                  <a:pt x="2358" y="10811"/>
                  <a:pt x="2501" y="10752"/>
                  <a:pt x="2608" y="10645"/>
                </a:cubicBezTo>
                <a:lnTo>
                  <a:pt x="3370" y="9895"/>
                </a:lnTo>
                <a:cubicBezTo>
                  <a:pt x="5371" y="9335"/>
                  <a:pt x="5776" y="8502"/>
                  <a:pt x="6240" y="7549"/>
                </a:cubicBezTo>
                <a:cubicBezTo>
                  <a:pt x="6442" y="7121"/>
                  <a:pt x="6668" y="6656"/>
                  <a:pt x="7073" y="6180"/>
                </a:cubicBezTo>
                <a:lnTo>
                  <a:pt x="10228" y="3025"/>
                </a:lnTo>
                <a:lnTo>
                  <a:pt x="10526" y="3322"/>
                </a:lnTo>
                <a:lnTo>
                  <a:pt x="8407" y="5442"/>
                </a:lnTo>
                <a:cubicBezTo>
                  <a:pt x="8347" y="5501"/>
                  <a:pt x="8335" y="5608"/>
                  <a:pt x="8395" y="5680"/>
                </a:cubicBezTo>
                <a:cubicBezTo>
                  <a:pt x="8426" y="5717"/>
                  <a:pt x="8473" y="5735"/>
                  <a:pt x="8522" y="5735"/>
                </a:cubicBezTo>
                <a:cubicBezTo>
                  <a:pt x="8566" y="5735"/>
                  <a:pt x="8611" y="5720"/>
                  <a:pt x="8645" y="5692"/>
                </a:cubicBezTo>
                <a:lnTo>
                  <a:pt x="10883" y="3465"/>
                </a:lnTo>
                <a:cubicBezTo>
                  <a:pt x="10955" y="3382"/>
                  <a:pt x="10955" y="3287"/>
                  <a:pt x="10883" y="3203"/>
                </a:cubicBezTo>
                <a:lnTo>
                  <a:pt x="10455" y="2775"/>
                </a:lnTo>
                <a:lnTo>
                  <a:pt x="11383" y="1834"/>
                </a:lnTo>
                <a:cubicBezTo>
                  <a:pt x="11562" y="1656"/>
                  <a:pt x="11657" y="1441"/>
                  <a:pt x="11657" y="1179"/>
                </a:cubicBezTo>
                <a:cubicBezTo>
                  <a:pt x="11657" y="929"/>
                  <a:pt x="11562" y="703"/>
                  <a:pt x="11383" y="524"/>
                </a:cubicBezTo>
                <a:lnTo>
                  <a:pt x="11121" y="263"/>
                </a:lnTo>
                <a:cubicBezTo>
                  <a:pt x="10943" y="84"/>
                  <a:pt x="10717" y="1"/>
                  <a:pt x="10467" y="1"/>
                </a:cubicBezTo>
                <a:close/>
              </a:path>
            </a:pathLst>
          </a:custGeom>
          <a:solidFill>
            <a:srgbClr val="094C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12088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3" name="Google Shape;13677;p70">
            <a:extLst>
              <a:ext uri="{FF2B5EF4-FFF2-40B4-BE49-F238E27FC236}">
                <a16:creationId xmlns:a16="http://schemas.microsoft.com/office/drawing/2014/main" id="{6A574979-5F77-4C2A-8FA1-56A0687A9873}"/>
              </a:ext>
            </a:extLst>
          </p:cNvPr>
          <p:cNvSpPr/>
          <p:nvPr/>
        </p:nvSpPr>
        <p:spPr>
          <a:xfrm>
            <a:off x="2159555" y="4647681"/>
            <a:ext cx="495155" cy="496471"/>
          </a:xfrm>
          <a:custGeom>
            <a:avLst/>
            <a:gdLst/>
            <a:ahLst/>
            <a:cxnLst/>
            <a:rect l="l" t="t" r="r" b="b"/>
            <a:pathLst>
              <a:path w="11658" h="11689" extrusionOk="0">
                <a:moveTo>
                  <a:pt x="10514" y="382"/>
                </a:moveTo>
                <a:cubicBezTo>
                  <a:pt x="10657" y="382"/>
                  <a:pt x="10812" y="441"/>
                  <a:pt x="10907" y="548"/>
                </a:cubicBezTo>
                <a:lnTo>
                  <a:pt x="11181" y="810"/>
                </a:lnTo>
                <a:cubicBezTo>
                  <a:pt x="11288" y="917"/>
                  <a:pt x="11348" y="1072"/>
                  <a:pt x="11348" y="1215"/>
                </a:cubicBezTo>
                <a:cubicBezTo>
                  <a:pt x="11348" y="1370"/>
                  <a:pt x="11288" y="1513"/>
                  <a:pt x="11181" y="1620"/>
                </a:cubicBezTo>
                <a:lnTo>
                  <a:pt x="10240" y="2560"/>
                </a:lnTo>
                <a:lnTo>
                  <a:pt x="9169" y="1489"/>
                </a:lnTo>
                <a:lnTo>
                  <a:pt x="10109" y="548"/>
                </a:lnTo>
                <a:cubicBezTo>
                  <a:pt x="10217" y="441"/>
                  <a:pt x="10359" y="382"/>
                  <a:pt x="10514" y="382"/>
                </a:cubicBezTo>
                <a:close/>
                <a:moveTo>
                  <a:pt x="8919" y="1715"/>
                </a:moveTo>
                <a:lnTo>
                  <a:pt x="9990" y="2799"/>
                </a:lnTo>
                <a:lnTo>
                  <a:pt x="6954" y="5823"/>
                </a:lnTo>
                <a:lnTo>
                  <a:pt x="5883" y="4751"/>
                </a:lnTo>
                <a:lnTo>
                  <a:pt x="8919" y="1715"/>
                </a:lnTo>
                <a:close/>
                <a:moveTo>
                  <a:pt x="1966" y="8668"/>
                </a:moveTo>
                <a:lnTo>
                  <a:pt x="3037" y="9740"/>
                </a:lnTo>
                <a:lnTo>
                  <a:pt x="2370" y="10419"/>
                </a:lnTo>
                <a:cubicBezTo>
                  <a:pt x="2335" y="10454"/>
                  <a:pt x="2281" y="10472"/>
                  <a:pt x="2227" y="10472"/>
                </a:cubicBezTo>
                <a:cubicBezTo>
                  <a:pt x="2174" y="10472"/>
                  <a:pt x="2120" y="10454"/>
                  <a:pt x="2085" y="10419"/>
                </a:cubicBezTo>
                <a:lnTo>
                  <a:pt x="1299" y="9621"/>
                </a:lnTo>
                <a:cubicBezTo>
                  <a:pt x="1215" y="9549"/>
                  <a:pt x="1215" y="9418"/>
                  <a:pt x="1299" y="9347"/>
                </a:cubicBezTo>
                <a:lnTo>
                  <a:pt x="1966" y="8668"/>
                </a:lnTo>
                <a:close/>
                <a:moveTo>
                  <a:pt x="1311" y="10133"/>
                </a:moveTo>
                <a:lnTo>
                  <a:pt x="1596" y="10407"/>
                </a:lnTo>
                <a:lnTo>
                  <a:pt x="1061" y="10942"/>
                </a:lnTo>
                <a:cubicBezTo>
                  <a:pt x="1019" y="10984"/>
                  <a:pt x="965" y="11005"/>
                  <a:pt x="913" y="11005"/>
                </a:cubicBezTo>
                <a:cubicBezTo>
                  <a:pt x="861" y="11005"/>
                  <a:pt x="811" y="10984"/>
                  <a:pt x="775" y="10942"/>
                </a:cubicBezTo>
                <a:cubicBezTo>
                  <a:pt x="703" y="10859"/>
                  <a:pt x="703" y="10740"/>
                  <a:pt x="775" y="10669"/>
                </a:cubicBezTo>
                <a:lnTo>
                  <a:pt x="1311" y="10133"/>
                </a:lnTo>
                <a:close/>
                <a:moveTo>
                  <a:pt x="10467" y="1"/>
                </a:moveTo>
                <a:cubicBezTo>
                  <a:pt x="10228" y="1"/>
                  <a:pt x="9990" y="84"/>
                  <a:pt x="9812" y="263"/>
                </a:cubicBezTo>
                <a:lnTo>
                  <a:pt x="8871" y="1203"/>
                </a:lnTo>
                <a:lnTo>
                  <a:pt x="8728" y="1048"/>
                </a:lnTo>
                <a:cubicBezTo>
                  <a:pt x="8687" y="1013"/>
                  <a:pt x="8642" y="995"/>
                  <a:pt x="8597" y="995"/>
                </a:cubicBezTo>
                <a:cubicBezTo>
                  <a:pt x="8553" y="995"/>
                  <a:pt x="8508" y="1013"/>
                  <a:pt x="8466" y="1048"/>
                </a:cubicBezTo>
                <a:cubicBezTo>
                  <a:pt x="8395" y="1120"/>
                  <a:pt x="8395" y="1227"/>
                  <a:pt x="8466" y="1310"/>
                </a:cubicBezTo>
                <a:lnTo>
                  <a:pt x="8621" y="1453"/>
                </a:lnTo>
                <a:lnTo>
                  <a:pt x="5037" y="5037"/>
                </a:lnTo>
                <a:cubicBezTo>
                  <a:pt x="4954" y="5120"/>
                  <a:pt x="4954" y="5216"/>
                  <a:pt x="5037" y="5299"/>
                </a:cubicBezTo>
                <a:cubicBezTo>
                  <a:pt x="5073" y="5335"/>
                  <a:pt x="5118" y="5352"/>
                  <a:pt x="5162" y="5352"/>
                </a:cubicBezTo>
                <a:cubicBezTo>
                  <a:pt x="5207" y="5352"/>
                  <a:pt x="5252" y="5335"/>
                  <a:pt x="5287" y="5299"/>
                </a:cubicBezTo>
                <a:lnTo>
                  <a:pt x="5597" y="4977"/>
                </a:lnTo>
                <a:lnTo>
                  <a:pt x="6668" y="6049"/>
                </a:lnTo>
                <a:cubicBezTo>
                  <a:pt x="6299" y="6525"/>
                  <a:pt x="6073" y="6978"/>
                  <a:pt x="5883" y="7382"/>
                </a:cubicBezTo>
                <a:cubicBezTo>
                  <a:pt x="5430" y="8287"/>
                  <a:pt x="5097" y="9002"/>
                  <a:pt x="3275" y="9526"/>
                </a:cubicBezTo>
                <a:lnTo>
                  <a:pt x="2156" y="8406"/>
                </a:lnTo>
                <a:lnTo>
                  <a:pt x="4597" y="5966"/>
                </a:lnTo>
                <a:cubicBezTo>
                  <a:pt x="4680" y="5894"/>
                  <a:pt x="4680" y="5787"/>
                  <a:pt x="4597" y="5716"/>
                </a:cubicBezTo>
                <a:cubicBezTo>
                  <a:pt x="4561" y="5674"/>
                  <a:pt x="4516" y="5653"/>
                  <a:pt x="4472" y="5653"/>
                </a:cubicBezTo>
                <a:cubicBezTo>
                  <a:pt x="4427" y="5653"/>
                  <a:pt x="4382" y="5674"/>
                  <a:pt x="4347" y="5716"/>
                </a:cubicBezTo>
                <a:lnTo>
                  <a:pt x="989" y="9073"/>
                </a:lnTo>
                <a:cubicBezTo>
                  <a:pt x="775" y="9287"/>
                  <a:pt x="775" y="9645"/>
                  <a:pt x="989" y="9847"/>
                </a:cubicBezTo>
                <a:lnTo>
                  <a:pt x="1001" y="9859"/>
                </a:lnTo>
                <a:lnTo>
                  <a:pt x="465" y="10395"/>
                </a:lnTo>
                <a:cubicBezTo>
                  <a:pt x="299" y="10561"/>
                  <a:pt x="251" y="10811"/>
                  <a:pt x="358" y="11026"/>
                </a:cubicBezTo>
                <a:lnTo>
                  <a:pt x="1" y="11383"/>
                </a:lnTo>
                <a:cubicBezTo>
                  <a:pt x="1" y="11454"/>
                  <a:pt x="1" y="11562"/>
                  <a:pt x="61" y="11633"/>
                </a:cubicBezTo>
                <a:cubicBezTo>
                  <a:pt x="92" y="11670"/>
                  <a:pt x="139" y="11688"/>
                  <a:pt x="187" y="11688"/>
                </a:cubicBezTo>
                <a:cubicBezTo>
                  <a:pt x="232" y="11688"/>
                  <a:pt x="276" y="11673"/>
                  <a:pt x="311" y="11645"/>
                </a:cubicBezTo>
                <a:lnTo>
                  <a:pt x="668" y="11288"/>
                </a:lnTo>
                <a:cubicBezTo>
                  <a:pt x="745" y="11326"/>
                  <a:pt x="827" y="11345"/>
                  <a:pt x="908" y="11345"/>
                </a:cubicBezTo>
                <a:cubicBezTo>
                  <a:pt x="1052" y="11345"/>
                  <a:pt x="1192" y="11287"/>
                  <a:pt x="1299" y="11181"/>
                </a:cubicBezTo>
                <a:lnTo>
                  <a:pt x="1835" y="10645"/>
                </a:lnTo>
                <a:cubicBezTo>
                  <a:pt x="1942" y="10752"/>
                  <a:pt x="2073" y="10811"/>
                  <a:pt x="2204" y="10811"/>
                </a:cubicBezTo>
                <a:cubicBezTo>
                  <a:pt x="2358" y="10811"/>
                  <a:pt x="2501" y="10752"/>
                  <a:pt x="2608" y="10645"/>
                </a:cubicBezTo>
                <a:lnTo>
                  <a:pt x="3370" y="9895"/>
                </a:lnTo>
                <a:cubicBezTo>
                  <a:pt x="5371" y="9335"/>
                  <a:pt x="5776" y="8502"/>
                  <a:pt x="6240" y="7549"/>
                </a:cubicBezTo>
                <a:cubicBezTo>
                  <a:pt x="6442" y="7121"/>
                  <a:pt x="6668" y="6656"/>
                  <a:pt x="7073" y="6180"/>
                </a:cubicBezTo>
                <a:lnTo>
                  <a:pt x="10228" y="3025"/>
                </a:lnTo>
                <a:lnTo>
                  <a:pt x="10526" y="3322"/>
                </a:lnTo>
                <a:lnTo>
                  <a:pt x="8407" y="5442"/>
                </a:lnTo>
                <a:cubicBezTo>
                  <a:pt x="8347" y="5501"/>
                  <a:pt x="8335" y="5608"/>
                  <a:pt x="8395" y="5680"/>
                </a:cubicBezTo>
                <a:cubicBezTo>
                  <a:pt x="8426" y="5717"/>
                  <a:pt x="8473" y="5735"/>
                  <a:pt x="8522" y="5735"/>
                </a:cubicBezTo>
                <a:cubicBezTo>
                  <a:pt x="8566" y="5735"/>
                  <a:pt x="8611" y="5720"/>
                  <a:pt x="8645" y="5692"/>
                </a:cubicBezTo>
                <a:lnTo>
                  <a:pt x="10883" y="3465"/>
                </a:lnTo>
                <a:cubicBezTo>
                  <a:pt x="10955" y="3382"/>
                  <a:pt x="10955" y="3287"/>
                  <a:pt x="10883" y="3203"/>
                </a:cubicBezTo>
                <a:lnTo>
                  <a:pt x="10455" y="2775"/>
                </a:lnTo>
                <a:lnTo>
                  <a:pt x="11383" y="1834"/>
                </a:lnTo>
                <a:cubicBezTo>
                  <a:pt x="11562" y="1656"/>
                  <a:pt x="11657" y="1441"/>
                  <a:pt x="11657" y="1179"/>
                </a:cubicBezTo>
                <a:cubicBezTo>
                  <a:pt x="11657" y="929"/>
                  <a:pt x="11562" y="703"/>
                  <a:pt x="11383" y="524"/>
                </a:cubicBezTo>
                <a:lnTo>
                  <a:pt x="11121" y="263"/>
                </a:lnTo>
                <a:cubicBezTo>
                  <a:pt x="10943" y="84"/>
                  <a:pt x="10717" y="1"/>
                  <a:pt x="10467" y="1"/>
                </a:cubicBezTo>
                <a:close/>
              </a:path>
            </a:pathLst>
          </a:custGeom>
          <a:solidFill>
            <a:srgbClr val="094C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12088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" name="Google Shape;13677;p70">
            <a:extLst>
              <a:ext uri="{FF2B5EF4-FFF2-40B4-BE49-F238E27FC236}">
                <a16:creationId xmlns:a16="http://schemas.microsoft.com/office/drawing/2014/main" id="{0A43EB75-91AF-4031-9E2C-32A9B995A4E5}"/>
              </a:ext>
            </a:extLst>
          </p:cNvPr>
          <p:cNvSpPr/>
          <p:nvPr/>
        </p:nvSpPr>
        <p:spPr>
          <a:xfrm>
            <a:off x="1692975" y="5690659"/>
            <a:ext cx="495155" cy="496471"/>
          </a:xfrm>
          <a:custGeom>
            <a:avLst/>
            <a:gdLst/>
            <a:ahLst/>
            <a:cxnLst/>
            <a:rect l="l" t="t" r="r" b="b"/>
            <a:pathLst>
              <a:path w="11658" h="11689" extrusionOk="0">
                <a:moveTo>
                  <a:pt x="10514" y="382"/>
                </a:moveTo>
                <a:cubicBezTo>
                  <a:pt x="10657" y="382"/>
                  <a:pt x="10812" y="441"/>
                  <a:pt x="10907" y="548"/>
                </a:cubicBezTo>
                <a:lnTo>
                  <a:pt x="11181" y="810"/>
                </a:lnTo>
                <a:cubicBezTo>
                  <a:pt x="11288" y="917"/>
                  <a:pt x="11348" y="1072"/>
                  <a:pt x="11348" y="1215"/>
                </a:cubicBezTo>
                <a:cubicBezTo>
                  <a:pt x="11348" y="1370"/>
                  <a:pt x="11288" y="1513"/>
                  <a:pt x="11181" y="1620"/>
                </a:cubicBezTo>
                <a:lnTo>
                  <a:pt x="10240" y="2560"/>
                </a:lnTo>
                <a:lnTo>
                  <a:pt x="9169" y="1489"/>
                </a:lnTo>
                <a:lnTo>
                  <a:pt x="10109" y="548"/>
                </a:lnTo>
                <a:cubicBezTo>
                  <a:pt x="10217" y="441"/>
                  <a:pt x="10359" y="382"/>
                  <a:pt x="10514" y="382"/>
                </a:cubicBezTo>
                <a:close/>
                <a:moveTo>
                  <a:pt x="8919" y="1715"/>
                </a:moveTo>
                <a:lnTo>
                  <a:pt x="9990" y="2799"/>
                </a:lnTo>
                <a:lnTo>
                  <a:pt x="6954" y="5823"/>
                </a:lnTo>
                <a:lnTo>
                  <a:pt x="5883" y="4751"/>
                </a:lnTo>
                <a:lnTo>
                  <a:pt x="8919" y="1715"/>
                </a:lnTo>
                <a:close/>
                <a:moveTo>
                  <a:pt x="1966" y="8668"/>
                </a:moveTo>
                <a:lnTo>
                  <a:pt x="3037" y="9740"/>
                </a:lnTo>
                <a:lnTo>
                  <a:pt x="2370" y="10419"/>
                </a:lnTo>
                <a:cubicBezTo>
                  <a:pt x="2335" y="10454"/>
                  <a:pt x="2281" y="10472"/>
                  <a:pt x="2227" y="10472"/>
                </a:cubicBezTo>
                <a:cubicBezTo>
                  <a:pt x="2174" y="10472"/>
                  <a:pt x="2120" y="10454"/>
                  <a:pt x="2085" y="10419"/>
                </a:cubicBezTo>
                <a:lnTo>
                  <a:pt x="1299" y="9621"/>
                </a:lnTo>
                <a:cubicBezTo>
                  <a:pt x="1215" y="9549"/>
                  <a:pt x="1215" y="9418"/>
                  <a:pt x="1299" y="9347"/>
                </a:cubicBezTo>
                <a:lnTo>
                  <a:pt x="1966" y="8668"/>
                </a:lnTo>
                <a:close/>
                <a:moveTo>
                  <a:pt x="1311" y="10133"/>
                </a:moveTo>
                <a:lnTo>
                  <a:pt x="1596" y="10407"/>
                </a:lnTo>
                <a:lnTo>
                  <a:pt x="1061" y="10942"/>
                </a:lnTo>
                <a:cubicBezTo>
                  <a:pt x="1019" y="10984"/>
                  <a:pt x="965" y="11005"/>
                  <a:pt x="913" y="11005"/>
                </a:cubicBezTo>
                <a:cubicBezTo>
                  <a:pt x="861" y="11005"/>
                  <a:pt x="811" y="10984"/>
                  <a:pt x="775" y="10942"/>
                </a:cubicBezTo>
                <a:cubicBezTo>
                  <a:pt x="703" y="10859"/>
                  <a:pt x="703" y="10740"/>
                  <a:pt x="775" y="10669"/>
                </a:cubicBezTo>
                <a:lnTo>
                  <a:pt x="1311" y="10133"/>
                </a:lnTo>
                <a:close/>
                <a:moveTo>
                  <a:pt x="10467" y="1"/>
                </a:moveTo>
                <a:cubicBezTo>
                  <a:pt x="10228" y="1"/>
                  <a:pt x="9990" y="84"/>
                  <a:pt x="9812" y="263"/>
                </a:cubicBezTo>
                <a:lnTo>
                  <a:pt x="8871" y="1203"/>
                </a:lnTo>
                <a:lnTo>
                  <a:pt x="8728" y="1048"/>
                </a:lnTo>
                <a:cubicBezTo>
                  <a:pt x="8687" y="1013"/>
                  <a:pt x="8642" y="995"/>
                  <a:pt x="8597" y="995"/>
                </a:cubicBezTo>
                <a:cubicBezTo>
                  <a:pt x="8553" y="995"/>
                  <a:pt x="8508" y="1013"/>
                  <a:pt x="8466" y="1048"/>
                </a:cubicBezTo>
                <a:cubicBezTo>
                  <a:pt x="8395" y="1120"/>
                  <a:pt x="8395" y="1227"/>
                  <a:pt x="8466" y="1310"/>
                </a:cubicBezTo>
                <a:lnTo>
                  <a:pt x="8621" y="1453"/>
                </a:lnTo>
                <a:lnTo>
                  <a:pt x="5037" y="5037"/>
                </a:lnTo>
                <a:cubicBezTo>
                  <a:pt x="4954" y="5120"/>
                  <a:pt x="4954" y="5216"/>
                  <a:pt x="5037" y="5299"/>
                </a:cubicBezTo>
                <a:cubicBezTo>
                  <a:pt x="5073" y="5335"/>
                  <a:pt x="5118" y="5352"/>
                  <a:pt x="5162" y="5352"/>
                </a:cubicBezTo>
                <a:cubicBezTo>
                  <a:pt x="5207" y="5352"/>
                  <a:pt x="5252" y="5335"/>
                  <a:pt x="5287" y="5299"/>
                </a:cubicBezTo>
                <a:lnTo>
                  <a:pt x="5597" y="4977"/>
                </a:lnTo>
                <a:lnTo>
                  <a:pt x="6668" y="6049"/>
                </a:lnTo>
                <a:cubicBezTo>
                  <a:pt x="6299" y="6525"/>
                  <a:pt x="6073" y="6978"/>
                  <a:pt x="5883" y="7382"/>
                </a:cubicBezTo>
                <a:cubicBezTo>
                  <a:pt x="5430" y="8287"/>
                  <a:pt x="5097" y="9002"/>
                  <a:pt x="3275" y="9526"/>
                </a:cubicBezTo>
                <a:lnTo>
                  <a:pt x="2156" y="8406"/>
                </a:lnTo>
                <a:lnTo>
                  <a:pt x="4597" y="5966"/>
                </a:lnTo>
                <a:cubicBezTo>
                  <a:pt x="4680" y="5894"/>
                  <a:pt x="4680" y="5787"/>
                  <a:pt x="4597" y="5716"/>
                </a:cubicBezTo>
                <a:cubicBezTo>
                  <a:pt x="4561" y="5674"/>
                  <a:pt x="4516" y="5653"/>
                  <a:pt x="4472" y="5653"/>
                </a:cubicBezTo>
                <a:cubicBezTo>
                  <a:pt x="4427" y="5653"/>
                  <a:pt x="4382" y="5674"/>
                  <a:pt x="4347" y="5716"/>
                </a:cubicBezTo>
                <a:lnTo>
                  <a:pt x="989" y="9073"/>
                </a:lnTo>
                <a:cubicBezTo>
                  <a:pt x="775" y="9287"/>
                  <a:pt x="775" y="9645"/>
                  <a:pt x="989" y="9847"/>
                </a:cubicBezTo>
                <a:lnTo>
                  <a:pt x="1001" y="9859"/>
                </a:lnTo>
                <a:lnTo>
                  <a:pt x="465" y="10395"/>
                </a:lnTo>
                <a:cubicBezTo>
                  <a:pt x="299" y="10561"/>
                  <a:pt x="251" y="10811"/>
                  <a:pt x="358" y="11026"/>
                </a:cubicBezTo>
                <a:lnTo>
                  <a:pt x="1" y="11383"/>
                </a:lnTo>
                <a:cubicBezTo>
                  <a:pt x="1" y="11454"/>
                  <a:pt x="1" y="11562"/>
                  <a:pt x="61" y="11633"/>
                </a:cubicBezTo>
                <a:cubicBezTo>
                  <a:pt x="92" y="11670"/>
                  <a:pt x="139" y="11688"/>
                  <a:pt x="187" y="11688"/>
                </a:cubicBezTo>
                <a:cubicBezTo>
                  <a:pt x="232" y="11688"/>
                  <a:pt x="276" y="11673"/>
                  <a:pt x="311" y="11645"/>
                </a:cubicBezTo>
                <a:lnTo>
                  <a:pt x="668" y="11288"/>
                </a:lnTo>
                <a:cubicBezTo>
                  <a:pt x="745" y="11326"/>
                  <a:pt x="827" y="11345"/>
                  <a:pt x="908" y="11345"/>
                </a:cubicBezTo>
                <a:cubicBezTo>
                  <a:pt x="1052" y="11345"/>
                  <a:pt x="1192" y="11287"/>
                  <a:pt x="1299" y="11181"/>
                </a:cubicBezTo>
                <a:lnTo>
                  <a:pt x="1835" y="10645"/>
                </a:lnTo>
                <a:cubicBezTo>
                  <a:pt x="1942" y="10752"/>
                  <a:pt x="2073" y="10811"/>
                  <a:pt x="2204" y="10811"/>
                </a:cubicBezTo>
                <a:cubicBezTo>
                  <a:pt x="2358" y="10811"/>
                  <a:pt x="2501" y="10752"/>
                  <a:pt x="2608" y="10645"/>
                </a:cubicBezTo>
                <a:lnTo>
                  <a:pt x="3370" y="9895"/>
                </a:lnTo>
                <a:cubicBezTo>
                  <a:pt x="5371" y="9335"/>
                  <a:pt x="5776" y="8502"/>
                  <a:pt x="6240" y="7549"/>
                </a:cubicBezTo>
                <a:cubicBezTo>
                  <a:pt x="6442" y="7121"/>
                  <a:pt x="6668" y="6656"/>
                  <a:pt x="7073" y="6180"/>
                </a:cubicBezTo>
                <a:lnTo>
                  <a:pt x="10228" y="3025"/>
                </a:lnTo>
                <a:lnTo>
                  <a:pt x="10526" y="3322"/>
                </a:lnTo>
                <a:lnTo>
                  <a:pt x="8407" y="5442"/>
                </a:lnTo>
                <a:cubicBezTo>
                  <a:pt x="8347" y="5501"/>
                  <a:pt x="8335" y="5608"/>
                  <a:pt x="8395" y="5680"/>
                </a:cubicBezTo>
                <a:cubicBezTo>
                  <a:pt x="8426" y="5717"/>
                  <a:pt x="8473" y="5735"/>
                  <a:pt x="8522" y="5735"/>
                </a:cubicBezTo>
                <a:cubicBezTo>
                  <a:pt x="8566" y="5735"/>
                  <a:pt x="8611" y="5720"/>
                  <a:pt x="8645" y="5692"/>
                </a:cubicBezTo>
                <a:lnTo>
                  <a:pt x="10883" y="3465"/>
                </a:lnTo>
                <a:cubicBezTo>
                  <a:pt x="10955" y="3382"/>
                  <a:pt x="10955" y="3287"/>
                  <a:pt x="10883" y="3203"/>
                </a:cubicBezTo>
                <a:lnTo>
                  <a:pt x="10455" y="2775"/>
                </a:lnTo>
                <a:lnTo>
                  <a:pt x="11383" y="1834"/>
                </a:lnTo>
                <a:cubicBezTo>
                  <a:pt x="11562" y="1656"/>
                  <a:pt x="11657" y="1441"/>
                  <a:pt x="11657" y="1179"/>
                </a:cubicBezTo>
                <a:cubicBezTo>
                  <a:pt x="11657" y="929"/>
                  <a:pt x="11562" y="703"/>
                  <a:pt x="11383" y="524"/>
                </a:cubicBezTo>
                <a:lnTo>
                  <a:pt x="11121" y="263"/>
                </a:lnTo>
                <a:cubicBezTo>
                  <a:pt x="10943" y="84"/>
                  <a:pt x="10717" y="1"/>
                  <a:pt x="10467" y="1"/>
                </a:cubicBezTo>
                <a:close/>
              </a:path>
            </a:pathLst>
          </a:custGeom>
          <a:solidFill>
            <a:srgbClr val="094C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12088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32155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69270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862</Words>
  <Application>Microsoft Office PowerPoint</Application>
  <PresentationFormat>Широкоэкранный</PresentationFormat>
  <Paragraphs>74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Helvetica</vt:lpstr>
      <vt:lpstr>Times New Roman</vt:lpstr>
      <vt:lpstr>Тема Office</vt:lpstr>
      <vt:lpstr>ВНЕУРОЧНАЯ ДЕЯТЕЛЬНОСТЬ  КАК ИНСТРУМЕНТ ПРОФИЛАКТИКИ  ДЕВИАНТНОГО ПОВЕДЕНИЯ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ЗАГОЛОВОК</dc:title>
  <dc:creator>Татьяна В. Кондрашова</dc:creator>
  <cp:lastModifiedBy>Анна Л. Савельева</cp:lastModifiedBy>
  <cp:revision>114</cp:revision>
  <dcterms:created xsi:type="dcterms:W3CDTF">2025-07-16T08:45:26Z</dcterms:created>
  <dcterms:modified xsi:type="dcterms:W3CDTF">2026-09-25T11:21:37Z</dcterms:modified>
</cp:coreProperties>
</file>